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8" r:id="rId2"/>
    <p:sldId id="1369" r:id="rId3"/>
    <p:sldId id="1439" r:id="rId4"/>
    <p:sldId id="1465" r:id="rId5"/>
    <p:sldId id="135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A0000"/>
    <a:srgbClr val="805CB9"/>
    <a:srgbClr val="5177B7"/>
    <a:srgbClr val="699AEC"/>
    <a:srgbClr val="009242"/>
    <a:srgbClr val="FFFFFF"/>
    <a:srgbClr val="5CD947"/>
    <a:srgbClr val="007635"/>
    <a:srgbClr val="00642D"/>
    <a:srgbClr val="470A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Estilo claro 1 - Acento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Estilo claro 1 - Acento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Estilo claro 3 - Acento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5" autoAdjust="0"/>
    <p:restoredTop sz="93969" autoAdjust="0"/>
  </p:normalViewPr>
  <p:slideViewPr>
    <p:cSldViewPr snapToGrid="0">
      <p:cViewPr varScale="1">
        <p:scale>
          <a:sx n="108" d="100"/>
          <a:sy n="108" d="100"/>
        </p:scale>
        <p:origin x="7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F29FE1-F533-4C42-A5B5-A53DB32B211C}" type="doc">
      <dgm:prSet loTypeId="urn:microsoft.com/office/officeart/2005/8/layout/venn3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CO"/>
        </a:p>
      </dgm:t>
    </dgm:pt>
    <dgm:pt modelId="{C24CC9A3-C0BC-4332-B4F5-FCBD64E3157D}">
      <dgm:prSet phldrT="[Texto]" custT="1"/>
      <dgm:spPr/>
      <dgm:t>
        <a:bodyPr/>
        <a:lstStyle/>
        <a:p>
          <a:r>
            <a:rPr lang="es-ES" sz="2600" kern="1200" dirty="0"/>
            <a:t>5 </a:t>
          </a:r>
        </a:p>
        <a:p>
          <a:r>
            <a:rPr lang="es-ES" sz="2600" kern="1200" dirty="0"/>
            <a:t>Conclusiones</a:t>
          </a:r>
        </a:p>
        <a:p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1. Entrega de información </a:t>
          </a:r>
        </a:p>
        <a:p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2. Grado cumplimiento del procedimiento de realización de sorteos</a:t>
          </a:r>
        </a:p>
        <a:p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3. Grabación de los sorteos</a:t>
          </a:r>
        </a:p>
        <a:p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4. Estadísticas de resultados</a:t>
          </a:r>
        </a:p>
        <a:p>
          <a:endParaRPr lang="es-CO" sz="4000" b="1" kern="1200" dirty="0"/>
        </a:p>
      </dgm:t>
    </dgm:pt>
    <dgm:pt modelId="{9704386D-8031-4372-B20F-8DFD7350D277}" type="parTrans" cxnId="{FF1B2297-BE83-4464-845D-D5F135BBDB0D}">
      <dgm:prSet/>
      <dgm:spPr/>
      <dgm:t>
        <a:bodyPr/>
        <a:lstStyle/>
        <a:p>
          <a:endParaRPr lang="es-CO"/>
        </a:p>
      </dgm:t>
    </dgm:pt>
    <dgm:pt modelId="{52FF8354-8768-4EB1-8EE3-92B1BBE83AB9}" type="sibTrans" cxnId="{FF1B2297-BE83-4464-845D-D5F135BBDB0D}">
      <dgm:prSet/>
      <dgm:spPr/>
      <dgm:t>
        <a:bodyPr/>
        <a:lstStyle/>
        <a:p>
          <a:endParaRPr lang="es-CO"/>
        </a:p>
      </dgm:t>
    </dgm:pt>
    <dgm:pt modelId="{00C755C9-FEE2-4051-95F4-EBE1D8D1E329}">
      <dgm:prSet phldrT="[Texto]" custT="1"/>
      <dgm:spPr/>
      <dgm:t>
        <a:bodyPr/>
        <a:lstStyle/>
        <a:p>
          <a:r>
            <a:rPr lang="es-ES" sz="2600" kern="1200" dirty="0"/>
            <a:t>27 Recomendaciones</a:t>
          </a:r>
        </a:p>
        <a:p>
          <a:r>
            <a:rPr lang="es-CO" sz="1500" b="1" kern="1200" dirty="0">
              <a:latin typeface="Arial Narrow" panose="020B0606020202030204" pitchFamily="34" charset="0"/>
            </a:rPr>
            <a:t>1. Información registrada en el biométrico </a:t>
          </a:r>
        </a:p>
        <a:p>
          <a:r>
            <a:rPr lang="es-CO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2. Actividades del procedimiento de realización de sorteos </a:t>
          </a:r>
        </a:p>
        <a:p>
          <a:r>
            <a:rPr lang="es-CO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3. Proveedor - canal donde se transmite el sorteo.</a:t>
          </a:r>
        </a:p>
        <a:p>
          <a:r>
            <a:rPr lang="es-CO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4. Protocolo del mantenimiento</a:t>
          </a:r>
        </a:p>
        <a:p>
          <a:endParaRPr lang="es-CO" sz="1500" kern="1200" dirty="0">
            <a:latin typeface="Arial Narrow" panose="020B0606020202030204" pitchFamily="34" charset="0"/>
          </a:endParaRPr>
        </a:p>
      </dgm:t>
    </dgm:pt>
    <dgm:pt modelId="{EF6ED393-4876-447A-818F-40514AD1B39F}" type="parTrans" cxnId="{AE5652B5-D387-46A2-8BD2-557ABFEEC631}">
      <dgm:prSet/>
      <dgm:spPr/>
      <dgm:t>
        <a:bodyPr/>
        <a:lstStyle/>
        <a:p>
          <a:endParaRPr lang="es-CO"/>
        </a:p>
      </dgm:t>
    </dgm:pt>
    <dgm:pt modelId="{A9FE00D3-1D1D-491F-BABB-66BA892F5408}" type="sibTrans" cxnId="{AE5652B5-D387-46A2-8BD2-557ABFEEC631}">
      <dgm:prSet/>
      <dgm:spPr/>
      <dgm:t>
        <a:bodyPr/>
        <a:lstStyle/>
        <a:p>
          <a:endParaRPr lang="es-CO"/>
        </a:p>
      </dgm:t>
    </dgm:pt>
    <dgm:pt modelId="{7F509FD8-5680-42D5-B6DD-D1C6175DEA46}" type="pres">
      <dgm:prSet presAssocID="{0EF29FE1-F533-4C42-A5B5-A53DB32B211C}" presName="Name0" presStyleCnt="0">
        <dgm:presLayoutVars>
          <dgm:dir/>
          <dgm:resizeHandles val="exact"/>
        </dgm:presLayoutVars>
      </dgm:prSet>
      <dgm:spPr/>
    </dgm:pt>
    <dgm:pt modelId="{FD228B17-22AF-416D-A5C5-985152AFD3F2}" type="pres">
      <dgm:prSet presAssocID="{C24CC9A3-C0BC-4332-B4F5-FCBD64E3157D}" presName="Name5" presStyleLbl="vennNode1" presStyleIdx="0" presStyleCnt="2" custLinFactNeighborX="-8480" custLinFactNeighborY="15">
        <dgm:presLayoutVars>
          <dgm:bulletEnabled val="1"/>
        </dgm:presLayoutVars>
      </dgm:prSet>
      <dgm:spPr/>
    </dgm:pt>
    <dgm:pt modelId="{C6686C0D-4293-4DE3-A8E7-1349BC632192}" type="pres">
      <dgm:prSet presAssocID="{52FF8354-8768-4EB1-8EE3-92B1BBE83AB9}" presName="space" presStyleCnt="0"/>
      <dgm:spPr/>
    </dgm:pt>
    <dgm:pt modelId="{C6EB8E2E-658D-4098-AAE7-08F003C21BCD}" type="pres">
      <dgm:prSet presAssocID="{00C755C9-FEE2-4051-95F4-EBE1D8D1E329}" presName="Name5" presStyleLbl="vennNode1" presStyleIdx="1" presStyleCnt="2">
        <dgm:presLayoutVars>
          <dgm:bulletEnabled val="1"/>
        </dgm:presLayoutVars>
      </dgm:prSet>
      <dgm:spPr/>
    </dgm:pt>
  </dgm:ptLst>
  <dgm:cxnLst>
    <dgm:cxn modelId="{FF1B2297-BE83-4464-845D-D5F135BBDB0D}" srcId="{0EF29FE1-F533-4C42-A5B5-A53DB32B211C}" destId="{C24CC9A3-C0BC-4332-B4F5-FCBD64E3157D}" srcOrd="0" destOrd="0" parTransId="{9704386D-8031-4372-B20F-8DFD7350D277}" sibTransId="{52FF8354-8768-4EB1-8EE3-92B1BBE83AB9}"/>
    <dgm:cxn modelId="{93A79F9E-C6F5-43AA-90D1-07E26247FFDF}" type="presOf" srcId="{C24CC9A3-C0BC-4332-B4F5-FCBD64E3157D}" destId="{FD228B17-22AF-416D-A5C5-985152AFD3F2}" srcOrd="0" destOrd="0" presId="urn:microsoft.com/office/officeart/2005/8/layout/venn3"/>
    <dgm:cxn modelId="{6D37CCA5-7CB7-4E55-9DCF-DB399DD5BAF1}" type="presOf" srcId="{00C755C9-FEE2-4051-95F4-EBE1D8D1E329}" destId="{C6EB8E2E-658D-4098-AAE7-08F003C21BCD}" srcOrd="0" destOrd="0" presId="urn:microsoft.com/office/officeart/2005/8/layout/venn3"/>
    <dgm:cxn modelId="{AE5652B5-D387-46A2-8BD2-557ABFEEC631}" srcId="{0EF29FE1-F533-4C42-A5B5-A53DB32B211C}" destId="{00C755C9-FEE2-4051-95F4-EBE1D8D1E329}" srcOrd="1" destOrd="0" parTransId="{EF6ED393-4876-447A-818F-40514AD1B39F}" sibTransId="{A9FE00D3-1D1D-491F-BABB-66BA892F5408}"/>
    <dgm:cxn modelId="{122FDFE1-1BCE-4B23-9BD4-1812E56116C3}" type="presOf" srcId="{0EF29FE1-F533-4C42-A5B5-A53DB32B211C}" destId="{7F509FD8-5680-42D5-B6DD-D1C6175DEA46}" srcOrd="0" destOrd="0" presId="urn:microsoft.com/office/officeart/2005/8/layout/venn3"/>
    <dgm:cxn modelId="{E7937C3C-937A-48B1-BDCC-911CCB135247}" type="presParOf" srcId="{7F509FD8-5680-42D5-B6DD-D1C6175DEA46}" destId="{FD228B17-22AF-416D-A5C5-985152AFD3F2}" srcOrd="0" destOrd="0" presId="urn:microsoft.com/office/officeart/2005/8/layout/venn3"/>
    <dgm:cxn modelId="{D74EC7A9-3E05-42BE-B47B-F7D5781F88B5}" type="presParOf" srcId="{7F509FD8-5680-42D5-B6DD-D1C6175DEA46}" destId="{C6686C0D-4293-4DE3-A8E7-1349BC632192}" srcOrd="1" destOrd="0" presId="urn:microsoft.com/office/officeart/2005/8/layout/venn3"/>
    <dgm:cxn modelId="{589E1425-B4BE-417C-8391-EB644DD1DED5}" type="presParOf" srcId="{7F509FD8-5680-42D5-B6DD-D1C6175DEA46}" destId="{C6EB8E2E-658D-4098-AAE7-08F003C21BCD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D228B17-22AF-416D-A5C5-985152AFD3F2}">
      <dsp:nvSpPr>
        <dsp:cNvPr id="0" name=""/>
        <dsp:cNvSpPr/>
      </dsp:nvSpPr>
      <dsp:spPr>
        <a:xfrm>
          <a:off x="486343" y="1518"/>
          <a:ext cx="5235024" cy="523502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8101" tIns="33020" rIns="288101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5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Conclusiones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1. Entrega de información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2. Grado cumplimiento del procedimiento de realización de sorteos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3. Grabación de los sorteos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4. Estadísticas de resultados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4000" b="1" kern="1200" dirty="0"/>
        </a:p>
      </dsp:txBody>
      <dsp:txXfrm>
        <a:off x="1252995" y="768170"/>
        <a:ext cx="3701720" cy="3701720"/>
      </dsp:txXfrm>
    </dsp:sp>
    <dsp:sp modelId="{C6EB8E2E-658D-4098-AAE7-08F003C21BCD}">
      <dsp:nvSpPr>
        <dsp:cNvPr id="0" name=""/>
        <dsp:cNvSpPr/>
      </dsp:nvSpPr>
      <dsp:spPr>
        <a:xfrm>
          <a:off x="4763149" y="759"/>
          <a:ext cx="5235024" cy="5235024"/>
        </a:xfrm>
        <a:prstGeom prst="ellipse">
          <a:avLst/>
        </a:prstGeom>
        <a:solidFill>
          <a:schemeClr val="l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88101" tIns="33020" rIns="288101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kern="1200" dirty="0"/>
            <a:t>27 Recomendaciones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latin typeface="Arial Narrow" panose="020B0606020202030204" pitchFamily="34" charset="0"/>
            </a:rPr>
            <a:t>1. Información registrada en el biométrico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2. Actividades del procedimiento de realización de sorteos 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3. Proveedor - canal donde se transmite el sorteo.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500" b="1" kern="1200" dirty="0">
              <a:solidFill>
                <a:prstClr val="black"/>
              </a:solidFill>
              <a:latin typeface="Arial Narrow" panose="020B0606020202030204" pitchFamily="34" charset="0"/>
              <a:ea typeface="+mn-ea"/>
              <a:cs typeface="+mn-cs"/>
            </a:rPr>
            <a:t>4. Protocolo del mantenimiento</a:t>
          </a:r>
        </a:p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CO" sz="1500" kern="1200" dirty="0">
            <a:latin typeface="Arial Narrow" panose="020B0606020202030204" pitchFamily="34" charset="0"/>
          </a:endParaRPr>
        </a:p>
      </dsp:txBody>
      <dsp:txXfrm>
        <a:off x="5529801" y="767411"/>
        <a:ext cx="3701720" cy="37017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44A04-EDB2-4209-928C-AC0D630C88D9}" type="datetimeFigureOut">
              <a:rPr lang="en-US" smtClean="0"/>
              <a:t>6/10/2025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80FEF7-4CFE-4B79-A5ED-B7B2D16AA17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082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>
            <a:extLst>
              <a:ext uri="{FF2B5EF4-FFF2-40B4-BE49-F238E27FC236}">
                <a16:creationId xmlns:a16="http://schemas.microsoft.com/office/drawing/2014/main" id="{01F088AB-E448-4632-8024-042DD697DF3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000" b="1">
                <a:solidFill>
                  <a:schemeClr val="tx1">
                    <a:alpha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Image Placeholder</a:t>
            </a:r>
          </a:p>
        </p:txBody>
      </p:sp>
    </p:spTree>
    <p:extLst>
      <p:ext uri="{BB962C8B-B14F-4D97-AF65-F5344CB8AC3E}">
        <p14:creationId xmlns:p14="http://schemas.microsoft.com/office/powerpoint/2010/main" val="32347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37"/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rma libre: forma 9"/>
          <p:cNvSpPr>
            <a:spLocks/>
          </p:cNvSpPr>
          <p:nvPr/>
        </p:nvSpPr>
        <p:spPr bwMode="auto">
          <a:xfrm>
            <a:off x="376238" y="5930900"/>
            <a:ext cx="795337" cy="538163"/>
          </a:xfrm>
          <a:custGeom>
            <a:avLst/>
            <a:gdLst>
              <a:gd name="T0" fmla="*/ 726223 w 796502"/>
              <a:gd name="T1" fmla="*/ 468531 h 538810"/>
              <a:gd name="T2" fmla="*/ 70280 w 796502"/>
              <a:gd name="T3" fmla="*/ 468531 h 538810"/>
              <a:gd name="T4" fmla="*/ 70280 w 796502"/>
              <a:gd name="T5" fmla="*/ 70280 h 538810"/>
              <a:gd name="T6" fmla="*/ 667340 w 796502"/>
              <a:gd name="T7" fmla="*/ 68197 h 538810"/>
              <a:gd name="T8" fmla="*/ 745273 w 796502"/>
              <a:gd name="T9" fmla="*/ 1224 h 538810"/>
              <a:gd name="T10" fmla="*/ 793546 w 796502"/>
              <a:gd name="T11" fmla="*/ 49147 h 538810"/>
              <a:gd name="T12" fmla="*/ 717346 w 796502"/>
              <a:gd name="T13" fmla="*/ 125347 h 538810"/>
              <a:gd name="T14" fmla="*/ 726223 w 796502"/>
              <a:gd name="T15" fmla="*/ 468531 h 538810"/>
              <a:gd name="T16" fmla="*/ 796502 w 796502"/>
              <a:gd name="T17" fmla="*/ 46853 h 538810"/>
              <a:gd name="T18" fmla="*/ 749649 w 796502"/>
              <a:gd name="T19" fmla="*/ 0 h 538810"/>
              <a:gd name="T20" fmla="*/ 46853 w 796502"/>
              <a:gd name="T21" fmla="*/ 0 h 538810"/>
              <a:gd name="T22" fmla="*/ 0 w 796502"/>
              <a:gd name="T23" fmla="*/ 46853 h 538810"/>
              <a:gd name="T24" fmla="*/ 0 w 796502"/>
              <a:gd name="T25" fmla="*/ 538810 h 538810"/>
              <a:gd name="T26" fmla="*/ 796502 w 796502"/>
              <a:gd name="T27" fmla="*/ 538810 h 538810"/>
              <a:gd name="T28" fmla="*/ 796502 w 796502"/>
              <a:gd name="T29" fmla="*/ 46853 h 5388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6502" h="538810">
                <a:moveTo>
                  <a:pt x="726223" y="468531"/>
                </a:moveTo>
                <a:lnTo>
                  <a:pt x="70280" y="468531"/>
                </a:lnTo>
                <a:lnTo>
                  <a:pt x="70280" y="70280"/>
                </a:lnTo>
                <a:lnTo>
                  <a:pt x="667340" y="68197"/>
                </a:lnTo>
                <a:lnTo>
                  <a:pt x="745273" y="1224"/>
                </a:lnTo>
                <a:cubicBezTo>
                  <a:pt x="754798" y="1621"/>
                  <a:pt x="793835" y="35207"/>
                  <a:pt x="793546" y="49147"/>
                </a:cubicBezTo>
                <a:cubicBezTo>
                  <a:pt x="793257" y="63087"/>
                  <a:pt x="805163" y="42353"/>
                  <a:pt x="717346" y="125347"/>
                </a:cubicBezTo>
                <a:cubicBezTo>
                  <a:pt x="717924" y="255617"/>
                  <a:pt x="725645" y="338261"/>
                  <a:pt x="726223" y="468531"/>
                </a:cubicBezTo>
                <a:close/>
                <a:moveTo>
                  <a:pt x="796502" y="46853"/>
                </a:moveTo>
                <a:cubicBezTo>
                  <a:pt x="796502" y="20977"/>
                  <a:pt x="775525" y="0"/>
                  <a:pt x="749649" y="0"/>
                </a:cubicBezTo>
                <a:lnTo>
                  <a:pt x="46853" y="0"/>
                </a:lnTo>
                <a:cubicBezTo>
                  <a:pt x="20977" y="0"/>
                  <a:pt x="0" y="20977"/>
                  <a:pt x="0" y="46853"/>
                </a:cubicBezTo>
                <a:lnTo>
                  <a:pt x="0" y="538810"/>
                </a:lnTo>
                <a:lnTo>
                  <a:pt x="796502" y="538810"/>
                </a:lnTo>
                <a:lnTo>
                  <a:pt x="796502" y="46853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s-CO"/>
          </a:p>
        </p:txBody>
      </p:sp>
      <p:sp>
        <p:nvSpPr>
          <p:cNvPr id="5" name="Forma libre: forma 10"/>
          <p:cNvSpPr>
            <a:spLocks/>
          </p:cNvSpPr>
          <p:nvPr/>
        </p:nvSpPr>
        <p:spPr bwMode="auto">
          <a:xfrm>
            <a:off x="234950" y="6515100"/>
            <a:ext cx="1077913" cy="71438"/>
          </a:xfrm>
          <a:custGeom>
            <a:avLst/>
            <a:gdLst>
              <a:gd name="T0" fmla="*/ 609090 w 1077620"/>
              <a:gd name="T1" fmla="*/ 0 h 70279"/>
              <a:gd name="T2" fmla="*/ 609090 w 1077620"/>
              <a:gd name="T3" fmla="*/ 11713 h 70279"/>
              <a:gd name="T4" fmla="*/ 598830 w 1077620"/>
              <a:gd name="T5" fmla="*/ 23427 h 70279"/>
              <a:gd name="T6" fmla="*/ 597377 w 1077620"/>
              <a:gd name="T7" fmla="*/ 23427 h 70279"/>
              <a:gd name="T8" fmla="*/ 480244 w 1077620"/>
              <a:gd name="T9" fmla="*/ 23427 h 70279"/>
              <a:gd name="T10" fmla="*/ 468531 w 1077620"/>
              <a:gd name="T11" fmla="*/ 13167 h 70279"/>
              <a:gd name="T12" fmla="*/ 468531 w 1077620"/>
              <a:gd name="T13" fmla="*/ 11713 h 70279"/>
              <a:gd name="T14" fmla="*/ 468531 w 1077620"/>
              <a:gd name="T15" fmla="*/ 0 h 70279"/>
              <a:gd name="T16" fmla="*/ 0 w 1077620"/>
              <a:gd name="T17" fmla="*/ 0 h 70279"/>
              <a:gd name="T18" fmla="*/ 0 w 1077620"/>
              <a:gd name="T19" fmla="*/ 23427 h 70279"/>
              <a:gd name="T20" fmla="*/ 46853 w 1077620"/>
              <a:gd name="T21" fmla="*/ 70280 h 70279"/>
              <a:gd name="T22" fmla="*/ 1030768 w 1077620"/>
              <a:gd name="T23" fmla="*/ 70280 h 70279"/>
              <a:gd name="T24" fmla="*/ 1077621 w 1077620"/>
              <a:gd name="T25" fmla="*/ 23427 h 70279"/>
              <a:gd name="T26" fmla="*/ 1077621 w 1077620"/>
              <a:gd name="T27" fmla="*/ 0 h 702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77620" h="70279">
                <a:moveTo>
                  <a:pt x="609090" y="0"/>
                </a:moveTo>
                <a:lnTo>
                  <a:pt x="609090" y="11713"/>
                </a:lnTo>
                <a:cubicBezTo>
                  <a:pt x="609492" y="17781"/>
                  <a:pt x="604898" y="23025"/>
                  <a:pt x="598830" y="23427"/>
                </a:cubicBezTo>
                <a:cubicBezTo>
                  <a:pt x="598347" y="23458"/>
                  <a:pt x="597861" y="23458"/>
                  <a:pt x="597377" y="23427"/>
                </a:cubicBezTo>
                <a:lnTo>
                  <a:pt x="480244" y="23427"/>
                </a:lnTo>
                <a:cubicBezTo>
                  <a:pt x="474177" y="23828"/>
                  <a:pt x="468933" y="19234"/>
                  <a:pt x="468531" y="13167"/>
                </a:cubicBezTo>
                <a:cubicBezTo>
                  <a:pt x="468499" y="12683"/>
                  <a:pt x="468499" y="12197"/>
                  <a:pt x="468531" y="11713"/>
                </a:cubicBezTo>
                <a:lnTo>
                  <a:pt x="468531" y="0"/>
                </a:lnTo>
                <a:lnTo>
                  <a:pt x="0" y="0"/>
                </a:lnTo>
                <a:lnTo>
                  <a:pt x="0" y="23427"/>
                </a:lnTo>
                <a:cubicBezTo>
                  <a:pt x="0" y="49302"/>
                  <a:pt x="20977" y="70280"/>
                  <a:pt x="46853" y="70280"/>
                </a:cubicBezTo>
                <a:lnTo>
                  <a:pt x="1030768" y="70280"/>
                </a:lnTo>
                <a:cubicBezTo>
                  <a:pt x="1056644" y="70280"/>
                  <a:pt x="1077621" y="49302"/>
                  <a:pt x="1077621" y="23427"/>
                </a:cubicBezTo>
                <a:lnTo>
                  <a:pt x="1077621" y="0"/>
                </a:lnTo>
                <a:lnTo>
                  <a:pt x="60909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>
            <a:noFill/>
          </a:ln>
        </p:spPr>
        <p:txBody>
          <a:bodyPr anchor="ctr"/>
          <a:lstStyle/>
          <a:p>
            <a:endParaRPr lang="es-CO"/>
          </a:p>
        </p:txBody>
      </p:sp>
      <p:pic>
        <p:nvPicPr>
          <p:cNvPr id="6" name="Imagen 9" descr="Forma&#10;&#10;Descripción generada automáticamente con confianza baja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brightnessContrast bright="-11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432">
            <a:off x="642938" y="5815013"/>
            <a:ext cx="566737" cy="568325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BD7018-22F8-9DE7-6422-C81500475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971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37"/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Forma libre: forma 9"/>
          <p:cNvSpPr>
            <a:spLocks/>
          </p:cNvSpPr>
          <p:nvPr/>
        </p:nvSpPr>
        <p:spPr bwMode="auto">
          <a:xfrm>
            <a:off x="376238" y="5930900"/>
            <a:ext cx="795337" cy="538163"/>
          </a:xfrm>
          <a:custGeom>
            <a:avLst/>
            <a:gdLst>
              <a:gd name="T0" fmla="*/ 726223 w 796502"/>
              <a:gd name="T1" fmla="*/ 468531 h 538810"/>
              <a:gd name="T2" fmla="*/ 70280 w 796502"/>
              <a:gd name="T3" fmla="*/ 468531 h 538810"/>
              <a:gd name="T4" fmla="*/ 70280 w 796502"/>
              <a:gd name="T5" fmla="*/ 70280 h 538810"/>
              <a:gd name="T6" fmla="*/ 667340 w 796502"/>
              <a:gd name="T7" fmla="*/ 68197 h 538810"/>
              <a:gd name="T8" fmla="*/ 745273 w 796502"/>
              <a:gd name="T9" fmla="*/ 1224 h 538810"/>
              <a:gd name="T10" fmla="*/ 793546 w 796502"/>
              <a:gd name="T11" fmla="*/ 49147 h 538810"/>
              <a:gd name="T12" fmla="*/ 717346 w 796502"/>
              <a:gd name="T13" fmla="*/ 125347 h 538810"/>
              <a:gd name="T14" fmla="*/ 726223 w 796502"/>
              <a:gd name="T15" fmla="*/ 468531 h 538810"/>
              <a:gd name="T16" fmla="*/ 796502 w 796502"/>
              <a:gd name="T17" fmla="*/ 46853 h 538810"/>
              <a:gd name="T18" fmla="*/ 749649 w 796502"/>
              <a:gd name="T19" fmla="*/ 0 h 538810"/>
              <a:gd name="T20" fmla="*/ 46853 w 796502"/>
              <a:gd name="T21" fmla="*/ 0 h 538810"/>
              <a:gd name="T22" fmla="*/ 0 w 796502"/>
              <a:gd name="T23" fmla="*/ 46853 h 538810"/>
              <a:gd name="T24" fmla="*/ 0 w 796502"/>
              <a:gd name="T25" fmla="*/ 538810 h 538810"/>
              <a:gd name="T26" fmla="*/ 796502 w 796502"/>
              <a:gd name="T27" fmla="*/ 538810 h 538810"/>
              <a:gd name="T28" fmla="*/ 796502 w 796502"/>
              <a:gd name="T29" fmla="*/ 46853 h 538810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</a:gdLst>
            <a:ahLst/>
            <a:cxnLst>
              <a:cxn ang="T30">
                <a:pos x="T0" y="T1"/>
              </a:cxn>
              <a:cxn ang="T31">
                <a:pos x="T2" y="T3"/>
              </a:cxn>
              <a:cxn ang="T32">
                <a:pos x="T4" y="T5"/>
              </a:cxn>
              <a:cxn ang="T33">
                <a:pos x="T6" y="T7"/>
              </a:cxn>
              <a:cxn ang="T34">
                <a:pos x="T8" y="T9"/>
              </a:cxn>
              <a:cxn ang="T35">
                <a:pos x="T10" y="T11"/>
              </a:cxn>
              <a:cxn ang="T36">
                <a:pos x="T12" y="T13"/>
              </a:cxn>
              <a:cxn ang="T37">
                <a:pos x="T14" y="T15"/>
              </a:cxn>
              <a:cxn ang="T38">
                <a:pos x="T16" y="T17"/>
              </a:cxn>
              <a:cxn ang="T39">
                <a:pos x="T18" y="T19"/>
              </a:cxn>
              <a:cxn ang="T40">
                <a:pos x="T20" y="T21"/>
              </a:cxn>
              <a:cxn ang="T41">
                <a:pos x="T22" y="T23"/>
              </a:cxn>
              <a:cxn ang="T42">
                <a:pos x="T24" y="T25"/>
              </a:cxn>
              <a:cxn ang="T43">
                <a:pos x="T26" y="T27"/>
              </a:cxn>
              <a:cxn ang="T44">
                <a:pos x="T28" y="T29"/>
              </a:cxn>
            </a:cxnLst>
            <a:rect l="0" t="0" r="r" b="b"/>
            <a:pathLst>
              <a:path w="796502" h="538810">
                <a:moveTo>
                  <a:pt x="726223" y="468531"/>
                </a:moveTo>
                <a:lnTo>
                  <a:pt x="70280" y="468531"/>
                </a:lnTo>
                <a:lnTo>
                  <a:pt x="70280" y="70280"/>
                </a:lnTo>
                <a:lnTo>
                  <a:pt x="667340" y="68197"/>
                </a:lnTo>
                <a:lnTo>
                  <a:pt x="745273" y="1224"/>
                </a:lnTo>
                <a:cubicBezTo>
                  <a:pt x="754798" y="1621"/>
                  <a:pt x="793835" y="35207"/>
                  <a:pt x="793546" y="49147"/>
                </a:cubicBezTo>
                <a:cubicBezTo>
                  <a:pt x="793257" y="63087"/>
                  <a:pt x="805163" y="42353"/>
                  <a:pt x="717346" y="125347"/>
                </a:cubicBezTo>
                <a:cubicBezTo>
                  <a:pt x="717924" y="255617"/>
                  <a:pt x="725645" y="338261"/>
                  <a:pt x="726223" y="468531"/>
                </a:cubicBezTo>
                <a:close/>
                <a:moveTo>
                  <a:pt x="796502" y="46853"/>
                </a:moveTo>
                <a:cubicBezTo>
                  <a:pt x="796502" y="20977"/>
                  <a:pt x="775525" y="0"/>
                  <a:pt x="749649" y="0"/>
                </a:cubicBezTo>
                <a:lnTo>
                  <a:pt x="46853" y="0"/>
                </a:lnTo>
                <a:cubicBezTo>
                  <a:pt x="20977" y="0"/>
                  <a:pt x="0" y="20977"/>
                  <a:pt x="0" y="46853"/>
                </a:cubicBezTo>
                <a:lnTo>
                  <a:pt x="0" y="538810"/>
                </a:lnTo>
                <a:lnTo>
                  <a:pt x="796502" y="538810"/>
                </a:lnTo>
                <a:lnTo>
                  <a:pt x="796502" y="46853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endParaRPr lang="es-CO"/>
          </a:p>
        </p:txBody>
      </p:sp>
      <p:sp>
        <p:nvSpPr>
          <p:cNvPr id="5" name="Forma libre: forma 10"/>
          <p:cNvSpPr>
            <a:spLocks/>
          </p:cNvSpPr>
          <p:nvPr/>
        </p:nvSpPr>
        <p:spPr bwMode="auto">
          <a:xfrm>
            <a:off x="234950" y="6515100"/>
            <a:ext cx="1077913" cy="71438"/>
          </a:xfrm>
          <a:custGeom>
            <a:avLst/>
            <a:gdLst>
              <a:gd name="T0" fmla="*/ 609090 w 1077620"/>
              <a:gd name="T1" fmla="*/ 0 h 70279"/>
              <a:gd name="T2" fmla="*/ 609090 w 1077620"/>
              <a:gd name="T3" fmla="*/ 11713 h 70279"/>
              <a:gd name="T4" fmla="*/ 598830 w 1077620"/>
              <a:gd name="T5" fmla="*/ 23427 h 70279"/>
              <a:gd name="T6" fmla="*/ 597377 w 1077620"/>
              <a:gd name="T7" fmla="*/ 23427 h 70279"/>
              <a:gd name="T8" fmla="*/ 480244 w 1077620"/>
              <a:gd name="T9" fmla="*/ 23427 h 70279"/>
              <a:gd name="T10" fmla="*/ 468531 w 1077620"/>
              <a:gd name="T11" fmla="*/ 13167 h 70279"/>
              <a:gd name="T12" fmla="*/ 468531 w 1077620"/>
              <a:gd name="T13" fmla="*/ 11713 h 70279"/>
              <a:gd name="T14" fmla="*/ 468531 w 1077620"/>
              <a:gd name="T15" fmla="*/ 0 h 70279"/>
              <a:gd name="T16" fmla="*/ 0 w 1077620"/>
              <a:gd name="T17" fmla="*/ 0 h 70279"/>
              <a:gd name="T18" fmla="*/ 0 w 1077620"/>
              <a:gd name="T19" fmla="*/ 23427 h 70279"/>
              <a:gd name="T20" fmla="*/ 46853 w 1077620"/>
              <a:gd name="T21" fmla="*/ 70280 h 70279"/>
              <a:gd name="T22" fmla="*/ 1030768 w 1077620"/>
              <a:gd name="T23" fmla="*/ 70280 h 70279"/>
              <a:gd name="T24" fmla="*/ 1077621 w 1077620"/>
              <a:gd name="T25" fmla="*/ 23427 h 70279"/>
              <a:gd name="T26" fmla="*/ 1077621 w 1077620"/>
              <a:gd name="T27" fmla="*/ 0 h 70279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1077620" h="70279">
                <a:moveTo>
                  <a:pt x="609090" y="0"/>
                </a:moveTo>
                <a:lnTo>
                  <a:pt x="609090" y="11713"/>
                </a:lnTo>
                <a:cubicBezTo>
                  <a:pt x="609492" y="17781"/>
                  <a:pt x="604898" y="23025"/>
                  <a:pt x="598830" y="23427"/>
                </a:cubicBezTo>
                <a:cubicBezTo>
                  <a:pt x="598347" y="23458"/>
                  <a:pt x="597861" y="23458"/>
                  <a:pt x="597377" y="23427"/>
                </a:cubicBezTo>
                <a:lnTo>
                  <a:pt x="480244" y="23427"/>
                </a:lnTo>
                <a:cubicBezTo>
                  <a:pt x="474177" y="23828"/>
                  <a:pt x="468933" y="19234"/>
                  <a:pt x="468531" y="13167"/>
                </a:cubicBezTo>
                <a:cubicBezTo>
                  <a:pt x="468499" y="12683"/>
                  <a:pt x="468499" y="12197"/>
                  <a:pt x="468531" y="11713"/>
                </a:cubicBezTo>
                <a:lnTo>
                  <a:pt x="468531" y="0"/>
                </a:lnTo>
                <a:lnTo>
                  <a:pt x="0" y="0"/>
                </a:lnTo>
                <a:lnTo>
                  <a:pt x="0" y="23427"/>
                </a:lnTo>
                <a:cubicBezTo>
                  <a:pt x="0" y="49302"/>
                  <a:pt x="20977" y="70280"/>
                  <a:pt x="46853" y="70280"/>
                </a:cubicBezTo>
                <a:lnTo>
                  <a:pt x="1030768" y="70280"/>
                </a:lnTo>
                <a:cubicBezTo>
                  <a:pt x="1056644" y="70280"/>
                  <a:pt x="1077621" y="49302"/>
                  <a:pt x="1077621" y="23427"/>
                </a:cubicBezTo>
                <a:lnTo>
                  <a:pt x="1077621" y="0"/>
                </a:lnTo>
                <a:lnTo>
                  <a:pt x="609090" y="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anchor="ctr"/>
          <a:lstStyle/>
          <a:p>
            <a:endParaRPr lang="es-CO"/>
          </a:p>
        </p:txBody>
      </p:sp>
      <p:pic>
        <p:nvPicPr>
          <p:cNvPr id="6" name="Imagen 9" descr="Forma&#10;&#10;Descripción generada automáticamente con confianza baja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607"/>
                    </a14:imgEffect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55432">
            <a:off x="642938" y="5815013"/>
            <a:ext cx="566737" cy="568325"/>
          </a:xfrm>
          <a:prstGeom prst="rect">
            <a:avLst/>
          </a:prstGeom>
          <a:solidFill>
            <a:srgbClr val="FFFFFF">
              <a:alpha val="0"/>
            </a:srgbClr>
          </a:solidFill>
          <a:ln w="0"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56BD7018-22F8-9DE7-6422-C81500475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2465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7405A-A5E5-4724-BA2F-F95B91F58609}"/>
              </a:ext>
            </a:extLst>
          </p:cNvPr>
          <p:cNvSpPr/>
          <p:nvPr userDrawn="1"/>
        </p:nvSpPr>
        <p:spPr>
          <a:xfrm>
            <a:off x="8644450" y="0"/>
            <a:ext cx="35475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EB12DA6-4B73-42CE-9410-BD764C750F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1518" y="472710"/>
            <a:ext cx="3547548" cy="5912580"/>
          </a:xfrm>
          <a:prstGeom prst="rect">
            <a:avLst/>
          </a:prstGeom>
          <a:effectLst>
            <a:outerShdw blurRad="685800" dist="901700" sx="81000" sy="81000" algn="l" rotWithShape="0">
              <a:prstClr val="black">
                <a:alpha val="32000"/>
              </a:prstClr>
            </a:outerShdw>
          </a:effectLst>
        </p:spPr>
      </p:pic>
      <p:sp>
        <p:nvSpPr>
          <p:cNvPr id="23" name="Picture Placeholder 7">
            <a:extLst>
              <a:ext uri="{FF2B5EF4-FFF2-40B4-BE49-F238E27FC236}">
                <a16:creationId xmlns:a16="http://schemas.microsoft.com/office/drawing/2014/main" id="{C63F0057-5584-4C58-9685-30AE7D52EEA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711849" y="1207507"/>
            <a:ext cx="1591410" cy="4379280"/>
          </a:xfrm>
          <a:custGeom>
            <a:avLst/>
            <a:gdLst>
              <a:gd name="connsiteX0" fmla="*/ 0 w 1314450"/>
              <a:gd name="connsiteY0" fmla="*/ 0 h 2943225"/>
              <a:gd name="connsiteX1" fmla="*/ 1314450 w 1314450"/>
              <a:gd name="connsiteY1" fmla="*/ 0 h 2943225"/>
              <a:gd name="connsiteX2" fmla="*/ 1314450 w 1314450"/>
              <a:gd name="connsiteY2" fmla="*/ 2943225 h 2943225"/>
              <a:gd name="connsiteX3" fmla="*/ 0 w 1314450"/>
              <a:gd name="connsiteY3" fmla="*/ 2943225 h 2943225"/>
              <a:gd name="connsiteX4" fmla="*/ 0 w 1314450"/>
              <a:gd name="connsiteY4" fmla="*/ 0 h 2943225"/>
              <a:gd name="connsiteX0" fmla="*/ 0 w 1323975"/>
              <a:gd name="connsiteY0" fmla="*/ 533400 h 3476625"/>
              <a:gd name="connsiteX1" fmla="*/ 1323975 w 1323975"/>
              <a:gd name="connsiteY1" fmla="*/ 0 h 3476625"/>
              <a:gd name="connsiteX2" fmla="*/ 1314450 w 1323975"/>
              <a:gd name="connsiteY2" fmla="*/ 3476625 h 3476625"/>
              <a:gd name="connsiteX3" fmla="*/ 0 w 1323975"/>
              <a:gd name="connsiteY3" fmla="*/ 3476625 h 3476625"/>
              <a:gd name="connsiteX4" fmla="*/ 0 w 1323975"/>
              <a:gd name="connsiteY4" fmla="*/ 533400 h 3476625"/>
              <a:gd name="connsiteX0" fmla="*/ 19050 w 1323975"/>
              <a:gd name="connsiteY0" fmla="*/ 552450 h 3476625"/>
              <a:gd name="connsiteX1" fmla="*/ 1323975 w 1323975"/>
              <a:gd name="connsiteY1" fmla="*/ 0 h 3476625"/>
              <a:gd name="connsiteX2" fmla="*/ 1314450 w 1323975"/>
              <a:gd name="connsiteY2" fmla="*/ 3476625 h 3476625"/>
              <a:gd name="connsiteX3" fmla="*/ 0 w 1323975"/>
              <a:gd name="connsiteY3" fmla="*/ 3476625 h 3476625"/>
              <a:gd name="connsiteX4" fmla="*/ 19050 w 1323975"/>
              <a:gd name="connsiteY4" fmla="*/ 552450 h 3476625"/>
              <a:gd name="connsiteX0" fmla="*/ 0 w 1304925"/>
              <a:gd name="connsiteY0" fmla="*/ 552450 h 3571875"/>
              <a:gd name="connsiteX1" fmla="*/ 1304925 w 1304925"/>
              <a:gd name="connsiteY1" fmla="*/ 0 h 3571875"/>
              <a:gd name="connsiteX2" fmla="*/ 1295400 w 1304925"/>
              <a:gd name="connsiteY2" fmla="*/ 3476625 h 3571875"/>
              <a:gd name="connsiteX3" fmla="*/ 28575 w 1304925"/>
              <a:gd name="connsiteY3" fmla="*/ 3571875 h 3571875"/>
              <a:gd name="connsiteX4" fmla="*/ 0 w 1304925"/>
              <a:gd name="connsiteY4" fmla="*/ 552450 h 3571875"/>
              <a:gd name="connsiteX0" fmla="*/ 0 w 1304925"/>
              <a:gd name="connsiteY0" fmla="*/ 552450 h 3571875"/>
              <a:gd name="connsiteX1" fmla="*/ 1304925 w 1304925"/>
              <a:gd name="connsiteY1" fmla="*/ 0 h 3571875"/>
              <a:gd name="connsiteX2" fmla="*/ 1295400 w 1304925"/>
              <a:gd name="connsiteY2" fmla="*/ 3514725 h 3571875"/>
              <a:gd name="connsiteX3" fmla="*/ 28575 w 1304925"/>
              <a:gd name="connsiteY3" fmla="*/ 3571875 h 3571875"/>
              <a:gd name="connsiteX4" fmla="*/ 0 w 1304925"/>
              <a:gd name="connsiteY4" fmla="*/ 552450 h 3571875"/>
              <a:gd name="connsiteX0" fmla="*/ 0 w 1304925"/>
              <a:gd name="connsiteY0" fmla="*/ 552450 h 3609975"/>
              <a:gd name="connsiteX1" fmla="*/ 1304925 w 1304925"/>
              <a:gd name="connsiteY1" fmla="*/ 0 h 3609975"/>
              <a:gd name="connsiteX2" fmla="*/ 1295400 w 1304925"/>
              <a:gd name="connsiteY2" fmla="*/ 3514725 h 3609975"/>
              <a:gd name="connsiteX3" fmla="*/ 19050 w 1304925"/>
              <a:gd name="connsiteY3" fmla="*/ 3609975 h 3609975"/>
              <a:gd name="connsiteX4" fmla="*/ 0 w 1304925"/>
              <a:gd name="connsiteY4" fmla="*/ 552450 h 3609975"/>
              <a:gd name="connsiteX0" fmla="*/ 0 w 1304925"/>
              <a:gd name="connsiteY0" fmla="*/ 533400 h 3590925"/>
              <a:gd name="connsiteX1" fmla="*/ 1304925 w 1304925"/>
              <a:gd name="connsiteY1" fmla="*/ 0 h 3590925"/>
              <a:gd name="connsiteX2" fmla="*/ 1295400 w 1304925"/>
              <a:gd name="connsiteY2" fmla="*/ 3495675 h 3590925"/>
              <a:gd name="connsiteX3" fmla="*/ 19050 w 1304925"/>
              <a:gd name="connsiteY3" fmla="*/ 3590925 h 3590925"/>
              <a:gd name="connsiteX4" fmla="*/ 0 w 1304925"/>
              <a:gd name="connsiteY4" fmla="*/ 533400 h 3590925"/>
              <a:gd name="connsiteX0" fmla="*/ 0 w 1304925"/>
              <a:gd name="connsiteY0" fmla="*/ 533400 h 3590925"/>
              <a:gd name="connsiteX1" fmla="*/ 1304925 w 1304925"/>
              <a:gd name="connsiteY1" fmla="*/ 0 h 3590925"/>
              <a:gd name="connsiteX2" fmla="*/ 1295400 w 1304925"/>
              <a:gd name="connsiteY2" fmla="*/ 3505200 h 3590925"/>
              <a:gd name="connsiteX3" fmla="*/ 19050 w 1304925"/>
              <a:gd name="connsiteY3" fmla="*/ 3590925 h 3590925"/>
              <a:gd name="connsiteX4" fmla="*/ 0 w 1304925"/>
              <a:gd name="connsiteY4" fmla="*/ 533400 h 359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4925" h="3590925">
                <a:moveTo>
                  <a:pt x="0" y="533400"/>
                </a:moveTo>
                <a:lnTo>
                  <a:pt x="1304925" y="0"/>
                </a:lnTo>
                <a:lnTo>
                  <a:pt x="1295400" y="3505200"/>
                </a:lnTo>
                <a:lnTo>
                  <a:pt x="19050" y="3590925"/>
                </a:lnTo>
                <a:lnTo>
                  <a:pt x="0" y="533400"/>
                </a:lnTo>
                <a:close/>
              </a:path>
            </a:pathLst>
          </a:custGeom>
        </p:spPr>
        <p:txBody>
          <a:bodyPr anchor="ctr"/>
          <a:lstStyle>
            <a:lvl1pPr marL="0" indent="0" algn="ctr">
              <a:buFontTx/>
              <a:buNone/>
              <a:defRPr sz="2000" b="1">
                <a:solidFill>
                  <a:schemeClr val="tx1">
                    <a:alpha val="50000"/>
                  </a:schemeClr>
                </a:solidFill>
                <a:latin typeface="Roboto Slab" pitchFamily="2" charset="0"/>
                <a:ea typeface="Roboto Slab" pitchFamily="2" charset="0"/>
              </a:defRPr>
            </a:lvl1pPr>
          </a:lstStyle>
          <a:p>
            <a:r>
              <a:rPr lang="en-US" dirty="0"/>
              <a:t>Image Placeholder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284715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7405A-A5E5-4724-BA2F-F95B91F58609}"/>
              </a:ext>
            </a:extLst>
          </p:cNvPr>
          <p:cNvSpPr/>
          <p:nvPr userDrawn="1"/>
        </p:nvSpPr>
        <p:spPr>
          <a:xfrm>
            <a:off x="8644450" y="0"/>
            <a:ext cx="35475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300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7405A-A5E5-4724-BA2F-F95B91F58609}"/>
              </a:ext>
            </a:extLst>
          </p:cNvPr>
          <p:cNvSpPr/>
          <p:nvPr userDrawn="1"/>
        </p:nvSpPr>
        <p:spPr>
          <a:xfrm>
            <a:off x="8644450" y="0"/>
            <a:ext cx="354754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88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FB7405A-A5E5-4724-BA2F-F95B91F58609}"/>
              </a:ext>
            </a:extLst>
          </p:cNvPr>
          <p:cNvSpPr/>
          <p:nvPr userDrawn="1"/>
        </p:nvSpPr>
        <p:spPr>
          <a:xfrm>
            <a:off x="8644450" y="0"/>
            <a:ext cx="3547549" cy="6858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045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27;p37">
            <a:extLst>
              <a:ext uri="{FF2B5EF4-FFF2-40B4-BE49-F238E27FC236}">
                <a16:creationId xmlns:a16="http://schemas.microsoft.com/office/drawing/2014/main" id="{AB5998A0-41D5-D89A-BCF7-E8FA92AB06A7}"/>
              </a:ext>
            </a:extLst>
          </p:cNvPr>
          <p:cNvSpPr/>
          <p:nvPr userDrawn="1"/>
        </p:nvSpPr>
        <p:spPr>
          <a:xfrm>
            <a:off x="1" y="0"/>
            <a:ext cx="1536192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2F2E7C-2EEF-A464-EE99-D5C056953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11500"/>
                    </a14:imgEffect>
                    <a14:imgEffect>
                      <a14:saturation sat="228000"/>
                    </a14:imgEffect>
                    <a14:imgEffect>
                      <a14:brightnessContrast bright="100000" contrast="-6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0" y="5761720"/>
            <a:ext cx="817161" cy="817161"/>
          </a:xfrm>
          <a:prstGeom prst="rect">
            <a:avLst/>
          </a:prstGeom>
        </p:spPr>
      </p:pic>
      <p:pic>
        <p:nvPicPr>
          <p:cNvPr id="18" name="Imagen 6">
            <a:extLst>
              <a:ext uri="{FF2B5EF4-FFF2-40B4-BE49-F238E27FC236}">
                <a16:creationId xmlns:a16="http://schemas.microsoft.com/office/drawing/2014/main" id="{C4FE6939-5722-0EBF-787D-EB4C5C220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2829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27;p37">
            <a:extLst>
              <a:ext uri="{FF2B5EF4-FFF2-40B4-BE49-F238E27FC236}">
                <a16:creationId xmlns:a16="http://schemas.microsoft.com/office/drawing/2014/main" id="{29BF5606-2897-AC1F-27AB-2C2E42A32061}"/>
              </a:ext>
            </a:extLst>
          </p:cNvPr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E2F2E7C-2EEF-A464-EE99-D5C0569538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50" y="5761720"/>
            <a:ext cx="817161" cy="817161"/>
          </a:xfrm>
          <a:prstGeom prst="rect">
            <a:avLst/>
          </a:prstGeom>
        </p:spPr>
      </p:pic>
      <p:pic>
        <p:nvPicPr>
          <p:cNvPr id="18" name="Imagen 6">
            <a:extLst>
              <a:ext uri="{FF2B5EF4-FFF2-40B4-BE49-F238E27FC236}">
                <a16:creationId xmlns:a16="http://schemas.microsoft.com/office/drawing/2014/main" id="{C4FE6939-5722-0EBF-787D-EB4C5C22031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71952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7;p37">
            <a:extLst>
              <a:ext uri="{FF2B5EF4-FFF2-40B4-BE49-F238E27FC236}">
                <a16:creationId xmlns:a16="http://schemas.microsoft.com/office/drawing/2014/main" id="{1562F477-484A-EB13-720D-12F4414A6303}"/>
              </a:ext>
            </a:extLst>
          </p:cNvPr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7" descr="Forma&#10;&#10;Descripción generada automáticamente con confianza baja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" contrast="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5713413"/>
            <a:ext cx="889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A183D4B9-A151-044A-A35A-333955154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0890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7;p37">
            <a:extLst>
              <a:ext uri="{FF2B5EF4-FFF2-40B4-BE49-F238E27FC236}">
                <a16:creationId xmlns:a16="http://schemas.microsoft.com/office/drawing/2014/main" id="{1562F477-484A-EB13-720D-12F4414A6303}"/>
              </a:ext>
            </a:extLst>
          </p:cNvPr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7" descr="Forma&#10;&#10;Descripción generada automáticamente con confianza baja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  <a14:imgEffect>
                      <a14:brightnessContrast bright="-2000" contrast="-4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4488" y="5713413"/>
            <a:ext cx="889000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A183D4B9-A151-044A-A35A-33395515424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0498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7;p37">
            <a:extLst>
              <a:ext uri="{FF2B5EF4-FFF2-40B4-BE49-F238E27FC236}">
                <a16:creationId xmlns:a16="http://schemas.microsoft.com/office/drawing/2014/main" id="{91A84D7D-A191-3B17-07D1-1562277293A2}"/>
              </a:ext>
            </a:extLst>
          </p:cNvPr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7" descr="Forma&#10;&#10;Descripción generada automáticamente con confianza baja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28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5815013"/>
            <a:ext cx="771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F0547DC-5AA9-6C10-AD92-05965395F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786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27;p37">
            <a:extLst>
              <a:ext uri="{FF2B5EF4-FFF2-40B4-BE49-F238E27FC236}">
                <a16:creationId xmlns:a16="http://schemas.microsoft.com/office/drawing/2014/main" id="{91A84D7D-A191-3B17-07D1-1562277293A2}"/>
              </a:ext>
            </a:extLst>
          </p:cNvPr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Imagen 7" descr="Forma&#10;&#10;Descripción generada automáticamente con confianza baja"/>
          <p:cNvPicPr>
            <a:picLocks noChangeAspect="1" noChangeArrowheads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163" y="5815013"/>
            <a:ext cx="77152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Imagen 6">
            <a:extLst>
              <a:ext uri="{FF2B5EF4-FFF2-40B4-BE49-F238E27FC236}">
                <a16:creationId xmlns:a16="http://schemas.microsoft.com/office/drawing/2014/main" id="{6F0547DC-5AA9-6C10-AD92-05965395FD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65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7;p37">
            <a:extLst>
              <a:ext uri="{FF2B5EF4-FFF2-40B4-BE49-F238E27FC236}">
                <a16:creationId xmlns:a16="http://schemas.microsoft.com/office/drawing/2014/main" id="{A078286C-C05A-DAED-C6F3-F95317473104}"/>
              </a:ext>
            </a:extLst>
          </p:cNvPr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chemeClr val="accent5">
                  <a:lumMod val="75000"/>
                </a:schemeClr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FD2647-F9DE-D772-81AC-A7D78F4B9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0"/>
                    </a14:imgEffect>
                    <a14:imgEffect>
                      <a14:brightnessContrast bright="100000" contrast="-6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57" y="5725052"/>
            <a:ext cx="820614" cy="859898"/>
          </a:xfrm>
          <a:prstGeom prst="rect">
            <a:avLst/>
          </a:prstGeom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9BEF6750-3E80-F26D-8D36-D3850386C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1892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 preserve="1" userDrawn="1">
  <p:cSld name="3_Custom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127;p37">
            <a:extLst>
              <a:ext uri="{FF2B5EF4-FFF2-40B4-BE49-F238E27FC236}">
                <a16:creationId xmlns:a16="http://schemas.microsoft.com/office/drawing/2014/main" id="{A078286C-C05A-DAED-C6F3-F95317473104}"/>
              </a:ext>
            </a:extLst>
          </p:cNvPr>
          <p:cNvSpPr/>
          <p:nvPr userDrawn="1"/>
        </p:nvSpPr>
        <p:spPr>
          <a:xfrm>
            <a:off x="0" y="0"/>
            <a:ext cx="1592263" cy="6858000"/>
          </a:xfrm>
          <a:prstGeom prst="rect">
            <a:avLst/>
          </a:prstGeom>
          <a:gradFill>
            <a:gsLst>
              <a:gs pos="0">
                <a:srgbClr val="7A0000"/>
              </a:gs>
              <a:gs pos="55000">
                <a:schemeClr val="bg1"/>
              </a:gs>
            </a:gsLst>
            <a:lin ang="5400000" scaled="1"/>
          </a:gradFill>
          <a:ln>
            <a:noFill/>
          </a:ln>
        </p:spPr>
        <p:txBody>
          <a:bodyPr spcFirstLastPara="1" lIns="91433" tIns="45700" rIns="91433" bIns="4570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1867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D6FD2647-F9DE-D772-81AC-A7D78F4B99B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00000"/>
                    </a14:imgEffect>
                    <a14:imgEffect>
                      <a14:colorTemperature colorTemp="11500"/>
                    </a14:imgEffect>
                    <a14:imgEffect>
                      <a14:saturation sat="400000"/>
                    </a14:imgEffect>
                    <a14:imgEffect>
                      <a14:brightnessContrast bright="100000"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2657" y="5725052"/>
            <a:ext cx="820614" cy="859898"/>
          </a:xfrm>
          <a:prstGeom prst="rect">
            <a:avLst/>
          </a:prstGeom>
        </p:spPr>
      </p:pic>
      <p:pic>
        <p:nvPicPr>
          <p:cNvPr id="4" name="Imagen 6">
            <a:extLst>
              <a:ext uri="{FF2B5EF4-FFF2-40B4-BE49-F238E27FC236}">
                <a16:creationId xmlns:a16="http://schemas.microsoft.com/office/drawing/2014/main" id="{9BEF6750-3E80-F26D-8D36-D3850386C57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615" y="128188"/>
            <a:ext cx="879032" cy="101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54417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BE66835B-D108-4688-A351-FE615C33610E}"/>
              </a:ext>
            </a:extLst>
          </p:cNvPr>
          <p:cNvGrpSpPr/>
          <p:nvPr userDrawn="1"/>
        </p:nvGrpSpPr>
        <p:grpSpPr>
          <a:xfrm flipH="1">
            <a:off x="-3615" y="2"/>
            <a:ext cx="12199232" cy="6857998"/>
            <a:chOff x="-3615" y="2"/>
            <a:chExt cx="12199232" cy="6857998"/>
          </a:xfrm>
          <a:solidFill>
            <a:schemeClr val="accent3">
              <a:lumMod val="20000"/>
              <a:lumOff val="80000"/>
              <a:alpha val="10000"/>
            </a:schemeClr>
          </a:solidFill>
        </p:grpSpPr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C992E77A-B4A3-4673-B9A3-8F3BB381F97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4475844"/>
              <a:ext cx="7960673" cy="2382153"/>
            </a:xfrm>
            <a:custGeom>
              <a:avLst/>
              <a:gdLst>
                <a:gd name="T0" fmla="*/ 11908 w 11979"/>
                <a:gd name="T1" fmla="*/ 3183 h 3587"/>
                <a:gd name="T2" fmla="*/ 11704 w 11979"/>
                <a:gd name="T3" fmla="*/ 2872 h 3587"/>
                <a:gd name="T4" fmla="*/ 11311 w 11979"/>
                <a:gd name="T5" fmla="*/ 2697 h 3587"/>
                <a:gd name="T6" fmla="*/ 10684 w 11979"/>
                <a:gd name="T7" fmla="*/ 2473 h 3587"/>
                <a:gd name="T8" fmla="*/ 10263 w 11979"/>
                <a:gd name="T9" fmla="*/ 2102 h 3587"/>
                <a:gd name="T10" fmla="*/ 10012 w 11979"/>
                <a:gd name="T11" fmla="*/ 1553 h 3587"/>
                <a:gd name="T12" fmla="*/ 9663 w 11979"/>
                <a:gd name="T13" fmla="*/ 1036 h 3587"/>
                <a:gd name="T14" fmla="*/ 9160 w 11979"/>
                <a:gd name="T15" fmla="*/ 809 h 3587"/>
                <a:gd name="T16" fmla="*/ 8950 w 11979"/>
                <a:gd name="T17" fmla="*/ 942 h 3587"/>
                <a:gd name="T18" fmla="*/ 8886 w 11979"/>
                <a:gd name="T19" fmla="*/ 1592 h 3587"/>
                <a:gd name="T20" fmla="*/ 9037 w 11979"/>
                <a:gd name="T21" fmla="*/ 1892 h 3587"/>
                <a:gd name="T22" fmla="*/ 9533 w 11979"/>
                <a:gd name="T23" fmla="*/ 2028 h 3587"/>
                <a:gd name="T24" fmla="*/ 9917 w 11979"/>
                <a:gd name="T25" fmla="*/ 2215 h 3587"/>
                <a:gd name="T26" fmla="*/ 9952 w 11979"/>
                <a:gd name="T27" fmla="*/ 2449 h 3587"/>
                <a:gd name="T28" fmla="*/ 9678 w 11979"/>
                <a:gd name="T29" fmla="*/ 2746 h 3587"/>
                <a:gd name="T30" fmla="*/ 9152 w 11979"/>
                <a:gd name="T31" fmla="*/ 3088 h 3587"/>
                <a:gd name="T32" fmla="*/ 8942 w 11979"/>
                <a:gd name="T33" fmla="*/ 3587 h 3587"/>
                <a:gd name="T34" fmla="*/ 9146 w 11979"/>
                <a:gd name="T35" fmla="*/ 3040 h 3587"/>
                <a:gd name="T36" fmla="*/ 9690 w 11979"/>
                <a:gd name="T37" fmla="*/ 2690 h 3587"/>
                <a:gd name="T38" fmla="*/ 9923 w 11979"/>
                <a:gd name="T39" fmla="*/ 2335 h 3587"/>
                <a:gd name="T40" fmla="*/ 9767 w 11979"/>
                <a:gd name="T41" fmla="*/ 2142 h 3587"/>
                <a:gd name="T42" fmla="*/ 9162 w 11979"/>
                <a:gd name="T43" fmla="*/ 1976 h 3587"/>
                <a:gd name="T44" fmla="*/ 8888 w 11979"/>
                <a:gd name="T45" fmla="*/ 1771 h 3587"/>
                <a:gd name="T46" fmla="*/ 8856 w 11979"/>
                <a:gd name="T47" fmla="*/ 1191 h 3587"/>
                <a:gd name="T48" fmla="*/ 8979 w 11979"/>
                <a:gd name="T49" fmla="*/ 830 h 3587"/>
                <a:gd name="T50" fmla="*/ 9363 w 11979"/>
                <a:gd name="T51" fmla="*/ 819 h 3587"/>
                <a:gd name="T52" fmla="*/ 9853 w 11979"/>
                <a:gd name="T53" fmla="*/ 1180 h 3587"/>
                <a:gd name="T54" fmla="*/ 10136 w 11979"/>
                <a:gd name="T55" fmla="*/ 1778 h 3587"/>
                <a:gd name="T56" fmla="*/ 10432 w 11979"/>
                <a:gd name="T57" fmla="*/ 2238 h 3587"/>
                <a:gd name="T58" fmla="*/ 10913 w 11979"/>
                <a:gd name="T59" fmla="*/ 2536 h 3587"/>
                <a:gd name="T60" fmla="*/ 11507 w 11979"/>
                <a:gd name="T61" fmla="*/ 2716 h 3587"/>
                <a:gd name="T62" fmla="*/ 11836 w 11979"/>
                <a:gd name="T63" fmla="*/ 2953 h 3587"/>
                <a:gd name="T64" fmla="*/ 11978 w 11979"/>
                <a:gd name="T65" fmla="*/ 3356 h 3587"/>
                <a:gd name="T66" fmla="*/ 7124 w 11979"/>
                <a:gd name="T67" fmla="*/ 3533 h 3587"/>
                <a:gd name="T68" fmla="*/ 6910 w 11979"/>
                <a:gd name="T69" fmla="*/ 3342 h 3587"/>
                <a:gd name="T70" fmla="*/ 6524 w 11979"/>
                <a:gd name="T71" fmla="*/ 3355 h 3587"/>
                <a:gd name="T72" fmla="*/ 5882 w 11979"/>
                <a:gd name="T73" fmla="*/ 3393 h 3587"/>
                <a:gd name="T74" fmla="*/ 5257 w 11979"/>
                <a:gd name="T75" fmla="*/ 2788 h 3587"/>
                <a:gd name="T76" fmla="*/ 4644 w 11979"/>
                <a:gd name="T77" fmla="*/ 2213 h 3587"/>
                <a:gd name="T78" fmla="*/ 4109 w 11979"/>
                <a:gd name="T79" fmla="*/ 2136 h 3587"/>
                <a:gd name="T80" fmla="*/ 3226 w 11979"/>
                <a:gd name="T81" fmla="*/ 2001 h 3587"/>
                <a:gd name="T82" fmla="*/ 2736 w 11979"/>
                <a:gd name="T83" fmla="*/ 1630 h 3587"/>
                <a:gd name="T84" fmla="*/ 2276 w 11979"/>
                <a:gd name="T85" fmla="*/ 1048 h 3587"/>
                <a:gd name="T86" fmla="*/ 1661 w 11979"/>
                <a:gd name="T87" fmla="*/ 786 h 3587"/>
                <a:gd name="T88" fmla="*/ 1168 w 11979"/>
                <a:gd name="T89" fmla="*/ 528 h 3587"/>
                <a:gd name="T90" fmla="*/ 898 w 11979"/>
                <a:gd name="T91" fmla="*/ 90 h 3587"/>
                <a:gd name="T92" fmla="*/ 538 w 11979"/>
                <a:gd name="T93" fmla="*/ 158 h 3587"/>
                <a:gd name="T94" fmla="*/ 31 w 11979"/>
                <a:gd name="T95" fmla="*/ 546 h 3587"/>
                <a:gd name="T96" fmla="*/ 491 w 11979"/>
                <a:gd name="T97" fmla="*/ 146 h 3587"/>
                <a:gd name="T98" fmla="*/ 828 w 11979"/>
                <a:gd name="T99" fmla="*/ 9 h 3587"/>
                <a:gd name="T100" fmla="*/ 1112 w 11979"/>
                <a:gd name="T101" fmla="*/ 339 h 3587"/>
                <a:gd name="T102" fmla="*/ 1408 w 11979"/>
                <a:gd name="T103" fmla="*/ 678 h 3587"/>
                <a:gd name="T104" fmla="*/ 2129 w 11979"/>
                <a:gd name="T105" fmla="*/ 903 h 3587"/>
                <a:gd name="T106" fmla="*/ 2579 w 11979"/>
                <a:gd name="T107" fmla="*/ 1337 h 3587"/>
                <a:gd name="T108" fmla="*/ 3010 w 11979"/>
                <a:gd name="T109" fmla="*/ 1845 h 3587"/>
                <a:gd name="T110" fmla="*/ 3758 w 11979"/>
                <a:gd name="T111" fmla="*/ 2073 h 3587"/>
                <a:gd name="T112" fmla="*/ 4443 w 11979"/>
                <a:gd name="T113" fmla="*/ 2119 h 3587"/>
                <a:gd name="T114" fmla="*/ 5013 w 11979"/>
                <a:gd name="T115" fmla="*/ 2466 h 3587"/>
                <a:gd name="T116" fmla="*/ 5686 w 11979"/>
                <a:gd name="T117" fmla="*/ 3190 h 3587"/>
                <a:gd name="T118" fmla="*/ 6229 w 11979"/>
                <a:gd name="T119" fmla="*/ 3382 h 3587"/>
                <a:gd name="T120" fmla="*/ 6796 w 11979"/>
                <a:gd name="T121" fmla="*/ 3277 h 3587"/>
                <a:gd name="T122" fmla="*/ 7092 w 11979"/>
                <a:gd name="T123" fmla="*/ 3416 h 35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979" h="3587">
                  <a:moveTo>
                    <a:pt x="11889" y="3587"/>
                  </a:moveTo>
                  <a:lnTo>
                    <a:pt x="11899" y="3568"/>
                  </a:lnTo>
                  <a:lnTo>
                    <a:pt x="11908" y="3547"/>
                  </a:lnTo>
                  <a:lnTo>
                    <a:pt x="11916" y="3525"/>
                  </a:lnTo>
                  <a:lnTo>
                    <a:pt x="11922" y="3504"/>
                  </a:lnTo>
                  <a:lnTo>
                    <a:pt x="11928" y="3481"/>
                  </a:lnTo>
                  <a:lnTo>
                    <a:pt x="11932" y="3459"/>
                  </a:lnTo>
                  <a:lnTo>
                    <a:pt x="11936" y="3436"/>
                  </a:lnTo>
                  <a:lnTo>
                    <a:pt x="11938" y="3413"/>
                  </a:lnTo>
                  <a:lnTo>
                    <a:pt x="11939" y="3387"/>
                  </a:lnTo>
                  <a:lnTo>
                    <a:pt x="11939" y="3363"/>
                  </a:lnTo>
                  <a:lnTo>
                    <a:pt x="11938" y="3338"/>
                  </a:lnTo>
                  <a:lnTo>
                    <a:pt x="11936" y="3313"/>
                  </a:lnTo>
                  <a:lnTo>
                    <a:pt x="11932" y="3286"/>
                  </a:lnTo>
                  <a:lnTo>
                    <a:pt x="11928" y="3260"/>
                  </a:lnTo>
                  <a:lnTo>
                    <a:pt x="11922" y="3233"/>
                  </a:lnTo>
                  <a:lnTo>
                    <a:pt x="11915" y="3205"/>
                  </a:lnTo>
                  <a:lnTo>
                    <a:pt x="11908" y="3183"/>
                  </a:lnTo>
                  <a:lnTo>
                    <a:pt x="11903" y="3163"/>
                  </a:lnTo>
                  <a:lnTo>
                    <a:pt x="11895" y="3142"/>
                  </a:lnTo>
                  <a:lnTo>
                    <a:pt x="11887" y="3121"/>
                  </a:lnTo>
                  <a:lnTo>
                    <a:pt x="11878" y="3102"/>
                  </a:lnTo>
                  <a:lnTo>
                    <a:pt x="11869" y="3082"/>
                  </a:lnTo>
                  <a:lnTo>
                    <a:pt x="11860" y="3064"/>
                  </a:lnTo>
                  <a:lnTo>
                    <a:pt x="11850" y="3046"/>
                  </a:lnTo>
                  <a:lnTo>
                    <a:pt x="11839" y="3027"/>
                  </a:lnTo>
                  <a:lnTo>
                    <a:pt x="11828" y="3010"/>
                  </a:lnTo>
                  <a:lnTo>
                    <a:pt x="11817" y="2993"/>
                  </a:lnTo>
                  <a:lnTo>
                    <a:pt x="11805" y="2976"/>
                  </a:lnTo>
                  <a:lnTo>
                    <a:pt x="11792" y="2960"/>
                  </a:lnTo>
                  <a:lnTo>
                    <a:pt x="11779" y="2944"/>
                  </a:lnTo>
                  <a:lnTo>
                    <a:pt x="11765" y="2929"/>
                  </a:lnTo>
                  <a:lnTo>
                    <a:pt x="11750" y="2914"/>
                  </a:lnTo>
                  <a:lnTo>
                    <a:pt x="11735" y="2900"/>
                  </a:lnTo>
                  <a:lnTo>
                    <a:pt x="11720" y="2885"/>
                  </a:lnTo>
                  <a:lnTo>
                    <a:pt x="11704" y="2872"/>
                  </a:lnTo>
                  <a:lnTo>
                    <a:pt x="11687" y="2859"/>
                  </a:lnTo>
                  <a:lnTo>
                    <a:pt x="11671" y="2846"/>
                  </a:lnTo>
                  <a:lnTo>
                    <a:pt x="11652" y="2833"/>
                  </a:lnTo>
                  <a:lnTo>
                    <a:pt x="11634" y="2822"/>
                  </a:lnTo>
                  <a:lnTo>
                    <a:pt x="11616" y="2811"/>
                  </a:lnTo>
                  <a:lnTo>
                    <a:pt x="11596" y="2800"/>
                  </a:lnTo>
                  <a:lnTo>
                    <a:pt x="11577" y="2790"/>
                  </a:lnTo>
                  <a:lnTo>
                    <a:pt x="11556" y="2780"/>
                  </a:lnTo>
                  <a:lnTo>
                    <a:pt x="11535" y="2770"/>
                  </a:lnTo>
                  <a:lnTo>
                    <a:pt x="11514" y="2761"/>
                  </a:lnTo>
                  <a:lnTo>
                    <a:pt x="11492" y="2753"/>
                  </a:lnTo>
                  <a:lnTo>
                    <a:pt x="11470" y="2745"/>
                  </a:lnTo>
                  <a:lnTo>
                    <a:pt x="11447" y="2737"/>
                  </a:lnTo>
                  <a:lnTo>
                    <a:pt x="11420" y="2729"/>
                  </a:lnTo>
                  <a:lnTo>
                    <a:pt x="11393" y="2721"/>
                  </a:lnTo>
                  <a:lnTo>
                    <a:pt x="11366" y="2713"/>
                  </a:lnTo>
                  <a:lnTo>
                    <a:pt x="11338" y="2705"/>
                  </a:lnTo>
                  <a:lnTo>
                    <a:pt x="11311" y="2697"/>
                  </a:lnTo>
                  <a:lnTo>
                    <a:pt x="11284" y="2690"/>
                  </a:lnTo>
                  <a:lnTo>
                    <a:pt x="11257" y="2682"/>
                  </a:lnTo>
                  <a:lnTo>
                    <a:pt x="11229" y="2675"/>
                  </a:lnTo>
                  <a:lnTo>
                    <a:pt x="11188" y="2664"/>
                  </a:lnTo>
                  <a:lnTo>
                    <a:pt x="11147" y="2652"/>
                  </a:lnTo>
                  <a:lnTo>
                    <a:pt x="11105" y="2640"/>
                  </a:lnTo>
                  <a:lnTo>
                    <a:pt x="11064" y="2628"/>
                  </a:lnTo>
                  <a:lnTo>
                    <a:pt x="11022" y="2616"/>
                  </a:lnTo>
                  <a:lnTo>
                    <a:pt x="10980" y="2602"/>
                  </a:lnTo>
                  <a:lnTo>
                    <a:pt x="10939" y="2588"/>
                  </a:lnTo>
                  <a:lnTo>
                    <a:pt x="10899" y="2573"/>
                  </a:lnTo>
                  <a:lnTo>
                    <a:pt x="10867" y="2560"/>
                  </a:lnTo>
                  <a:lnTo>
                    <a:pt x="10835" y="2547"/>
                  </a:lnTo>
                  <a:lnTo>
                    <a:pt x="10804" y="2533"/>
                  </a:lnTo>
                  <a:lnTo>
                    <a:pt x="10773" y="2519"/>
                  </a:lnTo>
                  <a:lnTo>
                    <a:pt x="10743" y="2504"/>
                  </a:lnTo>
                  <a:lnTo>
                    <a:pt x="10713" y="2489"/>
                  </a:lnTo>
                  <a:lnTo>
                    <a:pt x="10684" y="2473"/>
                  </a:lnTo>
                  <a:lnTo>
                    <a:pt x="10656" y="2457"/>
                  </a:lnTo>
                  <a:lnTo>
                    <a:pt x="10628" y="2440"/>
                  </a:lnTo>
                  <a:lnTo>
                    <a:pt x="10601" y="2423"/>
                  </a:lnTo>
                  <a:lnTo>
                    <a:pt x="10574" y="2406"/>
                  </a:lnTo>
                  <a:lnTo>
                    <a:pt x="10548" y="2387"/>
                  </a:lnTo>
                  <a:lnTo>
                    <a:pt x="10523" y="2368"/>
                  </a:lnTo>
                  <a:lnTo>
                    <a:pt x="10497" y="2348"/>
                  </a:lnTo>
                  <a:lnTo>
                    <a:pt x="10473" y="2329"/>
                  </a:lnTo>
                  <a:lnTo>
                    <a:pt x="10450" y="2308"/>
                  </a:lnTo>
                  <a:lnTo>
                    <a:pt x="10426" y="2288"/>
                  </a:lnTo>
                  <a:lnTo>
                    <a:pt x="10404" y="2266"/>
                  </a:lnTo>
                  <a:lnTo>
                    <a:pt x="10383" y="2244"/>
                  </a:lnTo>
                  <a:lnTo>
                    <a:pt x="10361" y="2221"/>
                  </a:lnTo>
                  <a:lnTo>
                    <a:pt x="10340" y="2198"/>
                  </a:lnTo>
                  <a:lnTo>
                    <a:pt x="10320" y="2175"/>
                  </a:lnTo>
                  <a:lnTo>
                    <a:pt x="10300" y="2151"/>
                  </a:lnTo>
                  <a:lnTo>
                    <a:pt x="10282" y="2126"/>
                  </a:lnTo>
                  <a:lnTo>
                    <a:pt x="10263" y="2102"/>
                  </a:lnTo>
                  <a:lnTo>
                    <a:pt x="10245" y="2075"/>
                  </a:lnTo>
                  <a:lnTo>
                    <a:pt x="10228" y="2050"/>
                  </a:lnTo>
                  <a:lnTo>
                    <a:pt x="10212" y="2024"/>
                  </a:lnTo>
                  <a:lnTo>
                    <a:pt x="10196" y="1996"/>
                  </a:lnTo>
                  <a:lnTo>
                    <a:pt x="10180" y="1969"/>
                  </a:lnTo>
                  <a:lnTo>
                    <a:pt x="10166" y="1941"/>
                  </a:lnTo>
                  <a:lnTo>
                    <a:pt x="10151" y="1912"/>
                  </a:lnTo>
                  <a:lnTo>
                    <a:pt x="10137" y="1883"/>
                  </a:lnTo>
                  <a:lnTo>
                    <a:pt x="10125" y="1853"/>
                  </a:lnTo>
                  <a:lnTo>
                    <a:pt x="10112" y="1823"/>
                  </a:lnTo>
                  <a:lnTo>
                    <a:pt x="10099" y="1792"/>
                  </a:lnTo>
                  <a:lnTo>
                    <a:pt x="10088" y="1762"/>
                  </a:lnTo>
                  <a:lnTo>
                    <a:pt x="10077" y="1731"/>
                  </a:lnTo>
                  <a:lnTo>
                    <a:pt x="10066" y="1701"/>
                  </a:lnTo>
                  <a:lnTo>
                    <a:pt x="10056" y="1672"/>
                  </a:lnTo>
                  <a:lnTo>
                    <a:pt x="10042" y="1633"/>
                  </a:lnTo>
                  <a:lnTo>
                    <a:pt x="10027" y="1592"/>
                  </a:lnTo>
                  <a:lnTo>
                    <a:pt x="10012" y="1553"/>
                  </a:lnTo>
                  <a:lnTo>
                    <a:pt x="9997" y="1514"/>
                  </a:lnTo>
                  <a:lnTo>
                    <a:pt x="9982" y="1480"/>
                  </a:lnTo>
                  <a:lnTo>
                    <a:pt x="9966" y="1446"/>
                  </a:lnTo>
                  <a:lnTo>
                    <a:pt x="9950" y="1412"/>
                  </a:lnTo>
                  <a:lnTo>
                    <a:pt x="9934" y="1379"/>
                  </a:lnTo>
                  <a:lnTo>
                    <a:pt x="9917" y="1348"/>
                  </a:lnTo>
                  <a:lnTo>
                    <a:pt x="9899" y="1317"/>
                  </a:lnTo>
                  <a:lnTo>
                    <a:pt x="9880" y="1287"/>
                  </a:lnTo>
                  <a:lnTo>
                    <a:pt x="9862" y="1259"/>
                  </a:lnTo>
                  <a:lnTo>
                    <a:pt x="9842" y="1230"/>
                  </a:lnTo>
                  <a:lnTo>
                    <a:pt x="9822" y="1202"/>
                  </a:lnTo>
                  <a:lnTo>
                    <a:pt x="9801" y="1176"/>
                  </a:lnTo>
                  <a:lnTo>
                    <a:pt x="9779" y="1151"/>
                  </a:lnTo>
                  <a:lnTo>
                    <a:pt x="9757" y="1127"/>
                  </a:lnTo>
                  <a:lnTo>
                    <a:pt x="9735" y="1103"/>
                  </a:lnTo>
                  <a:lnTo>
                    <a:pt x="9712" y="1080"/>
                  </a:lnTo>
                  <a:lnTo>
                    <a:pt x="9687" y="1057"/>
                  </a:lnTo>
                  <a:lnTo>
                    <a:pt x="9663" y="1036"/>
                  </a:lnTo>
                  <a:lnTo>
                    <a:pt x="9638" y="1016"/>
                  </a:lnTo>
                  <a:lnTo>
                    <a:pt x="9612" y="996"/>
                  </a:lnTo>
                  <a:lnTo>
                    <a:pt x="9585" y="978"/>
                  </a:lnTo>
                  <a:lnTo>
                    <a:pt x="9558" y="959"/>
                  </a:lnTo>
                  <a:lnTo>
                    <a:pt x="9530" y="942"/>
                  </a:lnTo>
                  <a:lnTo>
                    <a:pt x="9502" y="926"/>
                  </a:lnTo>
                  <a:lnTo>
                    <a:pt x="9473" y="910"/>
                  </a:lnTo>
                  <a:lnTo>
                    <a:pt x="9443" y="896"/>
                  </a:lnTo>
                  <a:lnTo>
                    <a:pt x="9413" y="882"/>
                  </a:lnTo>
                  <a:lnTo>
                    <a:pt x="9382" y="869"/>
                  </a:lnTo>
                  <a:lnTo>
                    <a:pt x="9350" y="857"/>
                  </a:lnTo>
                  <a:lnTo>
                    <a:pt x="9318" y="846"/>
                  </a:lnTo>
                  <a:lnTo>
                    <a:pt x="9285" y="835"/>
                  </a:lnTo>
                  <a:lnTo>
                    <a:pt x="9252" y="825"/>
                  </a:lnTo>
                  <a:lnTo>
                    <a:pt x="9217" y="817"/>
                  </a:lnTo>
                  <a:lnTo>
                    <a:pt x="9199" y="813"/>
                  </a:lnTo>
                  <a:lnTo>
                    <a:pt x="9179" y="810"/>
                  </a:lnTo>
                  <a:lnTo>
                    <a:pt x="9160" y="809"/>
                  </a:lnTo>
                  <a:lnTo>
                    <a:pt x="9140" y="809"/>
                  </a:lnTo>
                  <a:lnTo>
                    <a:pt x="9120" y="810"/>
                  </a:lnTo>
                  <a:lnTo>
                    <a:pt x="9100" y="813"/>
                  </a:lnTo>
                  <a:lnTo>
                    <a:pt x="9081" y="818"/>
                  </a:lnTo>
                  <a:lnTo>
                    <a:pt x="9061" y="824"/>
                  </a:lnTo>
                  <a:lnTo>
                    <a:pt x="9043" y="833"/>
                  </a:lnTo>
                  <a:lnTo>
                    <a:pt x="9026" y="843"/>
                  </a:lnTo>
                  <a:lnTo>
                    <a:pt x="9016" y="849"/>
                  </a:lnTo>
                  <a:lnTo>
                    <a:pt x="9008" y="856"/>
                  </a:lnTo>
                  <a:lnTo>
                    <a:pt x="9000" y="863"/>
                  </a:lnTo>
                  <a:lnTo>
                    <a:pt x="8993" y="871"/>
                  </a:lnTo>
                  <a:lnTo>
                    <a:pt x="8985" y="879"/>
                  </a:lnTo>
                  <a:lnTo>
                    <a:pt x="8979" y="888"/>
                  </a:lnTo>
                  <a:lnTo>
                    <a:pt x="8973" y="897"/>
                  </a:lnTo>
                  <a:lnTo>
                    <a:pt x="8966" y="908"/>
                  </a:lnTo>
                  <a:lnTo>
                    <a:pt x="8960" y="919"/>
                  </a:lnTo>
                  <a:lnTo>
                    <a:pt x="8956" y="931"/>
                  </a:lnTo>
                  <a:lnTo>
                    <a:pt x="8950" y="942"/>
                  </a:lnTo>
                  <a:lnTo>
                    <a:pt x="8945" y="955"/>
                  </a:lnTo>
                  <a:lnTo>
                    <a:pt x="8937" y="983"/>
                  </a:lnTo>
                  <a:lnTo>
                    <a:pt x="8929" y="1012"/>
                  </a:lnTo>
                  <a:lnTo>
                    <a:pt x="8922" y="1042"/>
                  </a:lnTo>
                  <a:lnTo>
                    <a:pt x="8915" y="1072"/>
                  </a:lnTo>
                  <a:lnTo>
                    <a:pt x="8909" y="1102"/>
                  </a:lnTo>
                  <a:lnTo>
                    <a:pt x="8904" y="1133"/>
                  </a:lnTo>
                  <a:lnTo>
                    <a:pt x="8898" y="1163"/>
                  </a:lnTo>
                  <a:lnTo>
                    <a:pt x="8895" y="1197"/>
                  </a:lnTo>
                  <a:lnTo>
                    <a:pt x="8891" y="1229"/>
                  </a:lnTo>
                  <a:lnTo>
                    <a:pt x="8888" y="1263"/>
                  </a:lnTo>
                  <a:lnTo>
                    <a:pt x="8886" y="1298"/>
                  </a:lnTo>
                  <a:lnTo>
                    <a:pt x="8883" y="1334"/>
                  </a:lnTo>
                  <a:lnTo>
                    <a:pt x="8881" y="1409"/>
                  </a:lnTo>
                  <a:lnTo>
                    <a:pt x="8881" y="1488"/>
                  </a:lnTo>
                  <a:lnTo>
                    <a:pt x="8882" y="1524"/>
                  </a:lnTo>
                  <a:lnTo>
                    <a:pt x="8883" y="1558"/>
                  </a:lnTo>
                  <a:lnTo>
                    <a:pt x="8886" y="1592"/>
                  </a:lnTo>
                  <a:lnTo>
                    <a:pt x="8889" y="1626"/>
                  </a:lnTo>
                  <a:lnTo>
                    <a:pt x="8895" y="1659"/>
                  </a:lnTo>
                  <a:lnTo>
                    <a:pt x="8902" y="1691"/>
                  </a:lnTo>
                  <a:lnTo>
                    <a:pt x="8906" y="1707"/>
                  </a:lnTo>
                  <a:lnTo>
                    <a:pt x="8912" y="1724"/>
                  </a:lnTo>
                  <a:lnTo>
                    <a:pt x="8918" y="1740"/>
                  </a:lnTo>
                  <a:lnTo>
                    <a:pt x="8925" y="1756"/>
                  </a:lnTo>
                  <a:lnTo>
                    <a:pt x="8932" y="1773"/>
                  </a:lnTo>
                  <a:lnTo>
                    <a:pt x="8940" y="1789"/>
                  </a:lnTo>
                  <a:lnTo>
                    <a:pt x="8949" y="1802"/>
                  </a:lnTo>
                  <a:lnTo>
                    <a:pt x="8958" y="1817"/>
                  </a:lnTo>
                  <a:lnTo>
                    <a:pt x="8967" y="1830"/>
                  </a:lnTo>
                  <a:lnTo>
                    <a:pt x="8977" y="1842"/>
                  </a:lnTo>
                  <a:lnTo>
                    <a:pt x="8988" y="1854"/>
                  </a:lnTo>
                  <a:lnTo>
                    <a:pt x="8999" y="1864"/>
                  </a:lnTo>
                  <a:lnTo>
                    <a:pt x="9012" y="1875"/>
                  </a:lnTo>
                  <a:lnTo>
                    <a:pt x="9024" y="1884"/>
                  </a:lnTo>
                  <a:lnTo>
                    <a:pt x="9037" y="1892"/>
                  </a:lnTo>
                  <a:lnTo>
                    <a:pt x="9051" y="1900"/>
                  </a:lnTo>
                  <a:lnTo>
                    <a:pt x="9066" y="1907"/>
                  </a:lnTo>
                  <a:lnTo>
                    <a:pt x="9081" y="1912"/>
                  </a:lnTo>
                  <a:lnTo>
                    <a:pt x="9097" y="1918"/>
                  </a:lnTo>
                  <a:lnTo>
                    <a:pt x="9113" y="1923"/>
                  </a:lnTo>
                  <a:lnTo>
                    <a:pt x="9143" y="1931"/>
                  </a:lnTo>
                  <a:lnTo>
                    <a:pt x="9172" y="1938"/>
                  </a:lnTo>
                  <a:lnTo>
                    <a:pt x="9202" y="1946"/>
                  </a:lnTo>
                  <a:lnTo>
                    <a:pt x="9232" y="1953"/>
                  </a:lnTo>
                  <a:lnTo>
                    <a:pt x="9262" y="1961"/>
                  </a:lnTo>
                  <a:lnTo>
                    <a:pt x="9291" y="1968"/>
                  </a:lnTo>
                  <a:lnTo>
                    <a:pt x="9320" y="1976"/>
                  </a:lnTo>
                  <a:lnTo>
                    <a:pt x="9350" y="1982"/>
                  </a:lnTo>
                  <a:lnTo>
                    <a:pt x="9387" y="1992"/>
                  </a:lnTo>
                  <a:lnTo>
                    <a:pt x="9422" y="2000"/>
                  </a:lnTo>
                  <a:lnTo>
                    <a:pt x="9459" y="2009"/>
                  </a:lnTo>
                  <a:lnTo>
                    <a:pt x="9496" y="2018"/>
                  </a:lnTo>
                  <a:lnTo>
                    <a:pt x="9533" y="2028"/>
                  </a:lnTo>
                  <a:lnTo>
                    <a:pt x="9569" y="2037"/>
                  </a:lnTo>
                  <a:lnTo>
                    <a:pt x="9606" y="2047"/>
                  </a:lnTo>
                  <a:lnTo>
                    <a:pt x="9643" y="2057"/>
                  </a:lnTo>
                  <a:lnTo>
                    <a:pt x="9679" y="2067"/>
                  </a:lnTo>
                  <a:lnTo>
                    <a:pt x="9717" y="2079"/>
                  </a:lnTo>
                  <a:lnTo>
                    <a:pt x="9735" y="2086"/>
                  </a:lnTo>
                  <a:lnTo>
                    <a:pt x="9753" y="2093"/>
                  </a:lnTo>
                  <a:lnTo>
                    <a:pt x="9770" y="2099"/>
                  </a:lnTo>
                  <a:lnTo>
                    <a:pt x="9787" y="2107"/>
                  </a:lnTo>
                  <a:lnTo>
                    <a:pt x="9804" y="2117"/>
                  </a:lnTo>
                  <a:lnTo>
                    <a:pt x="9821" y="2126"/>
                  </a:lnTo>
                  <a:lnTo>
                    <a:pt x="9837" y="2136"/>
                  </a:lnTo>
                  <a:lnTo>
                    <a:pt x="9853" y="2148"/>
                  </a:lnTo>
                  <a:lnTo>
                    <a:pt x="9868" y="2160"/>
                  </a:lnTo>
                  <a:lnTo>
                    <a:pt x="9881" y="2174"/>
                  </a:lnTo>
                  <a:lnTo>
                    <a:pt x="9895" y="2188"/>
                  </a:lnTo>
                  <a:lnTo>
                    <a:pt x="9909" y="2204"/>
                  </a:lnTo>
                  <a:lnTo>
                    <a:pt x="9917" y="2215"/>
                  </a:lnTo>
                  <a:lnTo>
                    <a:pt x="9925" y="2227"/>
                  </a:lnTo>
                  <a:lnTo>
                    <a:pt x="9932" y="2238"/>
                  </a:lnTo>
                  <a:lnTo>
                    <a:pt x="9938" y="2251"/>
                  </a:lnTo>
                  <a:lnTo>
                    <a:pt x="9943" y="2263"/>
                  </a:lnTo>
                  <a:lnTo>
                    <a:pt x="9949" y="2276"/>
                  </a:lnTo>
                  <a:lnTo>
                    <a:pt x="9952" y="2289"/>
                  </a:lnTo>
                  <a:lnTo>
                    <a:pt x="9957" y="2301"/>
                  </a:lnTo>
                  <a:lnTo>
                    <a:pt x="9959" y="2314"/>
                  </a:lnTo>
                  <a:lnTo>
                    <a:pt x="9962" y="2328"/>
                  </a:lnTo>
                  <a:lnTo>
                    <a:pt x="9964" y="2340"/>
                  </a:lnTo>
                  <a:lnTo>
                    <a:pt x="9964" y="2354"/>
                  </a:lnTo>
                  <a:lnTo>
                    <a:pt x="9965" y="2368"/>
                  </a:lnTo>
                  <a:lnTo>
                    <a:pt x="9964" y="2380"/>
                  </a:lnTo>
                  <a:lnTo>
                    <a:pt x="9963" y="2394"/>
                  </a:lnTo>
                  <a:lnTo>
                    <a:pt x="9962" y="2408"/>
                  </a:lnTo>
                  <a:lnTo>
                    <a:pt x="9959" y="2422"/>
                  </a:lnTo>
                  <a:lnTo>
                    <a:pt x="9956" y="2435"/>
                  </a:lnTo>
                  <a:lnTo>
                    <a:pt x="9952" y="2449"/>
                  </a:lnTo>
                  <a:lnTo>
                    <a:pt x="9948" y="2462"/>
                  </a:lnTo>
                  <a:lnTo>
                    <a:pt x="9943" y="2476"/>
                  </a:lnTo>
                  <a:lnTo>
                    <a:pt x="9938" y="2489"/>
                  </a:lnTo>
                  <a:lnTo>
                    <a:pt x="9931" y="2502"/>
                  </a:lnTo>
                  <a:lnTo>
                    <a:pt x="9924" y="2516"/>
                  </a:lnTo>
                  <a:lnTo>
                    <a:pt x="9917" y="2528"/>
                  </a:lnTo>
                  <a:lnTo>
                    <a:pt x="9909" y="2542"/>
                  </a:lnTo>
                  <a:lnTo>
                    <a:pt x="9900" y="2555"/>
                  </a:lnTo>
                  <a:lnTo>
                    <a:pt x="9891" y="2567"/>
                  </a:lnTo>
                  <a:lnTo>
                    <a:pt x="9880" y="2579"/>
                  </a:lnTo>
                  <a:lnTo>
                    <a:pt x="9870" y="2591"/>
                  </a:lnTo>
                  <a:lnTo>
                    <a:pt x="9858" y="2603"/>
                  </a:lnTo>
                  <a:lnTo>
                    <a:pt x="9847" y="2616"/>
                  </a:lnTo>
                  <a:lnTo>
                    <a:pt x="9815" y="2643"/>
                  </a:lnTo>
                  <a:lnTo>
                    <a:pt x="9783" y="2671"/>
                  </a:lnTo>
                  <a:lnTo>
                    <a:pt x="9748" y="2697"/>
                  </a:lnTo>
                  <a:lnTo>
                    <a:pt x="9714" y="2722"/>
                  </a:lnTo>
                  <a:lnTo>
                    <a:pt x="9678" y="2746"/>
                  </a:lnTo>
                  <a:lnTo>
                    <a:pt x="9643" y="2769"/>
                  </a:lnTo>
                  <a:lnTo>
                    <a:pt x="9607" y="2792"/>
                  </a:lnTo>
                  <a:lnTo>
                    <a:pt x="9572" y="2815"/>
                  </a:lnTo>
                  <a:lnTo>
                    <a:pt x="9548" y="2830"/>
                  </a:lnTo>
                  <a:lnTo>
                    <a:pt x="9525" y="2845"/>
                  </a:lnTo>
                  <a:lnTo>
                    <a:pt x="9500" y="2860"/>
                  </a:lnTo>
                  <a:lnTo>
                    <a:pt x="9478" y="2875"/>
                  </a:lnTo>
                  <a:lnTo>
                    <a:pt x="9447" y="2895"/>
                  </a:lnTo>
                  <a:lnTo>
                    <a:pt x="9414" y="2915"/>
                  </a:lnTo>
                  <a:lnTo>
                    <a:pt x="9382" y="2934"/>
                  </a:lnTo>
                  <a:lnTo>
                    <a:pt x="9351" y="2953"/>
                  </a:lnTo>
                  <a:lnTo>
                    <a:pt x="9317" y="2973"/>
                  </a:lnTo>
                  <a:lnTo>
                    <a:pt x="9283" y="2994"/>
                  </a:lnTo>
                  <a:lnTo>
                    <a:pt x="9248" y="3015"/>
                  </a:lnTo>
                  <a:lnTo>
                    <a:pt x="9214" y="3038"/>
                  </a:lnTo>
                  <a:lnTo>
                    <a:pt x="9192" y="3053"/>
                  </a:lnTo>
                  <a:lnTo>
                    <a:pt x="9171" y="3070"/>
                  </a:lnTo>
                  <a:lnTo>
                    <a:pt x="9152" y="3088"/>
                  </a:lnTo>
                  <a:lnTo>
                    <a:pt x="9133" y="3108"/>
                  </a:lnTo>
                  <a:lnTo>
                    <a:pt x="9116" y="3127"/>
                  </a:lnTo>
                  <a:lnTo>
                    <a:pt x="9100" y="3149"/>
                  </a:lnTo>
                  <a:lnTo>
                    <a:pt x="9085" y="3172"/>
                  </a:lnTo>
                  <a:lnTo>
                    <a:pt x="9071" y="3196"/>
                  </a:lnTo>
                  <a:lnTo>
                    <a:pt x="9059" y="3221"/>
                  </a:lnTo>
                  <a:lnTo>
                    <a:pt x="9047" y="3249"/>
                  </a:lnTo>
                  <a:lnTo>
                    <a:pt x="9036" y="3276"/>
                  </a:lnTo>
                  <a:lnTo>
                    <a:pt x="9027" y="3306"/>
                  </a:lnTo>
                  <a:lnTo>
                    <a:pt x="9018" y="3337"/>
                  </a:lnTo>
                  <a:lnTo>
                    <a:pt x="9010" y="3370"/>
                  </a:lnTo>
                  <a:lnTo>
                    <a:pt x="9003" y="3403"/>
                  </a:lnTo>
                  <a:lnTo>
                    <a:pt x="8997" y="3439"/>
                  </a:lnTo>
                  <a:lnTo>
                    <a:pt x="8992" y="3476"/>
                  </a:lnTo>
                  <a:lnTo>
                    <a:pt x="8988" y="3512"/>
                  </a:lnTo>
                  <a:lnTo>
                    <a:pt x="8984" y="3550"/>
                  </a:lnTo>
                  <a:lnTo>
                    <a:pt x="8981" y="3587"/>
                  </a:lnTo>
                  <a:lnTo>
                    <a:pt x="8942" y="3587"/>
                  </a:lnTo>
                  <a:lnTo>
                    <a:pt x="8945" y="3549"/>
                  </a:lnTo>
                  <a:lnTo>
                    <a:pt x="8949" y="3510"/>
                  </a:lnTo>
                  <a:lnTo>
                    <a:pt x="8953" y="3472"/>
                  </a:lnTo>
                  <a:lnTo>
                    <a:pt x="8958" y="3433"/>
                  </a:lnTo>
                  <a:lnTo>
                    <a:pt x="8965" y="3395"/>
                  </a:lnTo>
                  <a:lnTo>
                    <a:pt x="8972" y="3360"/>
                  </a:lnTo>
                  <a:lnTo>
                    <a:pt x="8980" y="3325"/>
                  </a:lnTo>
                  <a:lnTo>
                    <a:pt x="8989" y="3292"/>
                  </a:lnTo>
                  <a:lnTo>
                    <a:pt x="9000" y="3261"/>
                  </a:lnTo>
                  <a:lnTo>
                    <a:pt x="9012" y="3231"/>
                  </a:lnTo>
                  <a:lnTo>
                    <a:pt x="9024" y="3203"/>
                  </a:lnTo>
                  <a:lnTo>
                    <a:pt x="9038" y="3175"/>
                  </a:lnTo>
                  <a:lnTo>
                    <a:pt x="9053" y="3149"/>
                  </a:lnTo>
                  <a:lnTo>
                    <a:pt x="9069" y="3125"/>
                  </a:lnTo>
                  <a:lnTo>
                    <a:pt x="9086" y="3102"/>
                  </a:lnTo>
                  <a:lnTo>
                    <a:pt x="9105" y="3080"/>
                  </a:lnTo>
                  <a:lnTo>
                    <a:pt x="9125" y="3059"/>
                  </a:lnTo>
                  <a:lnTo>
                    <a:pt x="9146" y="3040"/>
                  </a:lnTo>
                  <a:lnTo>
                    <a:pt x="9168" y="3022"/>
                  </a:lnTo>
                  <a:lnTo>
                    <a:pt x="9192" y="3004"/>
                  </a:lnTo>
                  <a:lnTo>
                    <a:pt x="9226" y="2983"/>
                  </a:lnTo>
                  <a:lnTo>
                    <a:pt x="9261" y="2961"/>
                  </a:lnTo>
                  <a:lnTo>
                    <a:pt x="9296" y="2939"/>
                  </a:lnTo>
                  <a:lnTo>
                    <a:pt x="9331" y="2918"/>
                  </a:lnTo>
                  <a:lnTo>
                    <a:pt x="9363" y="2900"/>
                  </a:lnTo>
                  <a:lnTo>
                    <a:pt x="9394" y="2882"/>
                  </a:lnTo>
                  <a:lnTo>
                    <a:pt x="9425" y="2862"/>
                  </a:lnTo>
                  <a:lnTo>
                    <a:pt x="9456" y="2843"/>
                  </a:lnTo>
                  <a:lnTo>
                    <a:pt x="9480" y="2827"/>
                  </a:lnTo>
                  <a:lnTo>
                    <a:pt x="9503" y="2812"/>
                  </a:lnTo>
                  <a:lnTo>
                    <a:pt x="9527" y="2797"/>
                  </a:lnTo>
                  <a:lnTo>
                    <a:pt x="9550" y="2782"/>
                  </a:lnTo>
                  <a:lnTo>
                    <a:pt x="9585" y="2759"/>
                  </a:lnTo>
                  <a:lnTo>
                    <a:pt x="9621" y="2737"/>
                  </a:lnTo>
                  <a:lnTo>
                    <a:pt x="9655" y="2714"/>
                  </a:lnTo>
                  <a:lnTo>
                    <a:pt x="9690" y="2690"/>
                  </a:lnTo>
                  <a:lnTo>
                    <a:pt x="9724" y="2666"/>
                  </a:lnTo>
                  <a:lnTo>
                    <a:pt x="9757" y="2641"/>
                  </a:lnTo>
                  <a:lnTo>
                    <a:pt x="9788" y="2614"/>
                  </a:lnTo>
                  <a:lnTo>
                    <a:pt x="9819" y="2587"/>
                  </a:lnTo>
                  <a:lnTo>
                    <a:pt x="9840" y="2566"/>
                  </a:lnTo>
                  <a:lnTo>
                    <a:pt x="9858" y="2544"/>
                  </a:lnTo>
                  <a:lnTo>
                    <a:pt x="9874" y="2521"/>
                  </a:lnTo>
                  <a:lnTo>
                    <a:pt x="9888" y="2499"/>
                  </a:lnTo>
                  <a:lnTo>
                    <a:pt x="9900" y="2476"/>
                  </a:lnTo>
                  <a:lnTo>
                    <a:pt x="9909" y="2453"/>
                  </a:lnTo>
                  <a:lnTo>
                    <a:pt x="9917" y="2429"/>
                  </a:lnTo>
                  <a:lnTo>
                    <a:pt x="9921" y="2404"/>
                  </a:lnTo>
                  <a:lnTo>
                    <a:pt x="9924" y="2393"/>
                  </a:lnTo>
                  <a:lnTo>
                    <a:pt x="9924" y="2382"/>
                  </a:lnTo>
                  <a:lnTo>
                    <a:pt x="9925" y="2370"/>
                  </a:lnTo>
                  <a:lnTo>
                    <a:pt x="9925" y="2357"/>
                  </a:lnTo>
                  <a:lnTo>
                    <a:pt x="9924" y="2346"/>
                  </a:lnTo>
                  <a:lnTo>
                    <a:pt x="9923" y="2335"/>
                  </a:lnTo>
                  <a:lnTo>
                    <a:pt x="9921" y="2323"/>
                  </a:lnTo>
                  <a:lnTo>
                    <a:pt x="9918" y="2313"/>
                  </a:lnTo>
                  <a:lnTo>
                    <a:pt x="9916" y="2301"/>
                  </a:lnTo>
                  <a:lnTo>
                    <a:pt x="9912" y="2290"/>
                  </a:lnTo>
                  <a:lnTo>
                    <a:pt x="9908" y="2279"/>
                  </a:lnTo>
                  <a:lnTo>
                    <a:pt x="9903" y="2269"/>
                  </a:lnTo>
                  <a:lnTo>
                    <a:pt x="9897" y="2258"/>
                  </a:lnTo>
                  <a:lnTo>
                    <a:pt x="9892" y="2249"/>
                  </a:lnTo>
                  <a:lnTo>
                    <a:pt x="9885" y="2238"/>
                  </a:lnTo>
                  <a:lnTo>
                    <a:pt x="9878" y="2228"/>
                  </a:lnTo>
                  <a:lnTo>
                    <a:pt x="9865" y="2214"/>
                  </a:lnTo>
                  <a:lnTo>
                    <a:pt x="9854" y="2201"/>
                  </a:lnTo>
                  <a:lnTo>
                    <a:pt x="9840" y="2189"/>
                  </a:lnTo>
                  <a:lnTo>
                    <a:pt x="9826" y="2179"/>
                  </a:lnTo>
                  <a:lnTo>
                    <a:pt x="9813" y="2168"/>
                  </a:lnTo>
                  <a:lnTo>
                    <a:pt x="9798" y="2158"/>
                  </a:lnTo>
                  <a:lnTo>
                    <a:pt x="9783" y="2150"/>
                  </a:lnTo>
                  <a:lnTo>
                    <a:pt x="9767" y="2142"/>
                  </a:lnTo>
                  <a:lnTo>
                    <a:pt x="9735" y="2128"/>
                  </a:lnTo>
                  <a:lnTo>
                    <a:pt x="9701" y="2115"/>
                  </a:lnTo>
                  <a:lnTo>
                    <a:pt x="9667" y="2105"/>
                  </a:lnTo>
                  <a:lnTo>
                    <a:pt x="9632" y="2095"/>
                  </a:lnTo>
                  <a:lnTo>
                    <a:pt x="9596" y="2084"/>
                  </a:lnTo>
                  <a:lnTo>
                    <a:pt x="9559" y="2075"/>
                  </a:lnTo>
                  <a:lnTo>
                    <a:pt x="9522" y="2066"/>
                  </a:lnTo>
                  <a:lnTo>
                    <a:pt x="9487" y="2057"/>
                  </a:lnTo>
                  <a:lnTo>
                    <a:pt x="9450" y="2048"/>
                  </a:lnTo>
                  <a:lnTo>
                    <a:pt x="9413" y="2039"/>
                  </a:lnTo>
                  <a:lnTo>
                    <a:pt x="9377" y="2029"/>
                  </a:lnTo>
                  <a:lnTo>
                    <a:pt x="9341" y="2020"/>
                  </a:lnTo>
                  <a:lnTo>
                    <a:pt x="9311" y="2013"/>
                  </a:lnTo>
                  <a:lnTo>
                    <a:pt x="9281" y="2005"/>
                  </a:lnTo>
                  <a:lnTo>
                    <a:pt x="9252" y="1998"/>
                  </a:lnTo>
                  <a:lnTo>
                    <a:pt x="9222" y="1992"/>
                  </a:lnTo>
                  <a:lnTo>
                    <a:pt x="9192" y="1984"/>
                  </a:lnTo>
                  <a:lnTo>
                    <a:pt x="9162" y="1976"/>
                  </a:lnTo>
                  <a:lnTo>
                    <a:pt x="9132" y="1969"/>
                  </a:lnTo>
                  <a:lnTo>
                    <a:pt x="9104" y="1961"/>
                  </a:lnTo>
                  <a:lnTo>
                    <a:pt x="9084" y="1955"/>
                  </a:lnTo>
                  <a:lnTo>
                    <a:pt x="9066" y="1949"/>
                  </a:lnTo>
                  <a:lnTo>
                    <a:pt x="9049" y="1942"/>
                  </a:lnTo>
                  <a:lnTo>
                    <a:pt x="9032" y="1934"/>
                  </a:lnTo>
                  <a:lnTo>
                    <a:pt x="9016" y="1925"/>
                  </a:lnTo>
                  <a:lnTo>
                    <a:pt x="9001" y="1916"/>
                  </a:lnTo>
                  <a:lnTo>
                    <a:pt x="8988" y="1906"/>
                  </a:lnTo>
                  <a:lnTo>
                    <a:pt x="8974" y="1894"/>
                  </a:lnTo>
                  <a:lnTo>
                    <a:pt x="8961" y="1883"/>
                  </a:lnTo>
                  <a:lnTo>
                    <a:pt x="8949" y="1869"/>
                  </a:lnTo>
                  <a:lnTo>
                    <a:pt x="8937" y="1855"/>
                  </a:lnTo>
                  <a:lnTo>
                    <a:pt x="8926" y="1840"/>
                  </a:lnTo>
                  <a:lnTo>
                    <a:pt x="8915" y="1825"/>
                  </a:lnTo>
                  <a:lnTo>
                    <a:pt x="8906" y="1808"/>
                  </a:lnTo>
                  <a:lnTo>
                    <a:pt x="8897" y="1791"/>
                  </a:lnTo>
                  <a:lnTo>
                    <a:pt x="8888" y="1771"/>
                  </a:lnTo>
                  <a:lnTo>
                    <a:pt x="8881" y="1754"/>
                  </a:lnTo>
                  <a:lnTo>
                    <a:pt x="8874" y="1737"/>
                  </a:lnTo>
                  <a:lnTo>
                    <a:pt x="8870" y="1720"/>
                  </a:lnTo>
                  <a:lnTo>
                    <a:pt x="8864" y="1703"/>
                  </a:lnTo>
                  <a:lnTo>
                    <a:pt x="8856" y="1668"/>
                  </a:lnTo>
                  <a:lnTo>
                    <a:pt x="8850" y="1633"/>
                  </a:lnTo>
                  <a:lnTo>
                    <a:pt x="8847" y="1598"/>
                  </a:lnTo>
                  <a:lnTo>
                    <a:pt x="8844" y="1563"/>
                  </a:lnTo>
                  <a:lnTo>
                    <a:pt x="8843" y="1526"/>
                  </a:lnTo>
                  <a:lnTo>
                    <a:pt x="8842" y="1489"/>
                  </a:lnTo>
                  <a:lnTo>
                    <a:pt x="8842" y="1448"/>
                  </a:lnTo>
                  <a:lnTo>
                    <a:pt x="8842" y="1408"/>
                  </a:lnTo>
                  <a:lnTo>
                    <a:pt x="8843" y="1369"/>
                  </a:lnTo>
                  <a:lnTo>
                    <a:pt x="8844" y="1331"/>
                  </a:lnTo>
                  <a:lnTo>
                    <a:pt x="8847" y="1294"/>
                  </a:lnTo>
                  <a:lnTo>
                    <a:pt x="8849" y="1259"/>
                  </a:lnTo>
                  <a:lnTo>
                    <a:pt x="8852" y="1224"/>
                  </a:lnTo>
                  <a:lnTo>
                    <a:pt x="8856" y="1191"/>
                  </a:lnTo>
                  <a:lnTo>
                    <a:pt x="8860" y="1158"/>
                  </a:lnTo>
                  <a:lnTo>
                    <a:pt x="8865" y="1126"/>
                  </a:lnTo>
                  <a:lnTo>
                    <a:pt x="8871" y="1094"/>
                  </a:lnTo>
                  <a:lnTo>
                    <a:pt x="8876" y="1063"/>
                  </a:lnTo>
                  <a:lnTo>
                    <a:pt x="8883" y="1032"/>
                  </a:lnTo>
                  <a:lnTo>
                    <a:pt x="8891" y="1002"/>
                  </a:lnTo>
                  <a:lnTo>
                    <a:pt x="8899" y="972"/>
                  </a:lnTo>
                  <a:lnTo>
                    <a:pt x="8909" y="943"/>
                  </a:lnTo>
                  <a:lnTo>
                    <a:pt x="8913" y="930"/>
                  </a:lnTo>
                  <a:lnTo>
                    <a:pt x="8919" y="916"/>
                  </a:lnTo>
                  <a:lnTo>
                    <a:pt x="8925" y="902"/>
                  </a:lnTo>
                  <a:lnTo>
                    <a:pt x="8930" y="891"/>
                  </a:lnTo>
                  <a:lnTo>
                    <a:pt x="8938" y="879"/>
                  </a:lnTo>
                  <a:lnTo>
                    <a:pt x="8945" y="868"/>
                  </a:lnTo>
                  <a:lnTo>
                    <a:pt x="8953" y="857"/>
                  </a:lnTo>
                  <a:lnTo>
                    <a:pt x="8961" y="848"/>
                  </a:lnTo>
                  <a:lnTo>
                    <a:pt x="8971" y="839"/>
                  </a:lnTo>
                  <a:lnTo>
                    <a:pt x="8979" y="830"/>
                  </a:lnTo>
                  <a:lnTo>
                    <a:pt x="8989" y="822"/>
                  </a:lnTo>
                  <a:lnTo>
                    <a:pt x="8998" y="815"/>
                  </a:lnTo>
                  <a:lnTo>
                    <a:pt x="9008" y="808"/>
                  </a:lnTo>
                  <a:lnTo>
                    <a:pt x="9019" y="802"/>
                  </a:lnTo>
                  <a:lnTo>
                    <a:pt x="9029" y="796"/>
                  </a:lnTo>
                  <a:lnTo>
                    <a:pt x="9039" y="791"/>
                  </a:lnTo>
                  <a:lnTo>
                    <a:pt x="9062" y="783"/>
                  </a:lnTo>
                  <a:lnTo>
                    <a:pt x="9084" y="776"/>
                  </a:lnTo>
                  <a:lnTo>
                    <a:pt x="9108" y="772"/>
                  </a:lnTo>
                  <a:lnTo>
                    <a:pt x="9132" y="770"/>
                  </a:lnTo>
                  <a:lnTo>
                    <a:pt x="9155" y="769"/>
                  </a:lnTo>
                  <a:lnTo>
                    <a:pt x="9179" y="770"/>
                  </a:lnTo>
                  <a:lnTo>
                    <a:pt x="9203" y="774"/>
                  </a:lnTo>
                  <a:lnTo>
                    <a:pt x="9226" y="778"/>
                  </a:lnTo>
                  <a:lnTo>
                    <a:pt x="9262" y="787"/>
                  </a:lnTo>
                  <a:lnTo>
                    <a:pt x="9296" y="798"/>
                  </a:lnTo>
                  <a:lnTo>
                    <a:pt x="9330" y="808"/>
                  </a:lnTo>
                  <a:lnTo>
                    <a:pt x="9363" y="819"/>
                  </a:lnTo>
                  <a:lnTo>
                    <a:pt x="9395" y="832"/>
                  </a:lnTo>
                  <a:lnTo>
                    <a:pt x="9427" y="846"/>
                  </a:lnTo>
                  <a:lnTo>
                    <a:pt x="9459" y="861"/>
                  </a:lnTo>
                  <a:lnTo>
                    <a:pt x="9489" y="876"/>
                  </a:lnTo>
                  <a:lnTo>
                    <a:pt x="9520" y="892"/>
                  </a:lnTo>
                  <a:lnTo>
                    <a:pt x="9549" y="909"/>
                  </a:lnTo>
                  <a:lnTo>
                    <a:pt x="9577" y="926"/>
                  </a:lnTo>
                  <a:lnTo>
                    <a:pt x="9606" y="946"/>
                  </a:lnTo>
                  <a:lnTo>
                    <a:pt x="9634" y="965"/>
                  </a:lnTo>
                  <a:lnTo>
                    <a:pt x="9660" y="986"/>
                  </a:lnTo>
                  <a:lnTo>
                    <a:pt x="9686" y="1006"/>
                  </a:lnTo>
                  <a:lnTo>
                    <a:pt x="9713" y="1028"/>
                  </a:lnTo>
                  <a:lnTo>
                    <a:pt x="9737" y="1052"/>
                  </a:lnTo>
                  <a:lnTo>
                    <a:pt x="9762" y="1075"/>
                  </a:lnTo>
                  <a:lnTo>
                    <a:pt x="9785" y="1100"/>
                  </a:lnTo>
                  <a:lnTo>
                    <a:pt x="9808" y="1126"/>
                  </a:lnTo>
                  <a:lnTo>
                    <a:pt x="9831" y="1152"/>
                  </a:lnTo>
                  <a:lnTo>
                    <a:pt x="9853" y="1180"/>
                  </a:lnTo>
                  <a:lnTo>
                    <a:pt x="9873" y="1208"/>
                  </a:lnTo>
                  <a:lnTo>
                    <a:pt x="9894" y="1237"/>
                  </a:lnTo>
                  <a:lnTo>
                    <a:pt x="9913" y="1267"/>
                  </a:lnTo>
                  <a:lnTo>
                    <a:pt x="9933" y="1298"/>
                  </a:lnTo>
                  <a:lnTo>
                    <a:pt x="9951" y="1330"/>
                  </a:lnTo>
                  <a:lnTo>
                    <a:pt x="9969" y="1362"/>
                  </a:lnTo>
                  <a:lnTo>
                    <a:pt x="9986" y="1395"/>
                  </a:lnTo>
                  <a:lnTo>
                    <a:pt x="10003" y="1430"/>
                  </a:lnTo>
                  <a:lnTo>
                    <a:pt x="10018" y="1464"/>
                  </a:lnTo>
                  <a:lnTo>
                    <a:pt x="10034" y="1500"/>
                  </a:lnTo>
                  <a:lnTo>
                    <a:pt x="10049" y="1540"/>
                  </a:lnTo>
                  <a:lnTo>
                    <a:pt x="10064" y="1579"/>
                  </a:lnTo>
                  <a:lnTo>
                    <a:pt x="10079" y="1619"/>
                  </a:lnTo>
                  <a:lnTo>
                    <a:pt x="10092" y="1658"/>
                  </a:lnTo>
                  <a:lnTo>
                    <a:pt x="10103" y="1688"/>
                  </a:lnTo>
                  <a:lnTo>
                    <a:pt x="10114" y="1717"/>
                  </a:lnTo>
                  <a:lnTo>
                    <a:pt x="10125" y="1747"/>
                  </a:lnTo>
                  <a:lnTo>
                    <a:pt x="10136" y="1778"/>
                  </a:lnTo>
                  <a:lnTo>
                    <a:pt x="10149" y="1808"/>
                  </a:lnTo>
                  <a:lnTo>
                    <a:pt x="10160" y="1837"/>
                  </a:lnTo>
                  <a:lnTo>
                    <a:pt x="10173" y="1867"/>
                  </a:lnTo>
                  <a:lnTo>
                    <a:pt x="10186" y="1895"/>
                  </a:lnTo>
                  <a:lnTo>
                    <a:pt x="10200" y="1923"/>
                  </a:lnTo>
                  <a:lnTo>
                    <a:pt x="10215" y="1950"/>
                  </a:lnTo>
                  <a:lnTo>
                    <a:pt x="10230" y="1977"/>
                  </a:lnTo>
                  <a:lnTo>
                    <a:pt x="10245" y="2003"/>
                  </a:lnTo>
                  <a:lnTo>
                    <a:pt x="10261" y="2028"/>
                  </a:lnTo>
                  <a:lnTo>
                    <a:pt x="10278" y="2054"/>
                  </a:lnTo>
                  <a:lnTo>
                    <a:pt x="10295" y="2079"/>
                  </a:lnTo>
                  <a:lnTo>
                    <a:pt x="10313" y="2103"/>
                  </a:lnTo>
                  <a:lnTo>
                    <a:pt x="10331" y="2127"/>
                  </a:lnTo>
                  <a:lnTo>
                    <a:pt x="10351" y="2150"/>
                  </a:lnTo>
                  <a:lnTo>
                    <a:pt x="10370" y="2173"/>
                  </a:lnTo>
                  <a:lnTo>
                    <a:pt x="10391" y="2195"/>
                  </a:lnTo>
                  <a:lnTo>
                    <a:pt x="10411" y="2216"/>
                  </a:lnTo>
                  <a:lnTo>
                    <a:pt x="10432" y="2238"/>
                  </a:lnTo>
                  <a:lnTo>
                    <a:pt x="10454" y="2259"/>
                  </a:lnTo>
                  <a:lnTo>
                    <a:pt x="10477" y="2279"/>
                  </a:lnTo>
                  <a:lnTo>
                    <a:pt x="10500" y="2299"/>
                  </a:lnTo>
                  <a:lnTo>
                    <a:pt x="10524" y="2318"/>
                  </a:lnTo>
                  <a:lnTo>
                    <a:pt x="10548" y="2337"/>
                  </a:lnTo>
                  <a:lnTo>
                    <a:pt x="10572" y="2355"/>
                  </a:lnTo>
                  <a:lnTo>
                    <a:pt x="10597" y="2374"/>
                  </a:lnTo>
                  <a:lnTo>
                    <a:pt x="10624" y="2391"/>
                  </a:lnTo>
                  <a:lnTo>
                    <a:pt x="10650" y="2408"/>
                  </a:lnTo>
                  <a:lnTo>
                    <a:pt x="10676" y="2424"/>
                  </a:lnTo>
                  <a:lnTo>
                    <a:pt x="10704" y="2440"/>
                  </a:lnTo>
                  <a:lnTo>
                    <a:pt x="10733" y="2455"/>
                  </a:lnTo>
                  <a:lnTo>
                    <a:pt x="10761" y="2470"/>
                  </a:lnTo>
                  <a:lnTo>
                    <a:pt x="10790" y="2484"/>
                  </a:lnTo>
                  <a:lnTo>
                    <a:pt x="10820" y="2497"/>
                  </a:lnTo>
                  <a:lnTo>
                    <a:pt x="10851" y="2511"/>
                  </a:lnTo>
                  <a:lnTo>
                    <a:pt x="10880" y="2524"/>
                  </a:lnTo>
                  <a:lnTo>
                    <a:pt x="10913" y="2536"/>
                  </a:lnTo>
                  <a:lnTo>
                    <a:pt x="10953" y="2550"/>
                  </a:lnTo>
                  <a:lnTo>
                    <a:pt x="10993" y="2565"/>
                  </a:lnTo>
                  <a:lnTo>
                    <a:pt x="11034" y="2578"/>
                  </a:lnTo>
                  <a:lnTo>
                    <a:pt x="11075" y="2590"/>
                  </a:lnTo>
                  <a:lnTo>
                    <a:pt x="11117" y="2603"/>
                  </a:lnTo>
                  <a:lnTo>
                    <a:pt x="11158" y="2614"/>
                  </a:lnTo>
                  <a:lnTo>
                    <a:pt x="11199" y="2626"/>
                  </a:lnTo>
                  <a:lnTo>
                    <a:pt x="11240" y="2636"/>
                  </a:lnTo>
                  <a:lnTo>
                    <a:pt x="11267" y="2644"/>
                  </a:lnTo>
                  <a:lnTo>
                    <a:pt x="11295" y="2651"/>
                  </a:lnTo>
                  <a:lnTo>
                    <a:pt x="11322" y="2659"/>
                  </a:lnTo>
                  <a:lnTo>
                    <a:pt x="11350" y="2667"/>
                  </a:lnTo>
                  <a:lnTo>
                    <a:pt x="11377" y="2675"/>
                  </a:lnTo>
                  <a:lnTo>
                    <a:pt x="11405" y="2683"/>
                  </a:lnTo>
                  <a:lnTo>
                    <a:pt x="11431" y="2691"/>
                  </a:lnTo>
                  <a:lnTo>
                    <a:pt x="11459" y="2699"/>
                  </a:lnTo>
                  <a:lnTo>
                    <a:pt x="11483" y="2707"/>
                  </a:lnTo>
                  <a:lnTo>
                    <a:pt x="11507" y="2716"/>
                  </a:lnTo>
                  <a:lnTo>
                    <a:pt x="11530" y="2726"/>
                  </a:lnTo>
                  <a:lnTo>
                    <a:pt x="11553" y="2735"/>
                  </a:lnTo>
                  <a:lnTo>
                    <a:pt x="11574" y="2745"/>
                  </a:lnTo>
                  <a:lnTo>
                    <a:pt x="11596" y="2755"/>
                  </a:lnTo>
                  <a:lnTo>
                    <a:pt x="11617" y="2766"/>
                  </a:lnTo>
                  <a:lnTo>
                    <a:pt x="11636" y="2777"/>
                  </a:lnTo>
                  <a:lnTo>
                    <a:pt x="11657" y="2790"/>
                  </a:lnTo>
                  <a:lnTo>
                    <a:pt x="11675" y="2802"/>
                  </a:lnTo>
                  <a:lnTo>
                    <a:pt x="11695" y="2815"/>
                  </a:lnTo>
                  <a:lnTo>
                    <a:pt x="11712" y="2828"/>
                  </a:lnTo>
                  <a:lnTo>
                    <a:pt x="11731" y="2841"/>
                  </a:lnTo>
                  <a:lnTo>
                    <a:pt x="11747" y="2856"/>
                  </a:lnTo>
                  <a:lnTo>
                    <a:pt x="11764" y="2871"/>
                  </a:lnTo>
                  <a:lnTo>
                    <a:pt x="11779" y="2886"/>
                  </a:lnTo>
                  <a:lnTo>
                    <a:pt x="11795" y="2902"/>
                  </a:lnTo>
                  <a:lnTo>
                    <a:pt x="11809" y="2918"/>
                  </a:lnTo>
                  <a:lnTo>
                    <a:pt x="11823" y="2936"/>
                  </a:lnTo>
                  <a:lnTo>
                    <a:pt x="11836" y="2953"/>
                  </a:lnTo>
                  <a:lnTo>
                    <a:pt x="11850" y="2970"/>
                  </a:lnTo>
                  <a:lnTo>
                    <a:pt x="11861" y="2988"/>
                  </a:lnTo>
                  <a:lnTo>
                    <a:pt x="11874" y="3007"/>
                  </a:lnTo>
                  <a:lnTo>
                    <a:pt x="11884" y="3026"/>
                  </a:lnTo>
                  <a:lnTo>
                    <a:pt x="11896" y="3046"/>
                  </a:lnTo>
                  <a:lnTo>
                    <a:pt x="11905" y="3065"/>
                  </a:lnTo>
                  <a:lnTo>
                    <a:pt x="11914" y="3086"/>
                  </a:lnTo>
                  <a:lnTo>
                    <a:pt x="11923" y="3106"/>
                  </a:lnTo>
                  <a:lnTo>
                    <a:pt x="11931" y="3128"/>
                  </a:lnTo>
                  <a:lnTo>
                    <a:pt x="11939" y="3150"/>
                  </a:lnTo>
                  <a:lnTo>
                    <a:pt x="11946" y="3172"/>
                  </a:lnTo>
                  <a:lnTo>
                    <a:pt x="11953" y="3195"/>
                  </a:lnTo>
                  <a:lnTo>
                    <a:pt x="11960" y="3223"/>
                  </a:lnTo>
                  <a:lnTo>
                    <a:pt x="11966" y="3251"/>
                  </a:lnTo>
                  <a:lnTo>
                    <a:pt x="11970" y="3277"/>
                  </a:lnTo>
                  <a:lnTo>
                    <a:pt x="11975" y="3304"/>
                  </a:lnTo>
                  <a:lnTo>
                    <a:pt x="11977" y="3330"/>
                  </a:lnTo>
                  <a:lnTo>
                    <a:pt x="11978" y="3356"/>
                  </a:lnTo>
                  <a:lnTo>
                    <a:pt x="11979" y="3382"/>
                  </a:lnTo>
                  <a:lnTo>
                    <a:pt x="11978" y="3406"/>
                  </a:lnTo>
                  <a:lnTo>
                    <a:pt x="11977" y="3431"/>
                  </a:lnTo>
                  <a:lnTo>
                    <a:pt x="11974" y="3454"/>
                  </a:lnTo>
                  <a:lnTo>
                    <a:pt x="11970" y="3478"/>
                  </a:lnTo>
                  <a:lnTo>
                    <a:pt x="11965" y="3501"/>
                  </a:lnTo>
                  <a:lnTo>
                    <a:pt x="11959" y="3523"/>
                  </a:lnTo>
                  <a:lnTo>
                    <a:pt x="11952" y="3545"/>
                  </a:lnTo>
                  <a:lnTo>
                    <a:pt x="11944" y="3566"/>
                  </a:lnTo>
                  <a:lnTo>
                    <a:pt x="11935" y="3587"/>
                  </a:lnTo>
                  <a:lnTo>
                    <a:pt x="11889" y="3587"/>
                  </a:lnTo>
                  <a:close/>
                  <a:moveTo>
                    <a:pt x="7181" y="3587"/>
                  </a:moveTo>
                  <a:lnTo>
                    <a:pt x="7141" y="3587"/>
                  </a:lnTo>
                  <a:lnTo>
                    <a:pt x="7139" y="3577"/>
                  </a:lnTo>
                  <a:lnTo>
                    <a:pt x="7135" y="3568"/>
                  </a:lnTo>
                  <a:lnTo>
                    <a:pt x="7133" y="3557"/>
                  </a:lnTo>
                  <a:lnTo>
                    <a:pt x="7129" y="3548"/>
                  </a:lnTo>
                  <a:lnTo>
                    <a:pt x="7124" y="3533"/>
                  </a:lnTo>
                  <a:lnTo>
                    <a:pt x="7117" y="3519"/>
                  </a:lnTo>
                  <a:lnTo>
                    <a:pt x="7109" y="3506"/>
                  </a:lnTo>
                  <a:lnTo>
                    <a:pt x="7101" y="3492"/>
                  </a:lnTo>
                  <a:lnTo>
                    <a:pt x="7093" y="3478"/>
                  </a:lnTo>
                  <a:lnTo>
                    <a:pt x="7082" y="3465"/>
                  </a:lnTo>
                  <a:lnTo>
                    <a:pt x="7072" y="3453"/>
                  </a:lnTo>
                  <a:lnTo>
                    <a:pt x="7062" y="3441"/>
                  </a:lnTo>
                  <a:lnTo>
                    <a:pt x="7050" y="3430"/>
                  </a:lnTo>
                  <a:lnTo>
                    <a:pt x="7039" y="3418"/>
                  </a:lnTo>
                  <a:lnTo>
                    <a:pt x="7026" y="3408"/>
                  </a:lnTo>
                  <a:lnTo>
                    <a:pt x="7012" y="3398"/>
                  </a:lnTo>
                  <a:lnTo>
                    <a:pt x="7000" y="3389"/>
                  </a:lnTo>
                  <a:lnTo>
                    <a:pt x="6985" y="3379"/>
                  </a:lnTo>
                  <a:lnTo>
                    <a:pt x="6971" y="3370"/>
                  </a:lnTo>
                  <a:lnTo>
                    <a:pt x="6956" y="3362"/>
                  </a:lnTo>
                  <a:lnTo>
                    <a:pt x="6941" y="3355"/>
                  </a:lnTo>
                  <a:lnTo>
                    <a:pt x="6925" y="3348"/>
                  </a:lnTo>
                  <a:lnTo>
                    <a:pt x="6910" y="3342"/>
                  </a:lnTo>
                  <a:lnTo>
                    <a:pt x="6894" y="3337"/>
                  </a:lnTo>
                  <a:lnTo>
                    <a:pt x="6877" y="3331"/>
                  </a:lnTo>
                  <a:lnTo>
                    <a:pt x="6861" y="3328"/>
                  </a:lnTo>
                  <a:lnTo>
                    <a:pt x="6845" y="3323"/>
                  </a:lnTo>
                  <a:lnTo>
                    <a:pt x="6828" y="3321"/>
                  </a:lnTo>
                  <a:lnTo>
                    <a:pt x="6810" y="3319"/>
                  </a:lnTo>
                  <a:lnTo>
                    <a:pt x="6793" y="3316"/>
                  </a:lnTo>
                  <a:lnTo>
                    <a:pt x="6776" y="3316"/>
                  </a:lnTo>
                  <a:lnTo>
                    <a:pt x="6759" y="3316"/>
                  </a:lnTo>
                  <a:lnTo>
                    <a:pt x="6743" y="3316"/>
                  </a:lnTo>
                  <a:lnTo>
                    <a:pt x="6726" y="3317"/>
                  </a:lnTo>
                  <a:lnTo>
                    <a:pt x="6708" y="3320"/>
                  </a:lnTo>
                  <a:lnTo>
                    <a:pt x="6691" y="3323"/>
                  </a:lnTo>
                  <a:lnTo>
                    <a:pt x="6659" y="3330"/>
                  </a:lnTo>
                  <a:lnTo>
                    <a:pt x="6628" y="3336"/>
                  </a:lnTo>
                  <a:lnTo>
                    <a:pt x="6596" y="3342"/>
                  </a:lnTo>
                  <a:lnTo>
                    <a:pt x="6564" y="3348"/>
                  </a:lnTo>
                  <a:lnTo>
                    <a:pt x="6524" y="3355"/>
                  </a:lnTo>
                  <a:lnTo>
                    <a:pt x="6484" y="3363"/>
                  </a:lnTo>
                  <a:lnTo>
                    <a:pt x="6442" y="3371"/>
                  </a:lnTo>
                  <a:lnTo>
                    <a:pt x="6401" y="3381"/>
                  </a:lnTo>
                  <a:lnTo>
                    <a:pt x="6361" y="3390"/>
                  </a:lnTo>
                  <a:lnTo>
                    <a:pt x="6320" y="3399"/>
                  </a:lnTo>
                  <a:lnTo>
                    <a:pt x="6279" y="3408"/>
                  </a:lnTo>
                  <a:lnTo>
                    <a:pt x="6239" y="3420"/>
                  </a:lnTo>
                  <a:lnTo>
                    <a:pt x="6205" y="3428"/>
                  </a:lnTo>
                  <a:lnTo>
                    <a:pt x="6170" y="3433"/>
                  </a:lnTo>
                  <a:lnTo>
                    <a:pt x="6137" y="3438"/>
                  </a:lnTo>
                  <a:lnTo>
                    <a:pt x="6104" y="3440"/>
                  </a:lnTo>
                  <a:lnTo>
                    <a:pt x="6071" y="3439"/>
                  </a:lnTo>
                  <a:lnTo>
                    <a:pt x="6038" y="3437"/>
                  </a:lnTo>
                  <a:lnTo>
                    <a:pt x="6006" y="3432"/>
                  </a:lnTo>
                  <a:lnTo>
                    <a:pt x="5974" y="3425"/>
                  </a:lnTo>
                  <a:lnTo>
                    <a:pt x="5943" y="3417"/>
                  </a:lnTo>
                  <a:lnTo>
                    <a:pt x="5912" y="3406"/>
                  </a:lnTo>
                  <a:lnTo>
                    <a:pt x="5882" y="3393"/>
                  </a:lnTo>
                  <a:lnTo>
                    <a:pt x="5853" y="3378"/>
                  </a:lnTo>
                  <a:lnTo>
                    <a:pt x="5824" y="3361"/>
                  </a:lnTo>
                  <a:lnTo>
                    <a:pt x="5795" y="3342"/>
                  </a:lnTo>
                  <a:lnTo>
                    <a:pt x="5768" y="3320"/>
                  </a:lnTo>
                  <a:lnTo>
                    <a:pt x="5740" y="3297"/>
                  </a:lnTo>
                  <a:lnTo>
                    <a:pt x="5699" y="3258"/>
                  </a:lnTo>
                  <a:lnTo>
                    <a:pt x="5659" y="3219"/>
                  </a:lnTo>
                  <a:lnTo>
                    <a:pt x="5619" y="3179"/>
                  </a:lnTo>
                  <a:lnTo>
                    <a:pt x="5580" y="3137"/>
                  </a:lnTo>
                  <a:lnTo>
                    <a:pt x="5541" y="3096"/>
                  </a:lnTo>
                  <a:lnTo>
                    <a:pt x="5503" y="3055"/>
                  </a:lnTo>
                  <a:lnTo>
                    <a:pt x="5465" y="3014"/>
                  </a:lnTo>
                  <a:lnTo>
                    <a:pt x="5427" y="2972"/>
                  </a:lnTo>
                  <a:lnTo>
                    <a:pt x="5394" y="2936"/>
                  </a:lnTo>
                  <a:lnTo>
                    <a:pt x="5361" y="2899"/>
                  </a:lnTo>
                  <a:lnTo>
                    <a:pt x="5326" y="2862"/>
                  </a:lnTo>
                  <a:lnTo>
                    <a:pt x="5293" y="2825"/>
                  </a:lnTo>
                  <a:lnTo>
                    <a:pt x="5257" y="2788"/>
                  </a:lnTo>
                  <a:lnTo>
                    <a:pt x="5222" y="2750"/>
                  </a:lnTo>
                  <a:lnTo>
                    <a:pt x="5187" y="2712"/>
                  </a:lnTo>
                  <a:lnTo>
                    <a:pt x="5153" y="2674"/>
                  </a:lnTo>
                  <a:lnTo>
                    <a:pt x="5112" y="2629"/>
                  </a:lnTo>
                  <a:lnTo>
                    <a:pt x="5069" y="2583"/>
                  </a:lnTo>
                  <a:lnTo>
                    <a:pt x="5027" y="2539"/>
                  </a:lnTo>
                  <a:lnTo>
                    <a:pt x="4984" y="2494"/>
                  </a:lnTo>
                  <a:lnTo>
                    <a:pt x="4942" y="2449"/>
                  </a:lnTo>
                  <a:lnTo>
                    <a:pt x="4897" y="2404"/>
                  </a:lnTo>
                  <a:lnTo>
                    <a:pt x="4853" y="2361"/>
                  </a:lnTo>
                  <a:lnTo>
                    <a:pt x="4809" y="2320"/>
                  </a:lnTo>
                  <a:lnTo>
                    <a:pt x="4788" y="2301"/>
                  </a:lnTo>
                  <a:lnTo>
                    <a:pt x="4766" y="2284"/>
                  </a:lnTo>
                  <a:lnTo>
                    <a:pt x="4743" y="2268"/>
                  </a:lnTo>
                  <a:lnTo>
                    <a:pt x="4720" y="2253"/>
                  </a:lnTo>
                  <a:lnTo>
                    <a:pt x="4695" y="2238"/>
                  </a:lnTo>
                  <a:lnTo>
                    <a:pt x="4670" y="2226"/>
                  </a:lnTo>
                  <a:lnTo>
                    <a:pt x="4644" y="2213"/>
                  </a:lnTo>
                  <a:lnTo>
                    <a:pt x="4617" y="2203"/>
                  </a:lnTo>
                  <a:lnTo>
                    <a:pt x="4590" y="2192"/>
                  </a:lnTo>
                  <a:lnTo>
                    <a:pt x="4560" y="2183"/>
                  </a:lnTo>
                  <a:lnTo>
                    <a:pt x="4530" y="2175"/>
                  </a:lnTo>
                  <a:lnTo>
                    <a:pt x="4500" y="2168"/>
                  </a:lnTo>
                  <a:lnTo>
                    <a:pt x="4468" y="2162"/>
                  </a:lnTo>
                  <a:lnTo>
                    <a:pt x="4436" y="2158"/>
                  </a:lnTo>
                  <a:lnTo>
                    <a:pt x="4403" y="2154"/>
                  </a:lnTo>
                  <a:lnTo>
                    <a:pt x="4369" y="2151"/>
                  </a:lnTo>
                  <a:lnTo>
                    <a:pt x="4343" y="2150"/>
                  </a:lnTo>
                  <a:lnTo>
                    <a:pt x="4317" y="2148"/>
                  </a:lnTo>
                  <a:lnTo>
                    <a:pt x="4290" y="2146"/>
                  </a:lnTo>
                  <a:lnTo>
                    <a:pt x="4264" y="2145"/>
                  </a:lnTo>
                  <a:lnTo>
                    <a:pt x="4237" y="2143"/>
                  </a:lnTo>
                  <a:lnTo>
                    <a:pt x="4211" y="2142"/>
                  </a:lnTo>
                  <a:lnTo>
                    <a:pt x="4185" y="2141"/>
                  </a:lnTo>
                  <a:lnTo>
                    <a:pt x="4158" y="2140"/>
                  </a:lnTo>
                  <a:lnTo>
                    <a:pt x="4109" y="2136"/>
                  </a:lnTo>
                  <a:lnTo>
                    <a:pt x="4059" y="2134"/>
                  </a:lnTo>
                  <a:lnTo>
                    <a:pt x="4008" y="2130"/>
                  </a:lnTo>
                  <a:lnTo>
                    <a:pt x="3958" y="2127"/>
                  </a:lnTo>
                  <a:lnTo>
                    <a:pt x="3906" y="2123"/>
                  </a:lnTo>
                  <a:lnTo>
                    <a:pt x="3855" y="2120"/>
                  </a:lnTo>
                  <a:lnTo>
                    <a:pt x="3805" y="2117"/>
                  </a:lnTo>
                  <a:lnTo>
                    <a:pt x="3755" y="2112"/>
                  </a:lnTo>
                  <a:lnTo>
                    <a:pt x="3698" y="2106"/>
                  </a:lnTo>
                  <a:lnTo>
                    <a:pt x="3643" y="2099"/>
                  </a:lnTo>
                  <a:lnTo>
                    <a:pt x="3591" y="2093"/>
                  </a:lnTo>
                  <a:lnTo>
                    <a:pt x="3540" y="2084"/>
                  </a:lnTo>
                  <a:lnTo>
                    <a:pt x="3491" y="2075"/>
                  </a:lnTo>
                  <a:lnTo>
                    <a:pt x="3443" y="2065"/>
                  </a:lnTo>
                  <a:lnTo>
                    <a:pt x="3397" y="2055"/>
                  </a:lnTo>
                  <a:lnTo>
                    <a:pt x="3352" y="2042"/>
                  </a:lnTo>
                  <a:lnTo>
                    <a:pt x="3309" y="2029"/>
                  </a:lnTo>
                  <a:lnTo>
                    <a:pt x="3267" y="2016"/>
                  </a:lnTo>
                  <a:lnTo>
                    <a:pt x="3226" y="2001"/>
                  </a:lnTo>
                  <a:lnTo>
                    <a:pt x="3187" y="1985"/>
                  </a:lnTo>
                  <a:lnTo>
                    <a:pt x="3148" y="1968"/>
                  </a:lnTo>
                  <a:lnTo>
                    <a:pt x="3111" y="1949"/>
                  </a:lnTo>
                  <a:lnTo>
                    <a:pt x="3074" y="1930"/>
                  </a:lnTo>
                  <a:lnTo>
                    <a:pt x="3038" y="1910"/>
                  </a:lnTo>
                  <a:lnTo>
                    <a:pt x="3012" y="1894"/>
                  </a:lnTo>
                  <a:lnTo>
                    <a:pt x="2988" y="1878"/>
                  </a:lnTo>
                  <a:lnTo>
                    <a:pt x="2964" y="1861"/>
                  </a:lnTo>
                  <a:lnTo>
                    <a:pt x="2940" y="1842"/>
                  </a:lnTo>
                  <a:lnTo>
                    <a:pt x="2916" y="1823"/>
                  </a:lnTo>
                  <a:lnTo>
                    <a:pt x="2893" y="1802"/>
                  </a:lnTo>
                  <a:lnTo>
                    <a:pt x="2870" y="1782"/>
                  </a:lnTo>
                  <a:lnTo>
                    <a:pt x="2847" y="1759"/>
                  </a:lnTo>
                  <a:lnTo>
                    <a:pt x="2824" y="1736"/>
                  </a:lnTo>
                  <a:lnTo>
                    <a:pt x="2802" y="1711"/>
                  </a:lnTo>
                  <a:lnTo>
                    <a:pt x="2779" y="1685"/>
                  </a:lnTo>
                  <a:lnTo>
                    <a:pt x="2758" y="1658"/>
                  </a:lnTo>
                  <a:lnTo>
                    <a:pt x="2736" y="1630"/>
                  </a:lnTo>
                  <a:lnTo>
                    <a:pt x="2714" y="1600"/>
                  </a:lnTo>
                  <a:lnTo>
                    <a:pt x="2692" y="1570"/>
                  </a:lnTo>
                  <a:lnTo>
                    <a:pt x="2671" y="1537"/>
                  </a:lnTo>
                  <a:lnTo>
                    <a:pt x="2638" y="1492"/>
                  </a:lnTo>
                  <a:lnTo>
                    <a:pt x="2609" y="1447"/>
                  </a:lnTo>
                  <a:lnTo>
                    <a:pt x="2578" y="1402"/>
                  </a:lnTo>
                  <a:lnTo>
                    <a:pt x="2547" y="1360"/>
                  </a:lnTo>
                  <a:lnTo>
                    <a:pt x="2517" y="1318"/>
                  </a:lnTo>
                  <a:lnTo>
                    <a:pt x="2486" y="1277"/>
                  </a:lnTo>
                  <a:lnTo>
                    <a:pt x="2456" y="1238"/>
                  </a:lnTo>
                  <a:lnTo>
                    <a:pt x="2425" y="1199"/>
                  </a:lnTo>
                  <a:lnTo>
                    <a:pt x="2406" y="1174"/>
                  </a:lnTo>
                  <a:lnTo>
                    <a:pt x="2385" y="1151"/>
                  </a:lnTo>
                  <a:lnTo>
                    <a:pt x="2364" y="1128"/>
                  </a:lnTo>
                  <a:lnTo>
                    <a:pt x="2342" y="1106"/>
                  </a:lnTo>
                  <a:lnTo>
                    <a:pt x="2321" y="1085"/>
                  </a:lnTo>
                  <a:lnTo>
                    <a:pt x="2298" y="1066"/>
                  </a:lnTo>
                  <a:lnTo>
                    <a:pt x="2276" y="1048"/>
                  </a:lnTo>
                  <a:lnTo>
                    <a:pt x="2253" y="1029"/>
                  </a:lnTo>
                  <a:lnTo>
                    <a:pt x="2229" y="1012"/>
                  </a:lnTo>
                  <a:lnTo>
                    <a:pt x="2206" y="995"/>
                  </a:lnTo>
                  <a:lnTo>
                    <a:pt x="2182" y="980"/>
                  </a:lnTo>
                  <a:lnTo>
                    <a:pt x="2158" y="965"/>
                  </a:lnTo>
                  <a:lnTo>
                    <a:pt x="2134" y="951"/>
                  </a:lnTo>
                  <a:lnTo>
                    <a:pt x="2108" y="938"/>
                  </a:lnTo>
                  <a:lnTo>
                    <a:pt x="2084" y="925"/>
                  </a:lnTo>
                  <a:lnTo>
                    <a:pt x="2059" y="912"/>
                  </a:lnTo>
                  <a:lnTo>
                    <a:pt x="2010" y="891"/>
                  </a:lnTo>
                  <a:lnTo>
                    <a:pt x="1960" y="870"/>
                  </a:lnTo>
                  <a:lnTo>
                    <a:pt x="1910" y="853"/>
                  </a:lnTo>
                  <a:lnTo>
                    <a:pt x="1861" y="837"/>
                  </a:lnTo>
                  <a:lnTo>
                    <a:pt x="1812" y="822"/>
                  </a:lnTo>
                  <a:lnTo>
                    <a:pt x="1764" y="809"/>
                  </a:lnTo>
                  <a:lnTo>
                    <a:pt x="1717" y="799"/>
                  </a:lnTo>
                  <a:lnTo>
                    <a:pt x="1671" y="788"/>
                  </a:lnTo>
                  <a:lnTo>
                    <a:pt x="1661" y="786"/>
                  </a:lnTo>
                  <a:lnTo>
                    <a:pt x="1622" y="778"/>
                  </a:lnTo>
                  <a:lnTo>
                    <a:pt x="1584" y="769"/>
                  </a:lnTo>
                  <a:lnTo>
                    <a:pt x="1545" y="760"/>
                  </a:lnTo>
                  <a:lnTo>
                    <a:pt x="1506" y="751"/>
                  </a:lnTo>
                  <a:lnTo>
                    <a:pt x="1468" y="740"/>
                  </a:lnTo>
                  <a:lnTo>
                    <a:pt x="1430" y="728"/>
                  </a:lnTo>
                  <a:lnTo>
                    <a:pt x="1394" y="715"/>
                  </a:lnTo>
                  <a:lnTo>
                    <a:pt x="1357" y="700"/>
                  </a:lnTo>
                  <a:lnTo>
                    <a:pt x="1332" y="689"/>
                  </a:lnTo>
                  <a:lnTo>
                    <a:pt x="1309" y="675"/>
                  </a:lnTo>
                  <a:lnTo>
                    <a:pt x="1286" y="660"/>
                  </a:lnTo>
                  <a:lnTo>
                    <a:pt x="1266" y="644"/>
                  </a:lnTo>
                  <a:lnTo>
                    <a:pt x="1247" y="627"/>
                  </a:lnTo>
                  <a:lnTo>
                    <a:pt x="1229" y="608"/>
                  </a:lnTo>
                  <a:lnTo>
                    <a:pt x="1213" y="590"/>
                  </a:lnTo>
                  <a:lnTo>
                    <a:pt x="1196" y="569"/>
                  </a:lnTo>
                  <a:lnTo>
                    <a:pt x="1182" y="549"/>
                  </a:lnTo>
                  <a:lnTo>
                    <a:pt x="1168" y="528"/>
                  </a:lnTo>
                  <a:lnTo>
                    <a:pt x="1154" y="506"/>
                  </a:lnTo>
                  <a:lnTo>
                    <a:pt x="1141" y="483"/>
                  </a:lnTo>
                  <a:lnTo>
                    <a:pt x="1117" y="439"/>
                  </a:lnTo>
                  <a:lnTo>
                    <a:pt x="1094" y="393"/>
                  </a:lnTo>
                  <a:lnTo>
                    <a:pt x="1089" y="380"/>
                  </a:lnTo>
                  <a:lnTo>
                    <a:pt x="1083" y="369"/>
                  </a:lnTo>
                  <a:lnTo>
                    <a:pt x="1077" y="356"/>
                  </a:lnTo>
                  <a:lnTo>
                    <a:pt x="1070" y="345"/>
                  </a:lnTo>
                  <a:lnTo>
                    <a:pt x="1055" y="316"/>
                  </a:lnTo>
                  <a:lnTo>
                    <a:pt x="1040" y="287"/>
                  </a:lnTo>
                  <a:lnTo>
                    <a:pt x="1024" y="259"/>
                  </a:lnTo>
                  <a:lnTo>
                    <a:pt x="1007" y="230"/>
                  </a:lnTo>
                  <a:lnTo>
                    <a:pt x="990" y="201"/>
                  </a:lnTo>
                  <a:lnTo>
                    <a:pt x="972" y="175"/>
                  </a:lnTo>
                  <a:lnTo>
                    <a:pt x="952" y="148"/>
                  </a:lnTo>
                  <a:lnTo>
                    <a:pt x="930" y="123"/>
                  </a:lnTo>
                  <a:lnTo>
                    <a:pt x="914" y="106"/>
                  </a:lnTo>
                  <a:lnTo>
                    <a:pt x="898" y="90"/>
                  </a:lnTo>
                  <a:lnTo>
                    <a:pt x="881" y="77"/>
                  </a:lnTo>
                  <a:lnTo>
                    <a:pt x="863" y="66"/>
                  </a:lnTo>
                  <a:lnTo>
                    <a:pt x="845" y="57"/>
                  </a:lnTo>
                  <a:lnTo>
                    <a:pt x="827" y="50"/>
                  </a:lnTo>
                  <a:lnTo>
                    <a:pt x="809" y="44"/>
                  </a:lnTo>
                  <a:lnTo>
                    <a:pt x="789" y="41"/>
                  </a:lnTo>
                  <a:lnTo>
                    <a:pt x="771" y="39"/>
                  </a:lnTo>
                  <a:lnTo>
                    <a:pt x="751" y="41"/>
                  </a:lnTo>
                  <a:lnTo>
                    <a:pt x="731" y="44"/>
                  </a:lnTo>
                  <a:lnTo>
                    <a:pt x="711" y="49"/>
                  </a:lnTo>
                  <a:lnTo>
                    <a:pt x="691" y="56"/>
                  </a:lnTo>
                  <a:lnTo>
                    <a:pt x="670" y="65"/>
                  </a:lnTo>
                  <a:lnTo>
                    <a:pt x="649" y="75"/>
                  </a:lnTo>
                  <a:lnTo>
                    <a:pt x="629" y="89"/>
                  </a:lnTo>
                  <a:lnTo>
                    <a:pt x="606" y="105"/>
                  </a:lnTo>
                  <a:lnTo>
                    <a:pt x="583" y="121"/>
                  </a:lnTo>
                  <a:lnTo>
                    <a:pt x="561" y="139"/>
                  </a:lnTo>
                  <a:lnTo>
                    <a:pt x="538" y="158"/>
                  </a:lnTo>
                  <a:lnTo>
                    <a:pt x="517" y="177"/>
                  </a:lnTo>
                  <a:lnTo>
                    <a:pt x="496" y="195"/>
                  </a:lnTo>
                  <a:lnTo>
                    <a:pt x="475" y="215"/>
                  </a:lnTo>
                  <a:lnTo>
                    <a:pt x="454" y="234"/>
                  </a:lnTo>
                  <a:lnTo>
                    <a:pt x="431" y="255"/>
                  </a:lnTo>
                  <a:lnTo>
                    <a:pt x="382" y="301"/>
                  </a:lnTo>
                  <a:lnTo>
                    <a:pt x="332" y="346"/>
                  </a:lnTo>
                  <a:lnTo>
                    <a:pt x="306" y="367"/>
                  </a:lnTo>
                  <a:lnTo>
                    <a:pt x="281" y="388"/>
                  </a:lnTo>
                  <a:lnTo>
                    <a:pt x="255" y="409"/>
                  </a:lnTo>
                  <a:lnTo>
                    <a:pt x="228" y="429"/>
                  </a:lnTo>
                  <a:lnTo>
                    <a:pt x="202" y="449"/>
                  </a:lnTo>
                  <a:lnTo>
                    <a:pt x="174" y="467"/>
                  </a:lnTo>
                  <a:lnTo>
                    <a:pt x="147" y="484"/>
                  </a:lnTo>
                  <a:lnTo>
                    <a:pt x="119" y="502"/>
                  </a:lnTo>
                  <a:lnTo>
                    <a:pt x="91" y="518"/>
                  </a:lnTo>
                  <a:lnTo>
                    <a:pt x="61" y="533"/>
                  </a:lnTo>
                  <a:lnTo>
                    <a:pt x="31" y="546"/>
                  </a:lnTo>
                  <a:lnTo>
                    <a:pt x="0" y="560"/>
                  </a:lnTo>
                  <a:lnTo>
                    <a:pt x="0" y="518"/>
                  </a:lnTo>
                  <a:lnTo>
                    <a:pt x="29" y="505"/>
                  </a:lnTo>
                  <a:lnTo>
                    <a:pt x="56" y="491"/>
                  </a:lnTo>
                  <a:lnTo>
                    <a:pt x="84" y="476"/>
                  </a:lnTo>
                  <a:lnTo>
                    <a:pt x="110" y="462"/>
                  </a:lnTo>
                  <a:lnTo>
                    <a:pt x="137" y="444"/>
                  </a:lnTo>
                  <a:lnTo>
                    <a:pt x="163" y="427"/>
                  </a:lnTo>
                  <a:lnTo>
                    <a:pt x="188" y="410"/>
                  </a:lnTo>
                  <a:lnTo>
                    <a:pt x="213" y="392"/>
                  </a:lnTo>
                  <a:lnTo>
                    <a:pt x="262" y="353"/>
                  </a:lnTo>
                  <a:lnTo>
                    <a:pt x="310" y="312"/>
                  </a:lnTo>
                  <a:lnTo>
                    <a:pt x="358" y="270"/>
                  </a:lnTo>
                  <a:lnTo>
                    <a:pt x="405" y="226"/>
                  </a:lnTo>
                  <a:lnTo>
                    <a:pt x="427" y="206"/>
                  </a:lnTo>
                  <a:lnTo>
                    <a:pt x="449" y="186"/>
                  </a:lnTo>
                  <a:lnTo>
                    <a:pt x="469" y="167"/>
                  </a:lnTo>
                  <a:lnTo>
                    <a:pt x="491" y="146"/>
                  </a:lnTo>
                  <a:lnTo>
                    <a:pt x="514" y="127"/>
                  </a:lnTo>
                  <a:lnTo>
                    <a:pt x="536" y="108"/>
                  </a:lnTo>
                  <a:lnTo>
                    <a:pt x="559" y="90"/>
                  </a:lnTo>
                  <a:lnTo>
                    <a:pt x="583" y="72"/>
                  </a:lnTo>
                  <a:lnTo>
                    <a:pt x="607" y="56"/>
                  </a:lnTo>
                  <a:lnTo>
                    <a:pt x="631" y="41"/>
                  </a:lnTo>
                  <a:lnTo>
                    <a:pt x="655" y="28"/>
                  </a:lnTo>
                  <a:lnTo>
                    <a:pt x="679" y="18"/>
                  </a:lnTo>
                  <a:lnTo>
                    <a:pt x="702" y="10"/>
                  </a:lnTo>
                  <a:lnTo>
                    <a:pt x="726" y="4"/>
                  </a:lnTo>
                  <a:lnTo>
                    <a:pt x="749" y="2"/>
                  </a:lnTo>
                  <a:lnTo>
                    <a:pt x="761" y="0"/>
                  </a:lnTo>
                  <a:lnTo>
                    <a:pt x="772" y="0"/>
                  </a:lnTo>
                  <a:lnTo>
                    <a:pt x="783" y="0"/>
                  </a:lnTo>
                  <a:lnTo>
                    <a:pt x="795" y="2"/>
                  </a:lnTo>
                  <a:lnTo>
                    <a:pt x="806" y="4"/>
                  </a:lnTo>
                  <a:lnTo>
                    <a:pt x="817" y="5"/>
                  </a:lnTo>
                  <a:lnTo>
                    <a:pt x="828" y="9"/>
                  </a:lnTo>
                  <a:lnTo>
                    <a:pt x="839" y="12"/>
                  </a:lnTo>
                  <a:lnTo>
                    <a:pt x="850" y="15"/>
                  </a:lnTo>
                  <a:lnTo>
                    <a:pt x="860" y="20"/>
                  </a:lnTo>
                  <a:lnTo>
                    <a:pt x="871" y="26"/>
                  </a:lnTo>
                  <a:lnTo>
                    <a:pt x="881" y="30"/>
                  </a:lnTo>
                  <a:lnTo>
                    <a:pt x="902" y="44"/>
                  </a:lnTo>
                  <a:lnTo>
                    <a:pt x="922" y="59"/>
                  </a:lnTo>
                  <a:lnTo>
                    <a:pt x="942" y="77"/>
                  </a:lnTo>
                  <a:lnTo>
                    <a:pt x="960" y="97"/>
                  </a:lnTo>
                  <a:lnTo>
                    <a:pt x="982" y="123"/>
                  </a:lnTo>
                  <a:lnTo>
                    <a:pt x="1003" y="151"/>
                  </a:lnTo>
                  <a:lnTo>
                    <a:pt x="1022" y="179"/>
                  </a:lnTo>
                  <a:lnTo>
                    <a:pt x="1040" y="208"/>
                  </a:lnTo>
                  <a:lnTo>
                    <a:pt x="1058" y="238"/>
                  </a:lnTo>
                  <a:lnTo>
                    <a:pt x="1075" y="268"/>
                  </a:lnTo>
                  <a:lnTo>
                    <a:pt x="1090" y="298"/>
                  </a:lnTo>
                  <a:lnTo>
                    <a:pt x="1106" y="326"/>
                  </a:lnTo>
                  <a:lnTo>
                    <a:pt x="1112" y="339"/>
                  </a:lnTo>
                  <a:lnTo>
                    <a:pt x="1117" y="350"/>
                  </a:lnTo>
                  <a:lnTo>
                    <a:pt x="1124" y="363"/>
                  </a:lnTo>
                  <a:lnTo>
                    <a:pt x="1130" y="374"/>
                  </a:lnTo>
                  <a:lnTo>
                    <a:pt x="1153" y="420"/>
                  </a:lnTo>
                  <a:lnTo>
                    <a:pt x="1176" y="464"/>
                  </a:lnTo>
                  <a:lnTo>
                    <a:pt x="1187" y="484"/>
                  </a:lnTo>
                  <a:lnTo>
                    <a:pt x="1200" y="505"/>
                  </a:lnTo>
                  <a:lnTo>
                    <a:pt x="1214" y="526"/>
                  </a:lnTo>
                  <a:lnTo>
                    <a:pt x="1227" y="544"/>
                  </a:lnTo>
                  <a:lnTo>
                    <a:pt x="1241" y="562"/>
                  </a:lnTo>
                  <a:lnTo>
                    <a:pt x="1256" y="581"/>
                  </a:lnTo>
                  <a:lnTo>
                    <a:pt x="1273" y="597"/>
                  </a:lnTo>
                  <a:lnTo>
                    <a:pt x="1291" y="613"/>
                  </a:lnTo>
                  <a:lnTo>
                    <a:pt x="1309" y="628"/>
                  </a:lnTo>
                  <a:lnTo>
                    <a:pt x="1328" y="642"/>
                  </a:lnTo>
                  <a:lnTo>
                    <a:pt x="1350" y="653"/>
                  </a:lnTo>
                  <a:lnTo>
                    <a:pt x="1372" y="665"/>
                  </a:lnTo>
                  <a:lnTo>
                    <a:pt x="1408" y="678"/>
                  </a:lnTo>
                  <a:lnTo>
                    <a:pt x="1444" y="691"/>
                  </a:lnTo>
                  <a:lnTo>
                    <a:pt x="1481" y="702"/>
                  </a:lnTo>
                  <a:lnTo>
                    <a:pt x="1518" y="713"/>
                  </a:lnTo>
                  <a:lnTo>
                    <a:pt x="1556" y="722"/>
                  </a:lnTo>
                  <a:lnTo>
                    <a:pt x="1593" y="731"/>
                  </a:lnTo>
                  <a:lnTo>
                    <a:pt x="1631" y="739"/>
                  </a:lnTo>
                  <a:lnTo>
                    <a:pt x="1669" y="747"/>
                  </a:lnTo>
                  <a:lnTo>
                    <a:pt x="1679" y="749"/>
                  </a:lnTo>
                  <a:lnTo>
                    <a:pt x="1726" y="760"/>
                  </a:lnTo>
                  <a:lnTo>
                    <a:pt x="1775" y="771"/>
                  </a:lnTo>
                  <a:lnTo>
                    <a:pt x="1824" y="785"/>
                  </a:lnTo>
                  <a:lnTo>
                    <a:pt x="1874" y="799"/>
                  </a:lnTo>
                  <a:lnTo>
                    <a:pt x="1925" y="816"/>
                  </a:lnTo>
                  <a:lnTo>
                    <a:pt x="1976" y="834"/>
                  </a:lnTo>
                  <a:lnTo>
                    <a:pt x="2027" y="855"/>
                  </a:lnTo>
                  <a:lnTo>
                    <a:pt x="2079" y="878"/>
                  </a:lnTo>
                  <a:lnTo>
                    <a:pt x="2104" y="891"/>
                  </a:lnTo>
                  <a:lnTo>
                    <a:pt x="2129" y="903"/>
                  </a:lnTo>
                  <a:lnTo>
                    <a:pt x="2154" y="917"/>
                  </a:lnTo>
                  <a:lnTo>
                    <a:pt x="2180" y="932"/>
                  </a:lnTo>
                  <a:lnTo>
                    <a:pt x="2205" y="948"/>
                  </a:lnTo>
                  <a:lnTo>
                    <a:pt x="2229" y="964"/>
                  </a:lnTo>
                  <a:lnTo>
                    <a:pt x="2253" y="981"/>
                  </a:lnTo>
                  <a:lnTo>
                    <a:pt x="2277" y="998"/>
                  </a:lnTo>
                  <a:lnTo>
                    <a:pt x="2301" y="1017"/>
                  </a:lnTo>
                  <a:lnTo>
                    <a:pt x="2324" y="1037"/>
                  </a:lnTo>
                  <a:lnTo>
                    <a:pt x="2347" y="1057"/>
                  </a:lnTo>
                  <a:lnTo>
                    <a:pt x="2370" y="1079"/>
                  </a:lnTo>
                  <a:lnTo>
                    <a:pt x="2393" y="1102"/>
                  </a:lnTo>
                  <a:lnTo>
                    <a:pt x="2415" y="1124"/>
                  </a:lnTo>
                  <a:lnTo>
                    <a:pt x="2435" y="1149"/>
                  </a:lnTo>
                  <a:lnTo>
                    <a:pt x="2456" y="1174"/>
                  </a:lnTo>
                  <a:lnTo>
                    <a:pt x="2487" y="1214"/>
                  </a:lnTo>
                  <a:lnTo>
                    <a:pt x="2518" y="1254"/>
                  </a:lnTo>
                  <a:lnTo>
                    <a:pt x="2548" y="1294"/>
                  </a:lnTo>
                  <a:lnTo>
                    <a:pt x="2579" y="1337"/>
                  </a:lnTo>
                  <a:lnTo>
                    <a:pt x="2610" y="1380"/>
                  </a:lnTo>
                  <a:lnTo>
                    <a:pt x="2641" y="1424"/>
                  </a:lnTo>
                  <a:lnTo>
                    <a:pt x="2672" y="1470"/>
                  </a:lnTo>
                  <a:lnTo>
                    <a:pt x="2703" y="1516"/>
                  </a:lnTo>
                  <a:lnTo>
                    <a:pt x="2724" y="1547"/>
                  </a:lnTo>
                  <a:lnTo>
                    <a:pt x="2745" y="1576"/>
                  </a:lnTo>
                  <a:lnTo>
                    <a:pt x="2767" y="1605"/>
                  </a:lnTo>
                  <a:lnTo>
                    <a:pt x="2788" y="1633"/>
                  </a:lnTo>
                  <a:lnTo>
                    <a:pt x="2809" y="1659"/>
                  </a:lnTo>
                  <a:lnTo>
                    <a:pt x="2831" y="1684"/>
                  </a:lnTo>
                  <a:lnTo>
                    <a:pt x="2852" y="1707"/>
                  </a:lnTo>
                  <a:lnTo>
                    <a:pt x="2874" y="1730"/>
                  </a:lnTo>
                  <a:lnTo>
                    <a:pt x="2896" y="1752"/>
                  </a:lnTo>
                  <a:lnTo>
                    <a:pt x="2918" y="1773"/>
                  </a:lnTo>
                  <a:lnTo>
                    <a:pt x="2941" y="1792"/>
                  </a:lnTo>
                  <a:lnTo>
                    <a:pt x="2964" y="1812"/>
                  </a:lnTo>
                  <a:lnTo>
                    <a:pt x="2987" y="1829"/>
                  </a:lnTo>
                  <a:lnTo>
                    <a:pt x="3010" y="1845"/>
                  </a:lnTo>
                  <a:lnTo>
                    <a:pt x="3034" y="1861"/>
                  </a:lnTo>
                  <a:lnTo>
                    <a:pt x="3058" y="1876"/>
                  </a:lnTo>
                  <a:lnTo>
                    <a:pt x="3093" y="1895"/>
                  </a:lnTo>
                  <a:lnTo>
                    <a:pt x="3128" y="1915"/>
                  </a:lnTo>
                  <a:lnTo>
                    <a:pt x="3165" y="1932"/>
                  </a:lnTo>
                  <a:lnTo>
                    <a:pt x="3203" y="1949"/>
                  </a:lnTo>
                  <a:lnTo>
                    <a:pt x="3242" y="1964"/>
                  </a:lnTo>
                  <a:lnTo>
                    <a:pt x="3281" y="1979"/>
                  </a:lnTo>
                  <a:lnTo>
                    <a:pt x="3322" y="1993"/>
                  </a:lnTo>
                  <a:lnTo>
                    <a:pt x="3365" y="2005"/>
                  </a:lnTo>
                  <a:lnTo>
                    <a:pt x="3408" y="2017"/>
                  </a:lnTo>
                  <a:lnTo>
                    <a:pt x="3453" y="2027"/>
                  </a:lnTo>
                  <a:lnTo>
                    <a:pt x="3500" y="2036"/>
                  </a:lnTo>
                  <a:lnTo>
                    <a:pt x="3548" y="2045"/>
                  </a:lnTo>
                  <a:lnTo>
                    <a:pt x="3597" y="2054"/>
                  </a:lnTo>
                  <a:lnTo>
                    <a:pt x="3649" y="2060"/>
                  </a:lnTo>
                  <a:lnTo>
                    <a:pt x="3703" y="2067"/>
                  </a:lnTo>
                  <a:lnTo>
                    <a:pt x="3758" y="2073"/>
                  </a:lnTo>
                  <a:lnTo>
                    <a:pt x="3808" y="2078"/>
                  </a:lnTo>
                  <a:lnTo>
                    <a:pt x="3859" y="2081"/>
                  </a:lnTo>
                  <a:lnTo>
                    <a:pt x="3909" y="2084"/>
                  </a:lnTo>
                  <a:lnTo>
                    <a:pt x="3960" y="2088"/>
                  </a:lnTo>
                  <a:lnTo>
                    <a:pt x="4010" y="2091"/>
                  </a:lnTo>
                  <a:lnTo>
                    <a:pt x="4061" y="2094"/>
                  </a:lnTo>
                  <a:lnTo>
                    <a:pt x="4111" y="2097"/>
                  </a:lnTo>
                  <a:lnTo>
                    <a:pt x="4161" y="2099"/>
                  </a:lnTo>
                  <a:lnTo>
                    <a:pt x="4187" y="2101"/>
                  </a:lnTo>
                  <a:lnTo>
                    <a:pt x="4213" y="2103"/>
                  </a:lnTo>
                  <a:lnTo>
                    <a:pt x="4240" y="2104"/>
                  </a:lnTo>
                  <a:lnTo>
                    <a:pt x="4266" y="2105"/>
                  </a:lnTo>
                  <a:lnTo>
                    <a:pt x="4293" y="2107"/>
                  </a:lnTo>
                  <a:lnTo>
                    <a:pt x="4319" y="2109"/>
                  </a:lnTo>
                  <a:lnTo>
                    <a:pt x="4345" y="2110"/>
                  </a:lnTo>
                  <a:lnTo>
                    <a:pt x="4372" y="2112"/>
                  </a:lnTo>
                  <a:lnTo>
                    <a:pt x="4407" y="2114"/>
                  </a:lnTo>
                  <a:lnTo>
                    <a:pt x="4443" y="2119"/>
                  </a:lnTo>
                  <a:lnTo>
                    <a:pt x="4476" y="2123"/>
                  </a:lnTo>
                  <a:lnTo>
                    <a:pt x="4509" y="2130"/>
                  </a:lnTo>
                  <a:lnTo>
                    <a:pt x="4541" y="2137"/>
                  </a:lnTo>
                  <a:lnTo>
                    <a:pt x="4572" y="2146"/>
                  </a:lnTo>
                  <a:lnTo>
                    <a:pt x="4603" y="2156"/>
                  </a:lnTo>
                  <a:lnTo>
                    <a:pt x="4632" y="2166"/>
                  </a:lnTo>
                  <a:lnTo>
                    <a:pt x="4661" y="2177"/>
                  </a:lnTo>
                  <a:lnTo>
                    <a:pt x="4688" y="2190"/>
                  </a:lnTo>
                  <a:lnTo>
                    <a:pt x="4716" y="2205"/>
                  </a:lnTo>
                  <a:lnTo>
                    <a:pt x="4741" y="2220"/>
                  </a:lnTo>
                  <a:lnTo>
                    <a:pt x="4766" y="2236"/>
                  </a:lnTo>
                  <a:lnTo>
                    <a:pt x="4790" y="2253"/>
                  </a:lnTo>
                  <a:lnTo>
                    <a:pt x="4813" y="2270"/>
                  </a:lnTo>
                  <a:lnTo>
                    <a:pt x="4835" y="2290"/>
                  </a:lnTo>
                  <a:lnTo>
                    <a:pt x="4880" y="2333"/>
                  </a:lnTo>
                  <a:lnTo>
                    <a:pt x="4925" y="2377"/>
                  </a:lnTo>
                  <a:lnTo>
                    <a:pt x="4969" y="2421"/>
                  </a:lnTo>
                  <a:lnTo>
                    <a:pt x="5013" y="2466"/>
                  </a:lnTo>
                  <a:lnTo>
                    <a:pt x="5055" y="2511"/>
                  </a:lnTo>
                  <a:lnTo>
                    <a:pt x="5098" y="2557"/>
                  </a:lnTo>
                  <a:lnTo>
                    <a:pt x="5140" y="2603"/>
                  </a:lnTo>
                  <a:lnTo>
                    <a:pt x="5182" y="2648"/>
                  </a:lnTo>
                  <a:lnTo>
                    <a:pt x="5216" y="2685"/>
                  </a:lnTo>
                  <a:lnTo>
                    <a:pt x="5252" y="2723"/>
                  </a:lnTo>
                  <a:lnTo>
                    <a:pt x="5286" y="2761"/>
                  </a:lnTo>
                  <a:lnTo>
                    <a:pt x="5322" y="2799"/>
                  </a:lnTo>
                  <a:lnTo>
                    <a:pt x="5355" y="2836"/>
                  </a:lnTo>
                  <a:lnTo>
                    <a:pt x="5389" y="2872"/>
                  </a:lnTo>
                  <a:lnTo>
                    <a:pt x="5422" y="2909"/>
                  </a:lnTo>
                  <a:lnTo>
                    <a:pt x="5457" y="2946"/>
                  </a:lnTo>
                  <a:lnTo>
                    <a:pt x="5494" y="2987"/>
                  </a:lnTo>
                  <a:lnTo>
                    <a:pt x="5531" y="3028"/>
                  </a:lnTo>
                  <a:lnTo>
                    <a:pt x="5569" y="3070"/>
                  </a:lnTo>
                  <a:lnTo>
                    <a:pt x="5608" y="3110"/>
                  </a:lnTo>
                  <a:lnTo>
                    <a:pt x="5647" y="3150"/>
                  </a:lnTo>
                  <a:lnTo>
                    <a:pt x="5686" y="3190"/>
                  </a:lnTo>
                  <a:lnTo>
                    <a:pt x="5726" y="3229"/>
                  </a:lnTo>
                  <a:lnTo>
                    <a:pt x="5767" y="3268"/>
                  </a:lnTo>
                  <a:lnTo>
                    <a:pt x="5792" y="3290"/>
                  </a:lnTo>
                  <a:lnTo>
                    <a:pt x="5818" y="3309"/>
                  </a:lnTo>
                  <a:lnTo>
                    <a:pt x="5845" y="3328"/>
                  </a:lnTo>
                  <a:lnTo>
                    <a:pt x="5871" y="3344"/>
                  </a:lnTo>
                  <a:lnTo>
                    <a:pt x="5899" y="3358"/>
                  </a:lnTo>
                  <a:lnTo>
                    <a:pt x="5926" y="3370"/>
                  </a:lnTo>
                  <a:lnTo>
                    <a:pt x="5955" y="3381"/>
                  </a:lnTo>
                  <a:lnTo>
                    <a:pt x="5983" y="3389"/>
                  </a:lnTo>
                  <a:lnTo>
                    <a:pt x="6012" y="3394"/>
                  </a:lnTo>
                  <a:lnTo>
                    <a:pt x="6042" y="3399"/>
                  </a:lnTo>
                  <a:lnTo>
                    <a:pt x="6072" y="3400"/>
                  </a:lnTo>
                  <a:lnTo>
                    <a:pt x="6103" y="3401"/>
                  </a:lnTo>
                  <a:lnTo>
                    <a:pt x="6134" y="3399"/>
                  </a:lnTo>
                  <a:lnTo>
                    <a:pt x="6165" y="3395"/>
                  </a:lnTo>
                  <a:lnTo>
                    <a:pt x="6197" y="3389"/>
                  </a:lnTo>
                  <a:lnTo>
                    <a:pt x="6229" y="3382"/>
                  </a:lnTo>
                  <a:lnTo>
                    <a:pt x="6269" y="3370"/>
                  </a:lnTo>
                  <a:lnTo>
                    <a:pt x="6310" y="3360"/>
                  </a:lnTo>
                  <a:lnTo>
                    <a:pt x="6352" y="3351"/>
                  </a:lnTo>
                  <a:lnTo>
                    <a:pt x="6393" y="3342"/>
                  </a:lnTo>
                  <a:lnTo>
                    <a:pt x="6434" y="3334"/>
                  </a:lnTo>
                  <a:lnTo>
                    <a:pt x="6476" y="3325"/>
                  </a:lnTo>
                  <a:lnTo>
                    <a:pt x="6517" y="3317"/>
                  </a:lnTo>
                  <a:lnTo>
                    <a:pt x="6557" y="3309"/>
                  </a:lnTo>
                  <a:lnTo>
                    <a:pt x="6589" y="3304"/>
                  </a:lnTo>
                  <a:lnTo>
                    <a:pt x="6620" y="3297"/>
                  </a:lnTo>
                  <a:lnTo>
                    <a:pt x="6652" y="3291"/>
                  </a:lnTo>
                  <a:lnTo>
                    <a:pt x="6683" y="3284"/>
                  </a:lnTo>
                  <a:lnTo>
                    <a:pt x="6702" y="3281"/>
                  </a:lnTo>
                  <a:lnTo>
                    <a:pt x="6721" y="3278"/>
                  </a:lnTo>
                  <a:lnTo>
                    <a:pt x="6739" y="3277"/>
                  </a:lnTo>
                  <a:lnTo>
                    <a:pt x="6759" y="3276"/>
                  </a:lnTo>
                  <a:lnTo>
                    <a:pt x="6777" y="3276"/>
                  </a:lnTo>
                  <a:lnTo>
                    <a:pt x="6796" y="3277"/>
                  </a:lnTo>
                  <a:lnTo>
                    <a:pt x="6815" y="3280"/>
                  </a:lnTo>
                  <a:lnTo>
                    <a:pt x="6833" y="3282"/>
                  </a:lnTo>
                  <a:lnTo>
                    <a:pt x="6852" y="3285"/>
                  </a:lnTo>
                  <a:lnTo>
                    <a:pt x="6870" y="3289"/>
                  </a:lnTo>
                  <a:lnTo>
                    <a:pt x="6888" y="3295"/>
                  </a:lnTo>
                  <a:lnTo>
                    <a:pt x="6907" y="3299"/>
                  </a:lnTo>
                  <a:lnTo>
                    <a:pt x="6924" y="3306"/>
                  </a:lnTo>
                  <a:lnTo>
                    <a:pt x="6941" y="3313"/>
                  </a:lnTo>
                  <a:lnTo>
                    <a:pt x="6958" y="3320"/>
                  </a:lnTo>
                  <a:lnTo>
                    <a:pt x="6976" y="3329"/>
                  </a:lnTo>
                  <a:lnTo>
                    <a:pt x="6992" y="3337"/>
                  </a:lnTo>
                  <a:lnTo>
                    <a:pt x="7008" y="3347"/>
                  </a:lnTo>
                  <a:lnTo>
                    <a:pt x="7023" y="3356"/>
                  </a:lnTo>
                  <a:lnTo>
                    <a:pt x="7038" y="3368"/>
                  </a:lnTo>
                  <a:lnTo>
                    <a:pt x="7053" y="3378"/>
                  </a:lnTo>
                  <a:lnTo>
                    <a:pt x="7066" y="3391"/>
                  </a:lnTo>
                  <a:lnTo>
                    <a:pt x="7079" y="3402"/>
                  </a:lnTo>
                  <a:lnTo>
                    <a:pt x="7092" y="3416"/>
                  </a:lnTo>
                  <a:lnTo>
                    <a:pt x="7104" y="3429"/>
                  </a:lnTo>
                  <a:lnTo>
                    <a:pt x="7114" y="3442"/>
                  </a:lnTo>
                  <a:lnTo>
                    <a:pt x="7126" y="3457"/>
                  </a:lnTo>
                  <a:lnTo>
                    <a:pt x="7135" y="3471"/>
                  </a:lnTo>
                  <a:lnTo>
                    <a:pt x="7144" y="3487"/>
                  </a:lnTo>
                  <a:lnTo>
                    <a:pt x="7152" y="3502"/>
                  </a:lnTo>
                  <a:lnTo>
                    <a:pt x="7159" y="3518"/>
                  </a:lnTo>
                  <a:lnTo>
                    <a:pt x="7166" y="3534"/>
                  </a:lnTo>
                  <a:lnTo>
                    <a:pt x="7171" y="3547"/>
                  </a:lnTo>
                  <a:lnTo>
                    <a:pt x="7174" y="3561"/>
                  </a:lnTo>
                  <a:lnTo>
                    <a:pt x="7178" y="3573"/>
                  </a:lnTo>
                  <a:lnTo>
                    <a:pt x="7181" y="35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" name="Freeform 7">
              <a:extLst>
                <a:ext uri="{FF2B5EF4-FFF2-40B4-BE49-F238E27FC236}">
                  <a16:creationId xmlns:a16="http://schemas.microsoft.com/office/drawing/2014/main" id="{EDE2939F-B80F-4E3E-8385-54A4F0959E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2"/>
              <a:ext cx="5676224" cy="6857995"/>
            </a:xfrm>
            <a:custGeom>
              <a:avLst/>
              <a:gdLst>
                <a:gd name="T0" fmla="*/ 7488 w 8538"/>
                <a:gd name="T1" fmla="*/ 9809 h 10318"/>
                <a:gd name="T2" fmla="*/ 7304 w 8538"/>
                <a:gd name="T3" fmla="*/ 9642 h 10318"/>
                <a:gd name="T4" fmla="*/ 6497 w 8538"/>
                <a:gd name="T5" fmla="*/ 9734 h 10318"/>
                <a:gd name="T6" fmla="*/ 5855 w 8538"/>
                <a:gd name="T7" fmla="*/ 9606 h 10318"/>
                <a:gd name="T8" fmla="*/ 5128 w 8538"/>
                <a:gd name="T9" fmla="*/ 8980 h 10318"/>
                <a:gd name="T10" fmla="*/ 4500 w 8538"/>
                <a:gd name="T11" fmla="*/ 8656 h 10318"/>
                <a:gd name="T12" fmla="*/ 3376 w 8538"/>
                <a:gd name="T13" fmla="*/ 8421 h 10318"/>
                <a:gd name="T14" fmla="*/ 2879 w 8538"/>
                <a:gd name="T15" fmla="*/ 8050 h 10318"/>
                <a:gd name="T16" fmla="*/ 2295 w 8538"/>
                <a:gd name="T17" fmla="*/ 7467 h 10318"/>
                <a:gd name="T18" fmla="*/ 1529 w 8538"/>
                <a:gd name="T19" fmla="*/ 7010 h 10318"/>
                <a:gd name="T20" fmla="*/ 993 w 8538"/>
                <a:gd name="T21" fmla="*/ 6137 h 10318"/>
                <a:gd name="T22" fmla="*/ 670 w 8538"/>
                <a:gd name="T23" fmla="*/ 5910 h 10318"/>
                <a:gd name="T24" fmla="*/ 161 w 8538"/>
                <a:gd name="T25" fmla="*/ 6382 h 10318"/>
                <a:gd name="T26" fmla="*/ 244 w 8538"/>
                <a:gd name="T27" fmla="*/ 6203 h 10318"/>
                <a:gd name="T28" fmla="*/ 679 w 8538"/>
                <a:gd name="T29" fmla="*/ 5869 h 10318"/>
                <a:gd name="T30" fmla="*/ 953 w 8538"/>
                <a:gd name="T31" fmla="*/ 6026 h 10318"/>
                <a:gd name="T32" fmla="*/ 1497 w 8538"/>
                <a:gd name="T33" fmla="*/ 6890 h 10318"/>
                <a:gd name="T34" fmla="*/ 2188 w 8538"/>
                <a:gd name="T35" fmla="*/ 7368 h 10318"/>
                <a:gd name="T36" fmla="*/ 2813 w 8538"/>
                <a:gd name="T37" fmla="*/ 7893 h 10318"/>
                <a:gd name="T38" fmla="*/ 3342 w 8538"/>
                <a:gd name="T39" fmla="*/ 8362 h 10318"/>
                <a:gd name="T40" fmla="*/ 4438 w 8538"/>
                <a:gd name="T41" fmla="*/ 8608 h 10318"/>
                <a:gd name="T42" fmla="*/ 5121 w 8538"/>
                <a:gd name="T43" fmla="*/ 8918 h 10318"/>
                <a:gd name="T44" fmla="*/ 5826 w 8538"/>
                <a:gd name="T45" fmla="*/ 9540 h 10318"/>
                <a:gd name="T46" fmla="*/ 6445 w 8538"/>
                <a:gd name="T47" fmla="*/ 9697 h 10318"/>
                <a:gd name="T48" fmla="*/ 7270 w 8538"/>
                <a:gd name="T49" fmla="*/ 9606 h 10318"/>
                <a:gd name="T50" fmla="*/ 7522 w 8538"/>
                <a:gd name="T51" fmla="*/ 9781 h 10318"/>
                <a:gd name="T52" fmla="*/ 7591 w 8538"/>
                <a:gd name="T53" fmla="*/ 10318 h 10318"/>
                <a:gd name="T54" fmla="*/ 8358 w 8538"/>
                <a:gd name="T55" fmla="*/ 9668 h 10318"/>
                <a:gd name="T56" fmla="*/ 7807 w 8538"/>
                <a:gd name="T57" fmla="*/ 9347 h 10318"/>
                <a:gd name="T58" fmla="*/ 7786 w 8538"/>
                <a:gd name="T59" fmla="*/ 9056 h 10318"/>
                <a:gd name="T60" fmla="*/ 8293 w 8538"/>
                <a:gd name="T61" fmla="*/ 8420 h 10318"/>
                <a:gd name="T62" fmla="*/ 8449 w 8538"/>
                <a:gd name="T63" fmla="*/ 7822 h 10318"/>
                <a:gd name="T64" fmla="*/ 8246 w 8538"/>
                <a:gd name="T65" fmla="*/ 7518 h 10318"/>
                <a:gd name="T66" fmla="*/ 7439 w 8538"/>
                <a:gd name="T67" fmla="*/ 7061 h 10318"/>
                <a:gd name="T68" fmla="*/ 6610 w 8538"/>
                <a:gd name="T69" fmla="*/ 6737 h 10318"/>
                <a:gd name="T70" fmla="*/ 6067 w 8538"/>
                <a:gd name="T71" fmla="*/ 6467 h 10318"/>
                <a:gd name="T72" fmla="*/ 5513 w 8538"/>
                <a:gd name="T73" fmla="*/ 5511 h 10318"/>
                <a:gd name="T74" fmla="*/ 5084 w 8538"/>
                <a:gd name="T75" fmla="*/ 4493 h 10318"/>
                <a:gd name="T76" fmla="*/ 5342 w 8538"/>
                <a:gd name="T77" fmla="*/ 3834 h 10318"/>
                <a:gd name="T78" fmla="*/ 5833 w 8538"/>
                <a:gd name="T79" fmla="*/ 3127 h 10318"/>
                <a:gd name="T80" fmla="*/ 5530 w 8538"/>
                <a:gd name="T81" fmla="*/ 2586 h 10318"/>
                <a:gd name="T82" fmla="*/ 5192 w 8538"/>
                <a:gd name="T83" fmla="*/ 1975 h 10318"/>
                <a:gd name="T84" fmla="*/ 5551 w 8538"/>
                <a:gd name="T85" fmla="*/ 1126 h 10318"/>
                <a:gd name="T86" fmla="*/ 5783 w 8538"/>
                <a:gd name="T87" fmla="*/ 500 h 10318"/>
                <a:gd name="T88" fmla="*/ 5585 w 8538"/>
                <a:gd name="T89" fmla="*/ 0 h 10318"/>
                <a:gd name="T90" fmla="*/ 5823 w 8538"/>
                <a:gd name="T91" fmla="*/ 525 h 10318"/>
                <a:gd name="T92" fmla="*/ 5560 w 8538"/>
                <a:gd name="T93" fmla="*/ 1185 h 10318"/>
                <a:gd name="T94" fmla="*/ 5231 w 8538"/>
                <a:gd name="T95" fmla="*/ 2008 h 10318"/>
                <a:gd name="T96" fmla="*/ 5517 w 8538"/>
                <a:gd name="T97" fmla="*/ 2523 h 10318"/>
                <a:gd name="T98" fmla="*/ 5878 w 8538"/>
                <a:gd name="T99" fmla="*/ 3105 h 10318"/>
                <a:gd name="T100" fmla="*/ 5403 w 8538"/>
                <a:gd name="T101" fmla="*/ 3825 h 10318"/>
                <a:gd name="T102" fmla="*/ 5117 w 8538"/>
                <a:gd name="T103" fmla="*/ 4449 h 10318"/>
                <a:gd name="T104" fmla="*/ 5527 w 8538"/>
                <a:gd name="T105" fmla="*/ 5456 h 10318"/>
                <a:gd name="T106" fmla="*/ 6080 w 8538"/>
                <a:gd name="T107" fmla="*/ 6421 h 10318"/>
                <a:gd name="T108" fmla="*/ 6570 w 8538"/>
                <a:gd name="T109" fmla="*/ 6687 h 10318"/>
                <a:gd name="T110" fmla="*/ 7438 w 8538"/>
                <a:gd name="T111" fmla="*/ 7014 h 10318"/>
                <a:gd name="T112" fmla="*/ 8254 w 8538"/>
                <a:gd name="T113" fmla="*/ 7475 h 10318"/>
                <a:gd name="T114" fmla="*/ 8483 w 8538"/>
                <a:gd name="T115" fmla="*/ 7795 h 10318"/>
                <a:gd name="T116" fmla="*/ 8348 w 8538"/>
                <a:gd name="T117" fmla="*/ 8412 h 10318"/>
                <a:gd name="T118" fmla="*/ 7836 w 8538"/>
                <a:gd name="T119" fmla="*/ 9039 h 10318"/>
                <a:gd name="T120" fmla="*/ 7943 w 8538"/>
                <a:gd name="T121" fmla="*/ 9366 h 10318"/>
                <a:gd name="T122" fmla="*/ 8499 w 8538"/>
                <a:gd name="T123" fmla="*/ 9864 h 10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38" h="10318">
                  <a:moveTo>
                    <a:pt x="7550" y="10318"/>
                  </a:moveTo>
                  <a:lnTo>
                    <a:pt x="7543" y="10284"/>
                  </a:lnTo>
                  <a:lnTo>
                    <a:pt x="7539" y="10249"/>
                  </a:lnTo>
                  <a:lnTo>
                    <a:pt x="7534" y="10215"/>
                  </a:lnTo>
                  <a:lnTo>
                    <a:pt x="7530" y="10180"/>
                  </a:lnTo>
                  <a:lnTo>
                    <a:pt x="7526" y="10146"/>
                  </a:lnTo>
                  <a:lnTo>
                    <a:pt x="7523" y="10112"/>
                  </a:lnTo>
                  <a:lnTo>
                    <a:pt x="7519" y="10077"/>
                  </a:lnTo>
                  <a:lnTo>
                    <a:pt x="7517" y="10044"/>
                  </a:lnTo>
                  <a:lnTo>
                    <a:pt x="7515" y="10022"/>
                  </a:lnTo>
                  <a:lnTo>
                    <a:pt x="7513" y="10000"/>
                  </a:lnTo>
                  <a:lnTo>
                    <a:pt x="7511" y="9977"/>
                  </a:lnTo>
                  <a:lnTo>
                    <a:pt x="7509" y="9956"/>
                  </a:lnTo>
                  <a:lnTo>
                    <a:pt x="7507" y="9934"/>
                  </a:lnTo>
                  <a:lnTo>
                    <a:pt x="7504" y="9911"/>
                  </a:lnTo>
                  <a:lnTo>
                    <a:pt x="7501" y="9889"/>
                  </a:lnTo>
                  <a:lnTo>
                    <a:pt x="7499" y="9867"/>
                  </a:lnTo>
                  <a:lnTo>
                    <a:pt x="7496" y="9848"/>
                  </a:lnTo>
                  <a:lnTo>
                    <a:pt x="7492" y="9828"/>
                  </a:lnTo>
                  <a:lnTo>
                    <a:pt x="7488" y="9809"/>
                  </a:lnTo>
                  <a:lnTo>
                    <a:pt x="7484" y="9790"/>
                  </a:lnTo>
                  <a:lnTo>
                    <a:pt x="7474" y="9754"/>
                  </a:lnTo>
                  <a:lnTo>
                    <a:pt x="7462" y="9719"/>
                  </a:lnTo>
                  <a:lnTo>
                    <a:pt x="7459" y="9709"/>
                  </a:lnTo>
                  <a:lnTo>
                    <a:pt x="7453" y="9699"/>
                  </a:lnTo>
                  <a:lnTo>
                    <a:pt x="7448" y="9688"/>
                  </a:lnTo>
                  <a:lnTo>
                    <a:pt x="7443" y="9680"/>
                  </a:lnTo>
                  <a:lnTo>
                    <a:pt x="7437" y="9672"/>
                  </a:lnTo>
                  <a:lnTo>
                    <a:pt x="7430" y="9665"/>
                  </a:lnTo>
                  <a:lnTo>
                    <a:pt x="7422" y="9659"/>
                  </a:lnTo>
                  <a:lnTo>
                    <a:pt x="7414" y="9653"/>
                  </a:lnTo>
                  <a:lnTo>
                    <a:pt x="7406" y="9648"/>
                  </a:lnTo>
                  <a:lnTo>
                    <a:pt x="7397" y="9645"/>
                  </a:lnTo>
                  <a:lnTo>
                    <a:pt x="7387" y="9641"/>
                  </a:lnTo>
                  <a:lnTo>
                    <a:pt x="7377" y="9639"/>
                  </a:lnTo>
                  <a:lnTo>
                    <a:pt x="7367" y="9638"/>
                  </a:lnTo>
                  <a:lnTo>
                    <a:pt x="7357" y="9638"/>
                  </a:lnTo>
                  <a:lnTo>
                    <a:pt x="7345" y="9638"/>
                  </a:lnTo>
                  <a:lnTo>
                    <a:pt x="7332" y="9639"/>
                  </a:lnTo>
                  <a:lnTo>
                    <a:pt x="7304" y="9642"/>
                  </a:lnTo>
                  <a:lnTo>
                    <a:pt x="7275" y="9646"/>
                  </a:lnTo>
                  <a:lnTo>
                    <a:pt x="7246" y="9649"/>
                  </a:lnTo>
                  <a:lnTo>
                    <a:pt x="7218" y="9653"/>
                  </a:lnTo>
                  <a:lnTo>
                    <a:pt x="7189" y="9656"/>
                  </a:lnTo>
                  <a:lnTo>
                    <a:pt x="7160" y="9660"/>
                  </a:lnTo>
                  <a:lnTo>
                    <a:pt x="7132" y="9663"/>
                  </a:lnTo>
                  <a:lnTo>
                    <a:pt x="7102" y="9667"/>
                  </a:lnTo>
                  <a:lnTo>
                    <a:pt x="7063" y="9671"/>
                  </a:lnTo>
                  <a:lnTo>
                    <a:pt x="7023" y="9676"/>
                  </a:lnTo>
                  <a:lnTo>
                    <a:pt x="6983" y="9681"/>
                  </a:lnTo>
                  <a:lnTo>
                    <a:pt x="6944" y="9686"/>
                  </a:lnTo>
                  <a:lnTo>
                    <a:pt x="6903" y="9691"/>
                  </a:lnTo>
                  <a:lnTo>
                    <a:pt x="6863" y="9695"/>
                  </a:lnTo>
                  <a:lnTo>
                    <a:pt x="6824" y="9700"/>
                  </a:lnTo>
                  <a:lnTo>
                    <a:pt x="6784" y="9704"/>
                  </a:lnTo>
                  <a:lnTo>
                    <a:pt x="6715" y="9712"/>
                  </a:lnTo>
                  <a:lnTo>
                    <a:pt x="6661" y="9718"/>
                  </a:lnTo>
                  <a:lnTo>
                    <a:pt x="6606" y="9724"/>
                  </a:lnTo>
                  <a:lnTo>
                    <a:pt x="6552" y="9730"/>
                  </a:lnTo>
                  <a:lnTo>
                    <a:pt x="6497" y="9734"/>
                  </a:lnTo>
                  <a:lnTo>
                    <a:pt x="6442" y="9736"/>
                  </a:lnTo>
                  <a:lnTo>
                    <a:pt x="6388" y="9739"/>
                  </a:lnTo>
                  <a:lnTo>
                    <a:pt x="6333" y="9739"/>
                  </a:lnTo>
                  <a:lnTo>
                    <a:pt x="6279" y="9736"/>
                  </a:lnTo>
                  <a:lnTo>
                    <a:pt x="6252" y="9734"/>
                  </a:lnTo>
                  <a:lnTo>
                    <a:pt x="6224" y="9732"/>
                  </a:lnTo>
                  <a:lnTo>
                    <a:pt x="6198" y="9728"/>
                  </a:lnTo>
                  <a:lnTo>
                    <a:pt x="6170" y="9724"/>
                  </a:lnTo>
                  <a:lnTo>
                    <a:pt x="6144" y="9719"/>
                  </a:lnTo>
                  <a:lnTo>
                    <a:pt x="6118" y="9714"/>
                  </a:lnTo>
                  <a:lnTo>
                    <a:pt x="6090" y="9708"/>
                  </a:lnTo>
                  <a:lnTo>
                    <a:pt x="6064" y="9700"/>
                  </a:lnTo>
                  <a:lnTo>
                    <a:pt x="6037" y="9692"/>
                  </a:lnTo>
                  <a:lnTo>
                    <a:pt x="6011" y="9683"/>
                  </a:lnTo>
                  <a:lnTo>
                    <a:pt x="5985" y="9672"/>
                  </a:lnTo>
                  <a:lnTo>
                    <a:pt x="5958" y="9662"/>
                  </a:lnTo>
                  <a:lnTo>
                    <a:pt x="5932" y="9649"/>
                  </a:lnTo>
                  <a:lnTo>
                    <a:pt x="5907" y="9636"/>
                  </a:lnTo>
                  <a:lnTo>
                    <a:pt x="5880" y="9622"/>
                  </a:lnTo>
                  <a:lnTo>
                    <a:pt x="5855" y="9606"/>
                  </a:lnTo>
                  <a:lnTo>
                    <a:pt x="5804" y="9574"/>
                  </a:lnTo>
                  <a:lnTo>
                    <a:pt x="5759" y="9543"/>
                  </a:lnTo>
                  <a:lnTo>
                    <a:pt x="5715" y="9512"/>
                  </a:lnTo>
                  <a:lnTo>
                    <a:pt x="5674" y="9483"/>
                  </a:lnTo>
                  <a:lnTo>
                    <a:pt x="5635" y="9453"/>
                  </a:lnTo>
                  <a:lnTo>
                    <a:pt x="5599" y="9425"/>
                  </a:lnTo>
                  <a:lnTo>
                    <a:pt x="5565" y="9396"/>
                  </a:lnTo>
                  <a:lnTo>
                    <a:pt x="5531" y="9367"/>
                  </a:lnTo>
                  <a:lnTo>
                    <a:pt x="5497" y="9335"/>
                  </a:lnTo>
                  <a:lnTo>
                    <a:pt x="5463" y="9304"/>
                  </a:lnTo>
                  <a:lnTo>
                    <a:pt x="5429" y="9272"/>
                  </a:lnTo>
                  <a:lnTo>
                    <a:pt x="5395" y="9240"/>
                  </a:lnTo>
                  <a:lnTo>
                    <a:pt x="5362" y="9207"/>
                  </a:lnTo>
                  <a:lnTo>
                    <a:pt x="5328" y="9174"/>
                  </a:lnTo>
                  <a:lnTo>
                    <a:pt x="5295" y="9142"/>
                  </a:lnTo>
                  <a:lnTo>
                    <a:pt x="5263" y="9110"/>
                  </a:lnTo>
                  <a:lnTo>
                    <a:pt x="5230" y="9078"/>
                  </a:lnTo>
                  <a:lnTo>
                    <a:pt x="5195" y="9045"/>
                  </a:lnTo>
                  <a:lnTo>
                    <a:pt x="5162" y="9013"/>
                  </a:lnTo>
                  <a:lnTo>
                    <a:pt x="5128" y="8980"/>
                  </a:lnTo>
                  <a:lnTo>
                    <a:pt x="5093" y="8946"/>
                  </a:lnTo>
                  <a:lnTo>
                    <a:pt x="5059" y="8914"/>
                  </a:lnTo>
                  <a:lnTo>
                    <a:pt x="5024" y="8882"/>
                  </a:lnTo>
                  <a:lnTo>
                    <a:pt x="4990" y="8850"/>
                  </a:lnTo>
                  <a:lnTo>
                    <a:pt x="4967" y="8832"/>
                  </a:lnTo>
                  <a:lnTo>
                    <a:pt x="4944" y="8813"/>
                  </a:lnTo>
                  <a:lnTo>
                    <a:pt x="4920" y="8796"/>
                  </a:lnTo>
                  <a:lnTo>
                    <a:pt x="4895" y="8780"/>
                  </a:lnTo>
                  <a:lnTo>
                    <a:pt x="4868" y="8764"/>
                  </a:lnTo>
                  <a:lnTo>
                    <a:pt x="4841" y="8750"/>
                  </a:lnTo>
                  <a:lnTo>
                    <a:pt x="4812" y="8736"/>
                  </a:lnTo>
                  <a:lnTo>
                    <a:pt x="4782" y="8724"/>
                  </a:lnTo>
                  <a:lnTo>
                    <a:pt x="4753" y="8712"/>
                  </a:lnTo>
                  <a:lnTo>
                    <a:pt x="4720" y="8702"/>
                  </a:lnTo>
                  <a:lnTo>
                    <a:pt x="4687" y="8692"/>
                  </a:lnTo>
                  <a:lnTo>
                    <a:pt x="4652" y="8684"/>
                  </a:lnTo>
                  <a:lnTo>
                    <a:pt x="4616" y="8676"/>
                  </a:lnTo>
                  <a:lnTo>
                    <a:pt x="4579" y="8668"/>
                  </a:lnTo>
                  <a:lnTo>
                    <a:pt x="4540" y="8662"/>
                  </a:lnTo>
                  <a:lnTo>
                    <a:pt x="4500" y="8656"/>
                  </a:lnTo>
                  <a:lnTo>
                    <a:pt x="4434" y="8647"/>
                  </a:lnTo>
                  <a:lnTo>
                    <a:pt x="4379" y="8640"/>
                  </a:lnTo>
                  <a:lnTo>
                    <a:pt x="4322" y="8633"/>
                  </a:lnTo>
                  <a:lnTo>
                    <a:pt x="4267" y="8625"/>
                  </a:lnTo>
                  <a:lnTo>
                    <a:pt x="4211" y="8618"/>
                  </a:lnTo>
                  <a:lnTo>
                    <a:pt x="4155" y="8610"/>
                  </a:lnTo>
                  <a:lnTo>
                    <a:pt x="4099" y="8602"/>
                  </a:lnTo>
                  <a:lnTo>
                    <a:pt x="4042" y="8593"/>
                  </a:lnTo>
                  <a:lnTo>
                    <a:pt x="3986" y="8584"/>
                  </a:lnTo>
                  <a:lnTo>
                    <a:pt x="3930" y="8573"/>
                  </a:lnTo>
                  <a:lnTo>
                    <a:pt x="3875" y="8563"/>
                  </a:lnTo>
                  <a:lnTo>
                    <a:pt x="3819" y="8552"/>
                  </a:lnTo>
                  <a:lnTo>
                    <a:pt x="3763" y="8540"/>
                  </a:lnTo>
                  <a:lnTo>
                    <a:pt x="3708" y="8526"/>
                  </a:lnTo>
                  <a:lnTo>
                    <a:pt x="3652" y="8513"/>
                  </a:lnTo>
                  <a:lnTo>
                    <a:pt x="3597" y="8498"/>
                  </a:lnTo>
                  <a:lnTo>
                    <a:pt x="3542" y="8482"/>
                  </a:lnTo>
                  <a:lnTo>
                    <a:pt x="3485" y="8463"/>
                  </a:lnTo>
                  <a:lnTo>
                    <a:pt x="3430" y="8443"/>
                  </a:lnTo>
                  <a:lnTo>
                    <a:pt x="3376" y="8421"/>
                  </a:lnTo>
                  <a:lnTo>
                    <a:pt x="3323" y="8398"/>
                  </a:lnTo>
                  <a:lnTo>
                    <a:pt x="3274" y="8373"/>
                  </a:lnTo>
                  <a:lnTo>
                    <a:pt x="3225" y="8346"/>
                  </a:lnTo>
                  <a:lnTo>
                    <a:pt x="3202" y="8333"/>
                  </a:lnTo>
                  <a:lnTo>
                    <a:pt x="3178" y="8318"/>
                  </a:lnTo>
                  <a:lnTo>
                    <a:pt x="3156" y="8303"/>
                  </a:lnTo>
                  <a:lnTo>
                    <a:pt x="3133" y="8288"/>
                  </a:lnTo>
                  <a:lnTo>
                    <a:pt x="3111" y="8272"/>
                  </a:lnTo>
                  <a:lnTo>
                    <a:pt x="3089" y="8256"/>
                  </a:lnTo>
                  <a:lnTo>
                    <a:pt x="3069" y="8240"/>
                  </a:lnTo>
                  <a:lnTo>
                    <a:pt x="3048" y="8223"/>
                  </a:lnTo>
                  <a:lnTo>
                    <a:pt x="3027" y="8205"/>
                  </a:lnTo>
                  <a:lnTo>
                    <a:pt x="3008" y="8188"/>
                  </a:lnTo>
                  <a:lnTo>
                    <a:pt x="2988" y="8170"/>
                  </a:lnTo>
                  <a:lnTo>
                    <a:pt x="2969" y="8150"/>
                  </a:lnTo>
                  <a:lnTo>
                    <a:pt x="2950" y="8132"/>
                  </a:lnTo>
                  <a:lnTo>
                    <a:pt x="2932" y="8112"/>
                  </a:lnTo>
                  <a:lnTo>
                    <a:pt x="2914" y="8092"/>
                  </a:lnTo>
                  <a:lnTo>
                    <a:pt x="2896" y="8072"/>
                  </a:lnTo>
                  <a:lnTo>
                    <a:pt x="2879" y="8050"/>
                  </a:lnTo>
                  <a:lnTo>
                    <a:pt x="2863" y="8030"/>
                  </a:lnTo>
                  <a:lnTo>
                    <a:pt x="2847" y="8008"/>
                  </a:lnTo>
                  <a:lnTo>
                    <a:pt x="2831" y="7986"/>
                  </a:lnTo>
                  <a:lnTo>
                    <a:pt x="2807" y="7952"/>
                  </a:lnTo>
                  <a:lnTo>
                    <a:pt x="2782" y="7917"/>
                  </a:lnTo>
                  <a:lnTo>
                    <a:pt x="2755" y="7882"/>
                  </a:lnTo>
                  <a:lnTo>
                    <a:pt x="2728" y="7846"/>
                  </a:lnTo>
                  <a:lnTo>
                    <a:pt x="2698" y="7811"/>
                  </a:lnTo>
                  <a:lnTo>
                    <a:pt x="2667" y="7775"/>
                  </a:lnTo>
                  <a:lnTo>
                    <a:pt x="2635" y="7739"/>
                  </a:lnTo>
                  <a:lnTo>
                    <a:pt x="2602" y="7703"/>
                  </a:lnTo>
                  <a:lnTo>
                    <a:pt x="2566" y="7669"/>
                  </a:lnTo>
                  <a:lnTo>
                    <a:pt x="2529" y="7634"/>
                  </a:lnTo>
                  <a:lnTo>
                    <a:pt x="2490" y="7601"/>
                  </a:lnTo>
                  <a:lnTo>
                    <a:pt x="2450" y="7569"/>
                  </a:lnTo>
                  <a:lnTo>
                    <a:pt x="2408" y="7538"/>
                  </a:lnTo>
                  <a:lnTo>
                    <a:pt x="2364" y="7508"/>
                  </a:lnTo>
                  <a:lnTo>
                    <a:pt x="2341" y="7493"/>
                  </a:lnTo>
                  <a:lnTo>
                    <a:pt x="2318" y="7479"/>
                  </a:lnTo>
                  <a:lnTo>
                    <a:pt x="2295" y="7467"/>
                  </a:lnTo>
                  <a:lnTo>
                    <a:pt x="2271" y="7453"/>
                  </a:lnTo>
                  <a:lnTo>
                    <a:pt x="2221" y="7428"/>
                  </a:lnTo>
                  <a:lnTo>
                    <a:pt x="2170" y="7404"/>
                  </a:lnTo>
                  <a:lnTo>
                    <a:pt x="2119" y="7380"/>
                  </a:lnTo>
                  <a:lnTo>
                    <a:pt x="2067" y="7355"/>
                  </a:lnTo>
                  <a:lnTo>
                    <a:pt x="2015" y="7332"/>
                  </a:lnTo>
                  <a:lnTo>
                    <a:pt x="1963" y="7310"/>
                  </a:lnTo>
                  <a:lnTo>
                    <a:pt x="1910" y="7287"/>
                  </a:lnTo>
                  <a:lnTo>
                    <a:pt x="1857" y="7265"/>
                  </a:lnTo>
                  <a:lnTo>
                    <a:pt x="1822" y="7249"/>
                  </a:lnTo>
                  <a:lnTo>
                    <a:pt x="1787" y="7232"/>
                  </a:lnTo>
                  <a:lnTo>
                    <a:pt x="1755" y="7212"/>
                  </a:lnTo>
                  <a:lnTo>
                    <a:pt x="1723" y="7193"/>
                  </a:lnTo>
                  <a:lnTo>
                    <a:pt x="1692" y="7171"/>
                  </a:lnTo>
                  <a:lnTo>
                    <a:pt x="1662" y="7148"/>
                  </a:lnTo>
                  <a:lnTo>
                    <a:pt x="1634" y="7123"/>
                  </a:lnTo>
                  <a:lnTo>
                    <a:pt x="1606" y="7097"/>
                  </a:lnTo>
                  <a:lnTo>
                    <a:pt x="1580" y="7070"/>
                  </a:lnTo>
                  <a:lnTo>
                    <a:pt x="1554" y="7040"/>
                  </a:lnTo>
                  <a:lnTo>
                    <a:pt x="1529" y="7010"/>
                  </a:lnTo>
                  <a:lnTo>
                    <a:pt x="1506" y="6978"/>
                  </a:lnTo>
                  <a:lnTo>
                    <a:pt x="1484" y="6945"/>
                  </a:lnTo>
                  <a:lnTo>
                    <a:pt x="1463" y="6910"/>
                  </a:lnTo>
                  <a:lnTo>
                    <a:pt x="1443" y="6874"/>
                  </a:lnTo>
                  <a:lnTo>
                    <a:pt x="1424" y="6837"/>
                  </a:lnTo>
                  <a:lnTo>
                    <a:pt x="1399" y="6787"/>
                  </a:lnTo>
                  <a:lnTo>
                    <a:pt x="1375" y="6737"/>
                  </a:lnTo>
                  <a:lnTo>
                    <a:pt x="1349" y="6689"/>
                  </a:lnTo>
                  <a:lnTo>
                    <a:pt x="1324" y="6641"/>
                  </a:lnTo>
                  <a:lnTo>
                    <a:pt x="1296" y="6593"/>
                  </a:lnTo>
                  <a:lnTo>
                    <a:pt x="1269" y="6545"/>
                  </a:lnTo>
                  <a:lnTo>
                    <a:pt x="1241" y="6497"/>
                  </a:lnTo>
                  <a:lnTo>
                    <a:pt x="1213" y="6450"/>
                  </a:lnTo>
                  <a:lnTo>
                    <a:pt x="1183" y="6405"/>
                  </a:lnTo>
                  <a:lnTo>
                    <a:pt x="1153" y="6359"/>
                  </a:lnTo>
                  <a:lnTo>
                    <a:pt x="1122" y="6314"/>
                  </a:lnTo>
                  <a:lnTo>
                    <a:pt x="1091" y="6269"/>
                  </a:lnTo>
                  <a:lnTo>
                    <a:pt x="1059" y="6225"/>
                  </a:lnTo>
                  <a:lnTo>
                    <a:pt x="1027" y="6181"/>
                  </a:lnTo>
                  <a:lnTo>
                    <a:pt x="993" y="6137"/>
                  </a:lnTo>
                  <a:lnTo>
                    <a:pt x="960" y="6095"/>
                  </a:lnTo>
                  <a:lnTo>
                    <a:pt x="942" y="6073"/>
                  </a:lnTo>
                  <a:lnTo>
                    <a:pt x="923" y="6052"/>
                  </a:lnTo>
                  <a:lnTo>
                    <a:pt x="904" y="6032"/>
                  </a:lnTo>
                  <a:lnTo>
                    <a:pt x="884" y="6011"/>
                  </a:lnTo>
                  <a:lnTo>
                    <a:pt x="876" y="6002"/>
                  </a:lnTo>
                  <a:lnTo>
                    <a:pt x="856" y="5981"/>
                  </a:lnTo>
                  <a:lnTo>
                    <a:pt x="836" y="5964"/>
                  </a:lnTo>
                  <a:lnTo>
                    <a:pt x="816" y="5949"/>
                  </a:lnTo>
                  <a:lnTo>
                    <a:pt x="796" y="5937"/>
                  </a:lnTo>
                  <a:lnTo>
                    <a:pt x="775" y="5926"/>
                  </a:lnTo>
                  <a:lnTo>
                    <a:pt x="755" y="5918"/>
                  </a:lnTo>
                  <a:lnTo>
                    <a:pt x="744" y="5915"/>
                  </a:lnTo>
                  <a:lnTo>
                    <a:pt x="734" y="5913"/>
                  </a:lnTo>
                  <a:lnTo>
                    <a:pt x="723" y="5910"/>
                  </a:lnTo>
                  <a:lnTo>
                    <a:pt x="712" y="5909"/>
                  </a:lnTo>
                  <a:lnTo>
                    <a:pt x="702" y="5908"/>
                  </a:lnTo>
                  <a:lnTo>
                    <a:pt x="692" y="5908"/>
                  </a:lnTo>
                  <a:lnTo>
                    <a:pt x="680" y="5909"/>
                  </a:lnTo>
                  <a:lnTo>
                    <a:pt x="670" y="5910"/>
                  </a:lnTo>
                  <a:lnTo>
                    <a:pt x="648" y="5914"/>
                  </a:lnTo>
                  <a:lnTo>
                    <a:pt x="626" y="5921"/>
                  </a:lnTo>
                  <a:lnTo>
                    <a:pt x="603" y="5929"/>
                  </a:lnTo>
                  <a:lnTo>
                    <a:pt x="582" y="5940"/>
                  </a:lnTo>
                  <a:lnTo>
                    <a:pt x="559" y="5953"/>
                  </a:lnTo>
                  <a:lnTo>
                    <a:pt x="536" y="5969"/>
                  </a:lnTo>
                  <a:lnTo>
                    <a:pt x="501" y="5996"/>
                  </a:lnTo>
                  <a:lnTo>
                    <a:pt x="467" y="6025"/>
                  </a:lnTo>
                  <a:lnTo>
                    <a:pt x="435" y="6056"/>
                  </a:lnTo>
                  <a:lnTo>
                    <a:pt x="403" y="6087"/>
                  </a:lnTo>
                  <a:lnTo>
                    <a:pt x="372" y="6120"/>
                  </a:lnTo>
                  <a:lnTo>
                    <a:pt x="341" y="6153"/>
                  </a:lnTo>
                  <a:lnTo>
                    <a:pt x="311" y="6187"/>
                  </a:lnTo>
                  <a:lnTo>
                    <a:pt x="281" y="6220"/>
                  </a:lnTo>
                  <a:lnTo>
                    <a:pt x="273" y="6229"/>
                  </a:lnTo>
                  <a:lnTo>
                    <a:pt x="249" y="6258"/>
                  </a:lnTo>
                  <a:lnTo>
                    <a:pt x="226" y="6289"/>
                  </a:lnTo>
                  <a:lnTo>
                    <a:pt x="204" y="6320"/>
                  </a:lnTo>
                  <a:lnTo>
                    <a:pt x="182" y="6351"/>
                  </a:lnTo>
                  <a:lnTo>
                    <a:pt x="161" y="6382"/>
                  </a:lnTo>
                  <a:lnTo>
                    <a:pt x="139" y="6413"/>
                  </a:lnTo>
                  <a:lnTo>
                    <a:pt x="116" y="6444"/>
                  </a:lnTo>
                  <a:lnTo>
                    <a:pt x="92" y="6472"/>
                  </a:lnTo>
                  <a:lnTo>
                    <a:pt x="69" y="6499"/>
                  </a:lnTo>
                  <a:lnTo>
                    <a:pt x="46" y="6524"/>
                  </a:lnTo>
                  <a:lnTo>
                    <a:pt x="23" y="6547"/>
                  </a:lnTo>
                  <a:lnTo>
                    <a:pt x="0" y="6570"/>
                  </a:lnTo>
                  <a:lnTo>
                    <a:pt x="0" y="6514"/>
                  </a:lnTo>
                  <a:lnTo>
                    <a:pt x="15" y="6497"/>
                  </a:lnTo>
                  <a:lnTo>
                    <a:pt x="31" y="6481"/>
                  </a:lnTo>
                  <a:lnTo>
                    <a:pt x="46" y="6464"/>
                  </a:lnTo>
                  <a:lnTo>
                    <a:pt x="62" y="6447"/>
                  </a:lnTo>
                  <a:lnTo>
                    <a:pt x="85" y="6418"/>
                  </a:lnTo>
                  <a:lnTo>
                    <a:pt x="107" y="6389"/>
                  </a:lnTo>
                  <a:lnTo>
                    <a:pt x="128" y="6359"/>
                  </a:lnTo>
                  <a:lnTo>
                    <a:pt x="149" y="6329"/>
                  </a:lnTo>
                  <a:lnTo>
                    <a:pt x="172" y="6297"/>
                  </a:lnTo>
                  <a:lnTo>
                    <a:pt x="195" y="6265"/>
                  </a:lnTo>
                  <a:lnTo>
                    <a:pt x="219" y="6234"/>
                  </a:lnTo>
                  <a:lnTo>
                    <a:pt x="244" y="6203"/>
                  </a:lnTo>
                  <a:lnTo>
                    <a:pt x="251" y="6195"/>
                  </a:lnTo>
                  <a:lnTo>
                    <a:pt x="282" y="6160"/>
                  </a:lnTo>
                  <a:lnTo>
                    <a:pt x="312" y="6126"/>
                  </a:lnTo>
                  <a:lnTo>
                    <a:pt x="344" y="6091"/>
                  </a:lnTo>
                  <a:lnTo>
                    <a:pt x="375" y="6058"/>
                  </a:lnTo>
                  <a:lnTo>
                    <a:pt x="408" y="6026"/>
                  </a:lnTo>
                  <a:lnTo>
                    <a:pt x="442" y="5995"/>
                  </a:lnTo>
                  <a:lnTo>
                    <a:pt x="476" y="5965"/>
                  </a:lnTo>
                  <a:lnTo>
                    <a:pt x="513" y="5938"/>
                  </a:lnTo>
                  <a:lnTo>
                    <a:pt x="539" y="5919"/>
                  </a:lnTo>
                  <a:lnTo>
                    <a:pt x="564" y="5905"/>
                  </a:lnTo>
                  <a:lnTo>
                    <a:pt x="577" y="5898"/>
                  </a:lnTo>
                  <a:lnTo>
                    <a:pt x="591" y="5892"/>
                  </a:lnTo>
                  <a:lnTo>
                    <a:pt x="603" y="5886"/>
                  </a:lnTo>
                  <a:lnTo>
                    <a:pt x="616" y="5882"/>
                  </a:lnTo>
                  <a:lnTo>
                    <a:pt x="629" y="5878"/>
                  </a:lnTo>
                  <a:lnTo>
                    <a:pt x="641" y="5875"/>
                  </a:lnTo>
                  <a:lnTo>
                    <a:pt x="654" y="5872"/>
                  </a:lnTo>
                  <a:lnTo>
                    <a:pt x="666" y="5870"/>
                  </a:lnTo>
                  <a:lnTo>
                    <a:pt x="679" y="5869"/>
                  </a:lnTo>
                  <a:lnTo>
                    <a:pt x="692" y="5868"/>
                  </a:lnTo>
                  <a:lnTo>
                    <a:pt x="704" y="5869"/>
                  </a:lnTo>
                  <a:lnTo>
                    <a:pt x="716" y="5869"/>
                  </a:lnTo>
                  <a:lnTo>
                    <a:pt x="728" y="5871"/>
                  </a:lnTo>
                  <a:lnTo>
                    <a:pt x="741" y="5874"/>
                  </a:lnTo>
                  <a:lnTo>
                    <a:pt x="753" y="5876"/>
                  </a:lnTo>
                  <a:lnTo>
                    <a:pt x="765" y="5879"/>
                  </a:lnTo>
                  <a:lnTo>
                    <a:pt x="777" y="5884"/>
                  </a:lnTo>
                  <a:lnTo>
                    <a:pt x="789" y="5888"/>
                  </a:lnTo>
                  <a:lnTo>
                    <a:pt x="801" y="5894"/>
                  </a:lnTo>
                  <a:lnTo>
                    <a:pt x="812" y="5900"/>
                  </a:lnTo>
                  <a:lnTo>
                    <a:pt x="825" y="5907"/>
                  </a:lnTo>
                  <a:lnTo>
                    <a:pt x="836" y="5915"/>
                  </a:lnTo>
                  <a:lnTo>
                    <a:pt x="848" y="5923"/>
                  </a:lnTo>
                  <a:lnTo>
                    <a:pt x="859" y="5932"/>
                  </a:lnTo>
                  <a:lnTo>
                    <a:pt x="882" y="5952"/>
                  </a:lnTo>
                  <a:lnTo>
                    <a:pt x="905" y="5974"/>
                  </a:lnTo>
                  <a:lnTo>
                    <a:pt x="913" y="5984"/>
                  </a:lnTo>
                  <a:lnTo>
                    <a:pt x="933" y="6004"/>
                  </a:lnTo>
                  <a:lnTo>
                    <a:pt x="953" y="6026"/>
                  </a:lnTo>
                  <a:lnTo>
                    <a:pt x="973" y="6048"/>
                  </a:lnTo>
                  <a:lnTo>
                    <a:pt x="991" y="6071"/>
                  </a:lnTo>
                  <a:lnTo>
                    <a:pt x="1024" y="6113"/>
                  </a:lnTo>
                  <a:lnTo>
                    <a:pt x="1058" y="6157"/>
                  </a:lnTo>
                  <a:lnTo>
                    <a:pt x="1091" y="6202"/>
                  </a:lnTo>
                  <a:lnTo>
                    <a:pt x="1123" y="6246"/>
                  </a:lnTo>
                  <a:lnTo>
                    <a:pt x="1154" y="6291"/>
                  </a:lnTo>
                  <a:lnTo>
                    <a:pt x="1185" y="6337"/>
                  </a:lnTo>
                  <a:lnTo>
                    <a:pt x="1216" y="6383"/>
                  </a:lnTo>
                  <a:lnTo>
                    <a:pt x="1246" y="6430"/>
                  </a:lnTo>
                  <a:lnTo>
                    <a:pt x="1274" y="6477"/>
                  </a:lnTo>
                  <a:lnTo>
                    <a:pt x="1303" y="6525"/>
                  </a:lnTo>
                  <a:lnTo>
                    <a:pt x="1331" y="6573"/>
                  </a:lnTo>
                  <a:lnTo>
                    <a:pt x="1358" y="6621"/>
                  </a:lnTo>
                  <a:lnTo>
                    <a:pt x="1385" y="6671"/>
                  </a:lnTo>
                  <a:lnTo>
                    <a:pt x="1410" y="6720"/>
                  </a:lnTo>
                  <a:lnTo>
                    <a:pt x="1435" y="6769"/>
                  </a:lnTo>
                  <a:lnTo>
                    <a:pt x="1460" y="6820"/>
                  </a:lnTo>
                  <a:lnTo>
                    <a:pt x="1477" y="6855"/>
                  </a:lnTo>
                  <a:lnTo>
                    <a:pt x="1497" y="6890"/>
                  </a:lnTo>
                  <a:lnTo>
                    <a:pt x="1516" y="6923"/>
                  </a:lnTo>
                  <a:lnTo>
                    <a:pt x="1538" y="6955"/>
                  </a:lnTo>
                  <a:lnTo>
                    <a:pt x="1560" y="6985"/>
                  </a:lnTo>
                  <a:lnTo>
                    <a:pt x="1584" y="7015"/>
                  </a:lnTo>
                  <a:lnTo>
                    <a:pt x="1608" y="7042"/>
                  </a:lnTo>
                  <a:lnTo>
                    <a:pt x="1634" y="7069"/>
                  </a:lnTo>
                  <a:lnTo>
                    <a:pt x="1660" y="7093"/>
                  </a:lnTo>
                  <a:lnTo>
                    <a:pt x="1687" y="7117"/>
                  </a:lnTo>
                  <a:lnTo>
                    <a:pt x="1715" y="7139"/>
                  </a:lnTo>
                  <a:lnTo>
                    <a:pt x="1745" y="7159"/>
                  </a:lnTo>
                  <a:lnTo>
                    <a:pt x="1775" y="7179"/>
                  </a:lnTo>
                  <a:lnTo>
                    <a:pt x="1807" y="7197"/>
                  </a:lnTo>
                  <a:lnTo>
                    <a:pt x="1839" y="7213"/>
                  </a:lnTo>
                  <a:lnTo>
                    <a:pt x="1872" y="7228"/>
                  </a:lnTo>
                  <a:lnTo>
                    <a:pt x="1926" y="7251"/>
                  </a:lnTo>
                  <a:lnTo>
                    <a:pt x="1979" y="7274"/>
                  </a:lnTo>
                  <a:lnTo>
                    <a:pt x="2032" y="7297"/>
                  </a:lnTo>
                  <a:lnTo>
                    <a:pt x="2084" y="7320"/>
                  </a:lnTo>
                  <a:lnTo>
                    <a:pt x="2136" y="7344"/>
                  </a:lnTo>
                  <a:lnTo>
                    <a:pt x="2188" y="7368"/>
                  </a:lnTo>
                  <a:lnTo>
                    <a:pt x="2238" y="7393"/>
                  </a:lnTo>
                  <a:lnTo>
                    <a:pt x="2290" y="7418"/>
                  </a:lnTo>
                  <a:lnTo>
                    <a:pt x="2314" y="7432"/>
                  </a:lnTo>
                  <a:lnTo>
                    <a:pt x="2338" y="7445"/>
                  </a:lnTo>
                  <a:lnTo>
                    <a:pt x="2362" y="7460"/>
                  </a:lnTo>
                  <a:lnTo>
                    <a:pt x="2385" y="7474"/>
                  </a:lnTo>
                  <a:lnTo>
                    <a:pt x="2408" y="7490"/>
                  </a:lnTo>
                  <a:lnTo>
                    <a:pt x="2431" y="7505"/>
                  </a:lnTo>
                  <a:lnTo>
                    <a:pt x="2453" y="7521"/>
                  </a:lnTo>
                  <a:lnTo>
                    <a:pt x="2473" y="7537"/>
                  </a:lnTo>
                  <a:lnTo>
                    <a:pt x="2514" y="7570"/>
                  </a:lnTo>
                  <a:lnTo>
                    <a:pt x="2555" y="7604"/>
                  </a:lnTo>
                  <a:lnTo>
                    <a:pt x="2593" y="7639"/>
                  </a:lnTo>
                  <a:lnTo>
                    <a:pt x="2628" y="7674"/>
                  </a:lnTo>
                  <a:lnTo>
                    <a:pt x="2662" y="7711"/>
                  </a:lnTo>
                  <a:lnTo>
                    <a:pt x="2696" y="7748"/>
                  </a:lnTo>
                  <a:lnTo>
                    <a:pt x="2728" y="7784"/>
                  </a:lnTo>
                  <a:lnTo>
                    <a:pt x="2758" y="7821"/>
                  </a:lnTo>
                  <a:lnTo>
                    <a:pt x="2785" y="7858"/>
                  </a:lnTo>
                  <a:lnTo>
                    <a:pt x="2813" y="7893"/>
                  </a:lnTo>
                  <a:lnTo>
                    <a:pt x="2839" y="7929"/>
                  </a:lnTo>
                  <a:lnTo>
                    <a:pt x="2863" y="7963"/>
                  </a:lnTo>
                  <a:lnTo>
                    <a:pt x="2894" y="8006"/>
                  </a:lnTo>
                  <a:lnTo>
                    <a:pt x="2927" y="8047"/>
                  </a:lnTo>
                  <a:lnTo>
                    <a:pt x="2944" y="8067"/>
                  </a:lnTo>
                  <a:lnTo>
                    <a:pt x="2961" y="8086"/>
                  </a:lnTo>
                  <a:lnTo>
                    <a:pt x="2979" y="8104"/>
                  </a:lnTo>
                  <a:lnTo>
                    <a:pt x="2997" y="8123"/>
                  </a:lnTo>
                  <a:lnTo>
                    <a:pt x="3016" y="8141"/>
                  </a:lnTo>
                  <a:lnTo>
                    <a:pt x="3034" y="8158"/>
                  </a:lnTo>
                  <a:lnTo>
                    <a:pt x="3054" y="8175"/>
                  </a:lnTo>
                  <a:lnTo>
                    <a:pt x="3073" y="8193"/>
                  </a:lnTo>
                  <a:lnTo>
                    <a:pt x="3094" y="8209"/>
                  </a:lnTo>
                  <a:lnTo>
                    <a:pt x="3114" y="8225"/>
                  </a:lnTo>
                  <a:lnTo>
                    <a:pt x="3135" y="8241"/>
                  </a:lnTo>
                  <a:lnTo>
                    <a:pt x="3156" y="8256"/>
                  </a:lnTo>
                  <a:lnTo>
                    <a:pt x="3200" y="8286"/>
                  </a:lnTo>
                  <a:lnTo>
                    <a:pt x="3245" y="8312"/>
                  </a:lnTo>
                  <a:lnTo>
                    <a:pt x="3292" y="8338"/>
                  </a:lnTo>
                  <a:lnTo>
                    <a:pt x="3342" y="8362"/>
                  </a:lnTo>
                  <a:lnTo>
                    <a:pt x="3392" y="8385"/>
                  </a:lnTo>
                  <a:lnTo>
                    <a:pt x="3445" y="8406"/>
                  </a:lnTo>
                  <a:lnTo>
                    <a:pt x="3499" y="8427"/>
                  </a:lnTo>
                  <a:lnTo>
                    <a:pt x="3554" y="8444"/>
                  </a:lnTo>
                  <a:lnTo>
                    <a:pt x="3609" y="8460"/>
                  </a:lnTo>
                  <a:lnTo>
                    <a:pt x="3663" y="8475"/>
                  </a:lnTo>
                  <a:lnTo>
                    <a:pt x="3718" y="8489"/>
                  </a:lnTo>
                  <a:lnTo>
                    <a:pt x="3773" y="8501"/>
                  </a:lnTo>
                  <a:lnTo>
                    <a:pt x="3828" y="8514"/>
                  </a:lnTo>
                  <a:lnTo>
                    <a:pt x="3883" y="8524"/>
                  </a:lnTo>
                  <a:lnTo>
                    <a:pt x="3938" y="8534"/>
                  </a:lnTo>
                  <a:lnTo>
                    <a:pt x="3994" y="8545"/>
                  </a:lnTo>
                  <a:lnTo>
                    <a:pt x="4049" y="8554"/>
                  </a:lnTo>
                  <a:lnTo>
                    <a:pt x="4106" y="8563"/>
                  </a:lnTo>
                  <a:lnTo>
                    <a:pt x="4162" y="8571"/>
                  </a:lnTo>
                  <a:lnTo>
                    <a:pt x="4217" y="8579"/>
                  </a:lnTo>
                  <a:lnTo>
                    <a:pt x="4273" y="8586"/>
                  </a:lnTo>
                  <a:lnTo>
                    <a:pt x="4328" y="8594"/>
                  </a:lnTo>
                  <a:lnTo>
                    <a:pt x="4383" y="8601"/>
                  </a:lnTo>
                  <a:lnTo>
                    <a:pt x="4438" y="8608"/>
                  </a:lnTo>
                  <a:lnTo>
                    <a:pt x="4505" y="8617"/>
                  </a:lnTo>
                  <a:lnTo>
                    <a:pt x="4547" y="8623"/>
                  </a:lnTo>
                  <a:lnTo>
                    <a:pt x="4587" y="8630"/>
                  </a:lnTo>
                  <a:lnTo>
                    <a:pt x="4626" y="8637"/>
                  </a:lnTo>
                  <a:lnTo>
                    <a:pt x="4663" y="8646"/>
                  </a:lnTo>
                  <a:lnTo>
                    <a:pt x="4699" y="8655"/>
                  </a:lnTo>
                  <a:lnTo>
                    <a:pt x="4734" y="8665"/>
                  </a:lnTo>
                  <a:lnTo>
                    <a:pt x="4767" y="8677"/>
                  </a:lnTo>
                  <a:lnTo>
                    <a:pt x="4800" y="8688"/>
                  </a:lnTo>
                  <a:lnTo>
                    <a:pt x="4831" y="8702"/>
                  </a:lnTo>
                  <a:lnTo>
                    <a:pt x="4860" y="8716"/>
                  </a:lnTo>
                  <a:lnTo>
                    <a:pt x="4889" y="8731"/>
                  </a:lnTo>
                  <a:lnTo>
                    <a:pt x="4917" y="8747"/>
                  </a:lnTo>
                  <a:lnTo>
                    <a:pt x="4943" y="8764"/>
                  </a:lnTo>
                  <a:lnTo>
                    <a:pt x="4968" y="8782"/>
                  </a:lnTo>
                  <a:lnTo>
                    <a:pt x="4992" y="8801"/>
                  </a:lnTo>
                  <a:lnTo>
                    <a:pt x="5016" y="8821"/>
                  </a:lnTo>
                  <a:lnTo>
                    <a:pt x="5051" y="8853"/>
                  </a:lnTo>
                  <a:lnTo>
                    <a:pt x="5086" y="8885"/>
                  </a:lnTo>
                  <a:lnTo>
                    <a:pt x="5121" y="8918"/>
                  </a:lnTo>
                  <a:lnTo>
                    <a:pt x="5155" y="8951"/>
                  </a:lnTo>
                  <a:lnTo>
                    <a:pt x="5190" y="8984"/>
                  </a:lnTo>
                  <a:lnTo>
                    <a:pt x="5223" y="9016"/>
                  </a:lnTo>
                  <a:lnTo>
                    <a:pt x="5257" y="9049"/>
                  </a:lnTo>
                  <a:lnTo>
                    <a:pt x="5291" y="9083"/>
                  </a:lnTo>
                  <a:lnTo>
                    <a:pt x="5323" y="9115"/>
                  </a:lnTo>
                  <a:lnTo>
                    <a:pt x="5356" y="9147"/>
                  </a:lnTo>
                  <a:lnTo>
                    <a:pt x="5389" y="9179"/>
                  </a:lnTo>
                  <a:lnTo>
                    <a:pt x="5422" y="9211"/>
                  </a:lnTo>
                  <a:lnTo>
                    <a:pt x="5456" y="9243"/>
                  </a:lnTo>
                  <a:lnTo>
                    <a:pt x="5490" y="9275"/>
                  </a:lnTo>
                  <a:lnTo>
                    <a:pt x="5523" y="9306"/>
                  </a:lnTo>
                  <a:lnTo>
                    <a:pt x="5558" y="9337"/>
                  </a:lnTo>
                  <a:lnTo>
                    <a:pt x="5590" y="9366"/>
                  </a:lnTo>
                  <a:lnTo>
                    <a:pt x="5624" y="9395"/>
                  </a:lnTo>
                  <a:lnTo>
                    <a:pt x="5660" y="9422"/>
                  </a:lnTo>
                  <a:lnTo>
                    <a:pt x="5698" y="9451"/>
                  </a:lnTo>
                  <a:lnTo>
                    <a:pt x="5738" y="9481"/>
                  </a:lnTo>
                  <a:lnTo>
                    <a:pt x="5780" y="9511"/>
                  </a:lnTo>
                  <a:lnTo>
                    <a:pt x="5826" y="9540"/>
                  </a:lnTo>
                  <a:lnTo>
                    <a:pt x="5876" y="9572"/>
                  </a:lnTo>
                  <a:lnTo>
                    <a:pt x="5901" y="9587"/>
                  </a:lnTo>
                  <a:lnTo>
                    <a:pt x="5925" y="9601"/>
                  </a:lnTo>
                  <a:lnTo>
                    <a:pt x="5950" y="9614"/>
                  </a:lnTo>
                  <a:lnTo>
                    <a:pt x="5975" y="9626"/>
                  </a:lnTo>
                  <a:lnTo>
                    <a:pt x="6001" y="9637"/>
                  </a:lnTo>
                  <a:lnTo>
                    <a:pt x="6026" y="9646"/>
                  </a:lnTo>
                  <a:lnTo>
                    <a:pt x="6051" y="9655"/>
                  </a:lnTo>
                  <a:lnTo>
                    <a:pt x="6076" y="9663"/>
                  </a:lnTo>
                  <a:lnTo>
                    <a:pt x="6103" y="9670"/>
                  </a:lnTo>
                  <a:lnTo>
                    <a:pt x="6128" y="9676"/>
                  </a:lnTo>
                  <a:lnTo>
                    <a:pt x="6154" y="9681"/>
                  </a:lnTo>
                  <a:lnTo>
                    <a:pt x="6181" y="9686"/>
                  </a:lnTo>
                  <a:lnTo>
                    <a:pt x="6207" y="9689"/>
                  </a:lnTo>
                  <a:lnTo>
                    <a:pt x="6232" y="9693"/>
                  </a:lnTo>
                  <a:lnTo>
                    <a:pt x="6259" y="9695"/>
                  </a:lnTo>
                  <a:lnTo>
                    <a:pt x="6285" y="9697"/>
                  </a:lnTo>
                  <a:lnTo>
                    <a:pt x="6338" y="9699"/>
                  </a:lnTo>
                  <a:lnTo>
                    <a:pt x="6392" y="9699"/>
                  </a:lnTo>
                  <a:lnTo>
                    <a:pt x="6445" y="9697"/>
                  </a:lnTo>
                  <a:lnTo>
                    <a:pt x="6498" y="9694"/>
                  </a:lnTo>
                  <a:lnTo>
                    <a:pt x="6551" y="9689"/>
                  </a:lnTo>
                  <a:lnTo>
                    <a:pt x="6604" y="9685"/>
                  </a:lnTo>
                  <a:lnTo>
                    <a:pt x="6658" y="9679"/>
                  </a:lnTo>
                  <a:lnTo>
                    <a:pt x="6711" y="9672"/>
                  </a:lnTo>
                  <a:lnTo>
                    <a:pt x="6780" y="9665"/>
                  </a:lnTo>
                  <a:lnTo>
                    <a:pt x="6820" y="9661"/>
                  </a:lnTo>
                  <a:lnTo>
                    <a:pt x="6859" y="9656"/>
                  </a:lnTo>
                  <a:lnTo>
                    <a:pt x="6899" y="9652"/>
                  </a:lnTo>
                  <a:lnTo>
                    <a:pt x="6939" y="9647"/>
                  </a:lnTo>
                  <a:lnTo>
                    <a:pt x="6978" y="9642"/>
                  </a:lnTo>
                  <a:lnTo>
                    <a:pt x="7018" y="9637"/>
                  </a:lnTo>
                  <a:lnTo>
                    <a:pt x="7058" y="9632"/>
                  </a:lnTo>
                  <a:lnTo>
                    <a:pt x="7097" y="9628"/>
                  </a:lnTo>
                  <a:lnTo>
                    <a:pt x="7126" y="9624"/>
                  </a:lnTo>
                  <a:lnTo>
                    <a:pt x="7155" y="9621"/>
                  </a:lnTo>
                  <a:lnTo>
                    <a:pt x="7184" y="9617"/>
                  </a:lnTo>
                  <a:lnTo>
                    <a:pt x="7213" y="9614"/>
                  </a:lnTo>
                  <a:lnTo>
                    <a:pt x="7242" y="9609"/>
                  </a:lnTo>
                  <a:lnTo>
                    <a:pt x="7270" y="9606"/>
                  </a:lnTo>
                  <a:lnTo>
                    <a:pt x="7299" y="9602"/>
                  </a:lnTo>
                  <a:lnTo>
                    <a:pt x="7328" y="9600"/>
                  </a:lnTo>
                  <a:lnTo>
                    <a:pt x="7344" y="9598"/>
                  </a:lnTo>
                  <a:lnTo>
                    <a:pt x="7359" y="9598"/>
                  </a:lnTo>
                  <a:lnTo>
                    <a:pt x="7373" y="9599"/>
                  </a:lnTo>
                  <a:lnTo>
                    <a:pt x="7386" y="9601"/>
                  </a:lnTo>
                  <a:lnTo>
                    <a:pt x="7400" y="9605"/>
                  </a:lnTo>
                  <a:lnTo>
                    <a:pt x="7413" y="9608"/>
                  </a:lnTo>
                  <a:lnTo>
                    <a:pt x="7424" y="9614"/>
                  </a:lnTo>
                  <a:lnTo>
                    <a:pt x="7436" y="9620"/>
                  </a:lnTo>
                  <a:lnTo>
                    <a:pt x="7446" y="9628"/>
                  </a:lnTo>
                  <a:lnTo>
                    <a:pt x="7456" y="9636"/>
                  </a:lnTo>
                  <a:lnTo>
                    <a:pt x="7465" y="9645"/>
                  </a:lnTo>
                  <a:lnTo>
                    <a:pt x="7474" y="9656"/>
                  </a:lnTo>
                  <a:lnTo>
                    <a:pt x="7482" y="9668"/>
                  </a:lnTo>
                  <a:lnTo>
                    <a:pt x="7488" y="9679"/>
                  </a:lnTo>
                  <a:lnTo>
                    <a:pt x="7494" y="9693"/>
                  </a:lnTo>
                  <a:lnTo>
                    <a:pt x="7500" y="9708"/>
                  </a:lnTo>
                  <a:lnTo>
                    <a:pt x="7511" y="9743"/>
                  </a:lnTo>
                  <a:lnTo>
                    <a:pt x="7522" y="9781"/>
                  </a:lnTo>
                  <a:lnTo>
                    <a:pt x="7526" y="9801"/>
                  </a:lnTo>
                  <a:lnTo>
                    <a:pt x="7531" y="9821"/>
                  </a:lnTo>
                  <a:lnTo>
                    <a:pt x="7534" y="9842"/>
                  </a:lnTo>
                  <a:lnTo>
                    <a:pt x="7538" y="9863"/>
                  </a:lnTo>
                  <a:lnTo>
                    <a:pt x="7541" y="9884"/>
                  </a:lnTo>
                  <a:lnTo>
                    <a:pt x="7543" y="9906"/>
                  </a:lnTo>
                  <a:lnTo>
                    <a:pt x="7546" y="9929"/>
                  </a:lnTo>
                  <a:lnTo>
                    <a:pt x="7548" y="9951"/>
                  </a:lnTo>
                  <a:lnTo>
                    <a:pt x="7550" y="9974"/>
                  </a:lnTo>
                  <a:lnTo>
                    <a:pt x="7553" y="9996"/>
                  </a:lnTo>
                  <a:lnTo>
                    <a:pt x="7554" y="10019"/>
                  </a:lnTo>
                  <a:lnTo>
                    <a:pt x="7556" y="10040"/>
                  </a:lnTo>
                  <a:lnTo>
                    <a:pt x="7560" y="10075"/>
                  </a:lnTo>
                  <a:lnTo>
                    <a:pt x="7562" y="10109"/>
                  </a:lnTo>
                  <a:lnTo>
                    <a:pt x="7565" y="10145"/>
                  </a:lnTo>
                  <a:lnTo>
                    <a:pt x="7570" y="10179"/>
                  </a:lnTo>
                  <a:lnTo>
                    <a:pt x="7573" y="10214"/>
                  </a:lnTo>
                  <a:lnTo>
                    <a:pt x="7579" y="10249"/>
                  </a:lnTo>
                  <a:lnTo>
                    <a:pt x="7584" y="10284"/>
                  </a:lnTo>
                  <a:lnTo>
                    <a:pt x="7591" y="10318"/>
                  </a:lnTo>
                  <a:lnTo>
                    <a:pt x="7550" y="10318"/>
                  </a:lnTo>
                  <a:close/>
                  <a:moveTo>
                    <a:pt x="8477" y="10318"/>
                  </a:moveTo>
                  <a:lnTo>
                    <a:pt x="8486" y="10279"/>
                  </a:lnTo>
                  <a:lnTo>
                    <a:pt x="8492" y="10240"/>
                  </a:lnTo>
                  <a:lnTo>
                    <a:pt x="8497" y="10200"/>
                  </a:lnTo>
                  <a:lnTo>
                    <a:pt x="8499" y="10159"/>
                  </a:lnTo>
                  <a:lnTo>
                    <a:pt x="8499" y="10117"/>
                  </a:lnTo>
                  <a:lnTo>
                    <a:pt x="8497" y="10076"/>
                  </a:lnTo>
                  <a:lnTo>
                    <a:pt x="8493" y="10034"/>
                  </a:lnTo>
                  <a:lnTo>
                    <a:pt x="8486" y="9990"/>
                  </a:lnTo>
                  <a:lnTo>
                    <a:pt x="8480" y="9951"/>
                  </a:lnTo>
                  <a:lnTo>
                    <a:pt x="8472" y="9913"/>
                  </a:lnTo>
                  <a:lnTo>
                    <a:pt x="8461" y="9878"/>
                  </a:lnTo>
                  <a:lnTo>
                    <a:pt x="8451" y="9842"/>
                  </a:lnTo>
                  <a:lnTo>
                    <a:pt x="8438" y="9810"/>
                  </a:lnTo>
                  <a:lnTo>
                    <a:pt x="8424" y="9778"/>
                  </a:lnTo>
                  <a:lnTo>
                    <a:pt x="8411" y="9748"/>
                  </a:lnTo>
                  <a:lnTo>
                    <a:pt x="8395" y="9720"/>
                  </a:lnTo>
                  <a:lnTo>
                    <a:pt x="8377" y="9693"/>
                  </a:lnTo>
                  <a:lnTo>
                    <a:pt x="8358" y="9668"/>
                  </a:lnTo>
                  <a:lnTo>
                    <a:pt x="8338" y="9644"/>
                  </a:lnTo>
                  <a:lnTo>
                    <a:pt x="8317" y="9621"/>
                  </a:lnTo>
                  <a:lnTo>
                    <a:pt x="8294" y="9600"/>
                  </a:lnTo>
                  <a:lnTo>
                    <a:pt x="8270" y="9579"/>
                  </a:lnTo>
                  <a:lnTo>
                    <a:pt x="8244" y="9561"/>
                  </a:lnTo>
                  <a:lnTo>
                    <a:pt x="8217" y="9543"/>
                  </a:lnTo>
                  <a:lnTo>
                    <a:pt x="8180" y="9521"/>
                  </a:lnTo>
                  <a:lnTo>
                    <a:pt x="8142" y="9500"/>
                  </a:lnTo>
                  <a:lnTo>
                    <a:pt x="8102" y="9480"/>
                  </a:lnTo>
                  <a:lnTo>
                    <a:pt x="8061" y="9460"/>
                  </a:lnTo>
                  <a:lnTo>
                    <a:pt x="8018" y="9441"/>
                  </a:lnTo>
                  <a:lnTo>
                    <a:pt x="7974" y="9421"/>
                  </a:lnTo>
                  <a:lnTo>
                    <a:pt x="7928" y="9403"/>
                  </a:lnTo>
                  <a:lnTo>
                    <a:pt x="7881" y="9384"/>
                  </a:lnTo>
                  <a:lnTo>
                    <a:pt x="7866" y="9379"/>
                  </a:lnTo>
                  <a:lnTo>
                    <a:pt x="7852" y="9373"/>
                  </a:lnTo>
                  <a:lnTo>
                    <a:pt x="7839" y="9366"/>
                  </a:lnTo>
                  <a:lnTo>
                    <a:pt x="7828" y="9360"/>
                  </a:lnTo>
                  <a:lnTo>
                    <a:pt x="7817" y="9353"/>
                  </a:lnTo>
                  <a:lnTo>
                    <a:pt x="7807" y="9347"/>
                  </a:lnTo>
                  <a:lnTo>
                    <a:pt x="7798" y="9340"/>
                  </a:lnTo>
                  <a:lnTo>
                    <a:pt x="7789" y="9332"/>
                  </a:lnTo>
                  <a:lnTo>
                    <a:pt x="7782" y="9325"/>
                  </a:lnTo>
                  <a:lnTo>
                    <a:pt x="7775" y="9318"/>
                  </a:lnTo>
                  <a:lnTo>
                    <a:pt x="7768" y="9310"/>
                  </a:lnTo>
                  <a:lnTo>
                    <a:pt x="7764" y="9302"/>
                  </a:lnTo>
                  <a:lnTo>
                    <a:pt x="7758" y="9294"/>
                  </a:lnTo>
                  <a:lnTo>
                    <a:pt x="7755" y="9286"/>
                  </a:lnTo>
                  <a:lnTo>
                    <a:pt x="7751" y="9278"/>
                  </a:lnTo>
                  <a:lnTo>
                    <a:pt x="7748" y="9270"/>
                  </a:lnTo>
                  <a:lnTo>
                    <a:pt x="7743" y="9252"/>
                  </a:lnTo>
                  <a:lnTo>
                    <a:pt x="7742" y="9235"/>
                  </a:lnTo>
                  <a:lnTo>
                    <a:pt x="7741" y="9218"/>
                  </a:lnTo>
                  <a:lnTo>
                    <a:pt x="7742" y="9201"/>
                  </a:lnTo>
                  <a:lnTo>
                    <a:pt x="7745" y="9184"/>
                  </a:lnTo>
                  <a:lnTo>
                    <a:pt x="7749" y="9166"/>
                  </a:lnTo>
                  <a:lnTo>
                    <a:pt x="7753" y="9148"/>
                  </a:lnTo>
                  <a:lnTo>
                    <a:pt x="7759" y="9131"/>
                  </a:lnTo>
                  <a:lnTo>
                    <a:pt x="7772" y="9093"/>
                  </a:lnTo>
                  <a:lnTo>
                    <a:pt x="7786" y="9056"/>
                  </a:lnTo>
                  <a:lnTo>
                    <a:pt x="7800" y="9022"/>
                  </a:lnTo>
                  <a:lnTo>
                    <a:pt x="7817" y="8990"/>
                  </a:lnTo>
                  <a:lnTo>
                    <a:pt x="7833" y="8959"/>
                  </a:lnTo>
                  <a:lnTo>
                    <a:pt x="7849" y="8931"/>
                  </a:lnTo>
                  <a:lnTo>
                    <a:pt x="7867" y="8905"/>
                  </a:lnTo>
                  <a:lnTo>
                    <a:pt x="7885" y="8881"/>
                  </a:lnTo>
                  <a:lnTo>
                    <a:pt x="7914" y="8844"/>
                  </a:lnTo>
                  <a:lnTo>
                    <a:pt x="7944" y="8809"/>
                  </a:lnTo>
                  <a:lnTo>
                    <a:pt x="7975" y="8773"/>
                  </a:lnTo>
                  <a:lnTo>
                    <a:pt x="8006" y="8737"/>
                  </a:lnTo>
                  <a:lnTo>
                    <a:pt x="8037" y="8703"/>
                  </a:lnTo>
                  <a:lnTo>
                    <a:pt x="8069" y="8669"/>
                  </a:lnTo>
                  <a:lnTo>
                    <a:pt x="8100" y="8635"/>
                  </a:lnTo>
                  <a:lnTo>
                    <a:pt x="8131" y="8601"/>
                  </a:lnTo>
                  <a:lnTo>
                    <a:pt x="8160" y="8571"/>
                  </a:lnTo>
                  <a:lnTo>
                    <a:pt x="8187" y="8541"/>
                  </a:lnTo>
                  <a:lnTo>
                    <a:pt x="8215" y="8510"/>
                  </a:lnTo>
                  <a:lnTo>
                    <a:pt x="8242" y="8481"/>
                  </a:lnTo>
                  <a:lnTo>
                    <a:pt x="8268" y="8451"/>
                  </a:lnTo>
                  <a:lnTo>
                    <a:pt x="8293" y="8420"/>
                  </a:lnTo>
                  <a:lnTo>
                    <a:pt x="8314" y="8389"/>
                  </a:lnTo>
                  <a:lnTo>
                    <a:pt x="8335" y="8358"/>
                  </a:lnTo>
                  <a:lnTo>
                    <a:pt x="8355" y="8325"/>
                  </a:lnTo>
                  <a:lnTo>
                    <a:pt x="8373" y="8292"/>
                  </a:lnTo>
                  <a:lnTo>
                    <a:pt x="8389" y="8258"/>
                  </a:lnTo>
                  <a:lnTo>
                    <a:pt x="8403" y="8225"/>
                  </a:lnTo>
                  <a:lnTo>
                    <a:pt x="8416" y="8189"/>
                  </a:lnTo>
                  <a:lnTo>
                    <a:pt x="8427" y="8155"/>
                  </a:lnTo>
                  <a:lnTo>
                    <a:pt x="8437" y="8119"/>
                  </a:lnTo>
                  <a:lnTo>
                    <a:pt x="8445" y="8083"/>
                  </a:lnTo>
                  <a:lnTo>
                    <a:pt x="8451" y="8047"/>
                  </a:lnTo>
                  <a:lnTo>
                    <a:pt x="8455" y="8010"/>
                  </a:lnTo>
                  <a:lnTo>
                    <a:pt x="8458" y="7972"/>
                  </a:lnTo>
                  <a:lnTo>
                    <a:pt x="8459" y="7936"/>
                  </a:lnTo>
                  <a:lnTo>
                    <a:pt x="8459" y="7916"/>
                  </a:lnTo>
                  <a:lnTo>
                    <a:pt x="8458" y="7897"/>
                  </a:lnTo>
                  <a:lnTo>
                    <a:pt x="8457" y="7877"/>
                  </a:lnTo>
                  <a:lnTo>
                    <a:pt x="8454" y="7859"/>
                  </a:lnTo>
                  <a:lnTo>
                    <a:pt x="8452" y="7841"/>
                  </a:lnTo>
                  <a:lnTo>
                    <a:pt x="8449" y="7822"/>
                  </a:lnTo>
                  <a:lnTo>
                    <a:pt x="8444" y="7804"/>
                  </a:lnTo>
                  <a:lnTo>
                    <a:pt x="8439" y="7787"/>
                  </a:lnTo>
                  <a:lnTo>
                    <a:pt x="8434" y="7768"/>
                  </a:lnTo>
                  <a:lnTo>
                    <a:pt x="8428" y="7752"/>
                  </a:lnTo>
                  <a:lnTo>
                    <a:pt x="8421" y="7735"/>
                  </a:lnTo>
                  <a:lnTo>
                    <a:pt x="8414" y="7718"/>
                  </a:lnTo>
                  <a:lnTo>
                    <a:pt x="8406" y="7702"/>
                  </a:lnTo>
                  <a:lnTo>
                    <a:pt x="8398" y="7686"/>
                  </a:lnTo>
                  <a:lnTo>
                    <a:pt x="8389" y="7671"/>
                  </a:lnTo>
                  <a:lnTo>
                    <a:pt x="8379" y="7655"/>
                  </a:lnTo>
                  <a:lnTo>
                    <a:pt x="8368" y="7640"/>
                  </a:lnTo>
                  <a:lnTo>
                    <a:pt x="8357" y="7625"/>
                  </a:lnTo>
                  <a:lnTo>
                    <a:pt x="8345" y="7611"/>
                  </a:lnTo>
                  <a:lnTo>
                    <a:pt x="8333" y="7596"/>
                  </a:lnTo>
                  <a:lnTo>
                    <a:pt x="8320" y="7583"/>
                  </a:lnTo>
                  <a:lnTo>
                    <a:pt x="8306" y="7569"/>
                  </a:lnTo>
                  <a:lnTo>
                    <a:pt x="8293" y="7556"/>
                  </a:lnTo>
                  <a:lnTo>
                    <a:pt x="8278" y="7542"/>
                  </a:lnTo>
                  <a:lnTo>
                    <a:pt x="8262" y="7530"/>
                  </a:lnTo>
                  <a:lnTo>
                    <a:pt x="8246" y="7518"/>
                  </a:lnTo>
                  <a:lnTo>
                    <a:pt x="8229" y="7506"/>
                  </a:lnTo>
                  <a:lnTo>
                    <a:pt x="8211" y="7494"/>
                  </a:lnTo>
                  <a:lnTo>
                    <a:pt x="8194" y="7483"/>
                  </a:lnTo>
                  <a:lnTo>
                    <a:pt x="8174" y="7471"/>
                  </a:lnTo>
                  <a:lnTo>
                    <a:pt x="8156" y="7461"/>
                  </a:lnTo>
                  <a:lnTo>
                    <a:pt x="8135" y="7449"/>
                  </a:lnTo>
                  <a:lnTo>
                    <a:pt x="8063" y="7413"/>
                  </a:lnTo>
                  <a:lnTo>
                    <a:pt x="7992" y="7374"/>
                  </a:lnTo>
                  <a:lnTo>
                    <a:pt x="7921" y="7335"/>
                  </a:lnTo>
                  <a:lnTo>
                    <a:pt x="7850" y="7296"/>
                  </a:lnTo>
                  <a:lnTo>
                    <a:pt x="7779" y="7256"/>
                  </a:lnTo>
                  <a:lnTo>
                    <a:pt x="7709" y="7215"/>
                  </a:lnTo>
                  <a:lnTo>
                    <a:pt x="7639" y="7175"/>
                  </a:lnTo>
                  <a:lnTo>
                    <a:pt x="7570" y="7135"/>
                  </a:lnTo>
                  <a:lnTo>
                    <a:pt x="7548" y="7123"/>
                  </a:lnTo>
                  <a:lnTo>
                    <a:pt x="7526" y="7110"/>
                  </a:lnTo>
                  <a:lnTo>
                    <a:pt x="7504" y="7097"/>
                  </a:lnTo>
                  <a:lnTo>
                    <a:pt x="7483" y="7085"/>
                  </a:lnTo>
                  <a:lnTo>
                    <a:pt x="7461" y="7073"/>
                  </a:lnTo>
                  <a:lnTo>
                    <a:pt x="7439" y="7061"/>
                  </a:lnTo>
                  <a:lnTo>
                    <a:pt x="7418" y="7048"/>
                  </a:lnTo>
                  <a:lnTo>
                    <a:pt x="7397" y="7035"/>
                  </a:lnTo>
                  <a:lnTo>
                    <a:pt x="7324" y="6995"/>
                  </a:lnTo>
                  <a:lnTo>
                    <a:pt x="7252" y="6956"/>
                  </a:lnTo>
                  <a:lnTo>
                    <a:pt x="7214" y="6937"/>
                  </a:lnTo>
                  <a:lnTo>
                    <a:pt x="7176" y="6918"/>
                  </a:lnTo>
                  <a:lnTo>
                    <a:pt x="7139" y="6900"/>
                  </a:lnTo>
                  <a:lnTo>
                    <a:pt x="7100" y="6882"/>
                  </a:lnTo>
                  <a:lnTo>
                    <a:pt x="7061" y="6866"/>
                  </a:lnTo>
                  <a:lnTo>
                    <a:pt x="7020" y="6848"/>
                  </a:lnTo>
                  <a:lnTo>
                    <a:pt x="6980" y="6834"/>
                  </a:lnTo>
                  <a:lnTo>
                    <a:pt x="6939" y="6819"/>
                  </a:lnTo>
                  <a:lnTo>
                    <a:pt x="6898" y="6806"/>
                  </a:lnTo>
                  <a:lnTo>
                    <a:pt x="6855" y="6793"/>
                  </a:lnTo>
                  <a:lnTo>
                    <a:pt x="6812" y="6782"/>
                  </a:lnTo>
                  <a:lnTo>
                    <a:pt x="6768" y="6772"/>
                  </a:lnTo>
                  <a:lnTo>
                    <a:pt x="6760" y="6770"/>
                  </a:lnTo>
                  <a:lnTo>
                    <a:pt x="6711" y="6760"/>
                  </a:lnTo>
                  <a:lnTo>
                    <a:pt x="6660" y="6749"/>
                  </a:lnTo>
                  <a:lnTo>
                    <a:pt x="6610" y="6737"/>
                  </a:lnTo>
                  <a:lnTo>
                    <a:pt x="6559" y="6726"/>
                  </a:lnTo>
                  <a:lnTo>
                    <a:pt x="6509" y="6712"/>
                  </a:lnTo>
                  <a:lnTo>
                    <a:pt x="6458" y="6698"/>
                  </a:lnTo>
                  <a:lnTo>
                    <a:pt x="6409" y="6683"/>
                  </a:lnTo>
                  <a:lnTo>
                    <a:pt x="6360" y="6666"/>
                  </a:lnTo>
                  <a:lnTo>
                    <a:pt x="6336" y="6657"/>
                  </a:lnTo>
                  <a:lnTo>
                    <a:pt x="6313" y="6648"/>
                  </a:lnTo>
                  <a:lnTo>
                    <a:pt x="6291" y="6637"/>
                  </a:lnTo>
                  <a:lnTo>
                    <a:pt x="6268" y="6626"/>
                  </a:lnTo>
                  <a:lnTo>
                    <a:pt x="6247" y="6614"/>
                  </a:lnTo>
                  <a:lnTo>
                    <a:pt x="6227" y="6602"/>
                  </a:lnTo>
                  <a:lnTo>
                    <a:pt x="6207" y="6589"/>
                  </a:lnTo>
                  <a:lnTo>
                    <a:pt x="6188" y="6575"/>
                  </a:lnTo>
                  <a:lnTo>
                    <a:pt x="6169" y="6562"/>
                  </a:lnTo>
                  <a:lnTo>
                    <a:pt x="6151" y="6547"/>
                  </a:lnTo>
                  <a:lnTo>
                    <a:pt x="6134" y="6532"/>
                  </a:lnTo>
                  <a:lnTo>
                    <a:pt x="6116" y="6516"/>
                  </a:lnTo>
                  <a:lnTo>
                    <a:pt x="6099" y="6500"/>
                  </a:lnTo>
                  <a:lnTo>
                    <a:pt x="6083" y="6484"/>
                  </a:lnTo>
                  <a:lnTo>
                    <a:pt x="6067" y="6467"/>
                  </a:lnTo>
                  <a:lnTo>
                    <a:pt x="6052" y="6449"/>
                  </a:lnTo>
                  <a:lnTo>
                    <a:pt x="6022" y="6414"/>
                  </a:lnTo>
                  <a:lnTo>
                    <a:pt x="5995" y="6376"/>
                  </a:lnTo>
                  <a:lnTo>
                    <a:pt x="5968" y="6337"/>
                  </a:lnTo>
                  <a:lnTo>
                    <a:pt x="5942" y="6298"/>
                  </a:lnTo>
                  <a:lnTo>
                    <a:pt x="5918" y="6257"/>
                  </a:lnTo>
                  <a:lnTo>
                    <a:pt x="5894" y="6215"/>
                  </a:lnTo>
                  <a:lnTo>
                    <a:pt x="5870" y="6173"/>
                  </a:lnTo>
                  <a:lnTo>
                    <a:pt x="5847" y="6129"/>
                  </a:lnTo>
                  <a:lnTo>
                    <a:pt x="5812" y="6066"/>
                  </a:lnTo>
                  <a:lnTo>
                    <a:pt x="5779" y="6003"/>
                  </a:lnTo>
                  <a:lnTo>
                    <a:pt x="5745" y="5940"/>
                  </a:lnTo>
                  <a:lnTo>
                    <a:pt x="5710" y="5876"/>
                  </a:lnTo>
                  <a:lnTo>
                    <a:pt x="5676" y="5813"/>
                  </a:lnTo>
                  <a:lnTo>
                    <a:pt x="5642" y="5750"/>
                  </a:lnTo>
                  <a:lnTo>
                    <a:pt x="5607" y="5687"/>
                  </a:lnTo>
                  <a:lnTo>
                    <a:pt x="5573" y="5622"/>
                  </a:lnTo>
                  <a:lnTo>
                    <a:pt x="5553" y="5586"/>
                  </a:lnTo>
                  <a:lnTo>
                    <a:pt x="5533" y="5549"/>
                  </a:lnTo>
                  <a:lnTo>
                    <a:pt x="5513" y="5511"/>
                  </a:lnTo>
                  <a:lnTo>
                    <a:pt x="5492" y="5474"/>
                  </a:lnTo>
                  <a:lnTo>
                    <a:pt x="5473" y="5438"/>
                  </a:lnTo>
                  <a:lnTo>
                    <a:pt x="5452" y="5400"/>
                  </a:lnTo>
                  <a:lnTo>
                    <a:pt x="5433" y="5363"/>
                  </a:lnTo>
                  <a:lnTo>
                    <a:pt x="5412" y="5326"/>
                  </a:lnTo>
                  <a:lnTo>
                    <a:pt x="5363" y="5235"/>
                  </a:lnTo>
                  <a:lnTo>
                    <a:pt x="5315" y="5141"/>
                  </a:lnTo>
                  <a:lnTo>
                    <a:pt x="5292" y="5092"/>
                  </a:lnTo>
                  <a:lnTo>
                    <a:pt x="5269" y="5044"/>
                  </a:lnTo>
                  <a:lnTo>
                    <a:pt x="5246" y="4996"/>
                  </a:lnTo>
                  <a:lnTo>
                    <a:pt x="5224" y="4947"/>
                  </a:lnTo>
                  <a:lnTo>
                    <a:pt x="5203" y="4897"/>
                  </a:lnTo>
                  <a:lnTo>
                    <a:pt x="5184" y="4848"/>
                  </a:lnTo>
                  <a:lnTo>
                    <a:pt x="5164" y="4797"/>
                  </a:lnTo>
                  <a:lnTo>
                    <a:pt x="5147" y="4746"/>
                  </a:lnTo>
                  <a:lnTo>
                    <a:pt x="5131" y="4694"/>
                  </a:lnTo>
                  <a:lnTo>
                    <a:pt x="5116" y="4642"/>
                  </a:lnTo>
                  <a:lnTo>
                    <a:pt x="5104" y="4589"/>
                  </a:lnTo>
                  <a:lnTo>
                    <a:pt x="5092" y="4535"/>
                  </a:lnTo>
                  <a:lnTo>
                    <a:pt x="5084" y="4493"/>
                  </a:lnTo>
                  <a:lnTo>
                    <a:pt x="5078" y="4452"/>
                  </a:lnTo>
                  <a:lnTo>
                    <a:pt x="5074" y="4412"/>
                  </a:lnTo>
                  <a:lnTo>
                    <a:pt x="5073" y="4374"/>
                  </a:lnTo>
                  <a:lnTo>
                    <a:pt x="5073" y="4337"/>
                  </a:lnTo>
                  <a:lnTo>
                    <a:pt x="5074" y="4301"/>
                  </a:lnTo>
                  <a:lnTo>
                    <a:pt x="5077" y="4267"/>
                  </a:lnTo>
                  <a:lnTo>
                    <a:pt x="5083" y="4232"/>
                  </a:lnTo>
                  <a:lnTo>
                    <a:pt x="5091" y="4200"/>
                  </a:lnTo>
                  <a:lnTo>
                    <a:pt x="5100" y="4168"/>
                  </a:lnTo>
                  <a:lnTo>
                    <a:pt x="5112" y="4138"/>
                  </a:lnTo>
                  <a:lnTo>
                    <a:pt x="5124" y="4108"/>
                  </a:lnTo>
                  <a:lnTo>
                    <a:pt x="5140" y="4080"/>
                  </a:lnTo>
                  <a:lnTo>
                    <a:pt x="5157" y="4052"/>
                  </a:lnTo>
                  <a:lnTo>
                    <a:pt x="5176" y="4025"/>
                  </a:lnTo>
                  <a:lnTo>
                    <a:pt x="5198" y="3999"/>
                  </a:lnTo>
                  <a:lnTo>
                    <a:pt x="5225" y="3966"/>
                  </a:lnTo>
                  <a:lnTo>
                    <a:pt x="5254" y="3934"/>
                  </a:lnTo>
                  <a:lnTo>
                    <a:pt x="5283" y="3902"/>
                  </a:lnTo>
                  <a:lnTo>
                    <a:pt x="5311" y="3869"/>
                  </a:lnTo>
                  <a:lnTo>
                    <a:pt x="5342" y="3834"/>
                  </a:lnTo>
                  <a:lnTo>
                    <a:pt x="5373" y="3799"/>
                  </a:lnTo>
                  <a:lnTo>
                    <a:pt x="5404" y="3764"/>
                  </a:lnTo>
                  <a:lnTo>
                    <a:pt x="5434" y="3728"/>
                  </a:lnTo>
                  <a:lnTo>
                    <a:pt x="5465" y="3692"/>
                  </a:lnTo>
                  <a:lnTo>
                    <a:pt x="5495" y="3655"/>
                  </a:lnTo>
                  <a:lnTo>
                    <a:pt x="5525" y="3620"/>
                  </a:lnTo>
                  <a:lnTo>
                    <a:pt x="5554" y="3582"/>
                  </a:lnTo>
                  <a:lnTo>
                    <a:pt x="5588" y="3540"/>
                  </a:lnTo>
                  <a:lnTo>
                    <a:pt x="5621" y="3496"/>
                  </a:lnTo>
                  <a:lnTo>
                    <a:pt x="5655" y="3450"/>
                  </a:lnTo>
                  <a:lnTo>
                    <a:pt x="5689" y="3404"/>
                  </a:lnTo>
                  <a:lnTo>
                    <a:pt x="5721" y="3356"/>
                  </a:lnTo>
                  <a:lnTo>
                    <a:pt x="5751" y="3308"/>
                  </a:lnTo>
                  <a:lnTo>
                    <a:pt x="5765" y="3283"/>
                  </a:lnTo>
                  <a:lnTo>
                    <a:pt x="5779" y="3257"/>
                  </a:lnTo>
                  <a:lnTo>
                    <a:pt x="5792" y="3233"/>
                  </a:lnTo>
                  <a:lnTo>
                    <a:pt x="5804" y="3207"/>
                  </a:lnTo>
                  <a:lnTo>
                    <a:pt x="5816" y="3181"/>
                  </a:lnTo>
                  <a:lnTo>
                    <a:pt x="5825" y="3153"/>
                  </a:lnTo>
                  <a:lnTo>
                    <a:pt x="5833" y="3127"/>
                  </a:lnTo>
                  <a:lnTo>
                    <a:pt x="5838" y="3100"/>
                  </a:lnTo>
                  <a:lnTo>
                    <a:pt x="5842" y="3073"/>
                  </a:lnTo>
                  <a:lnTo>
                    <a:pt x="5843" y="3046"/>
                  </a:lnTo>
                  <a:lnTo>
                    <a:pt x="5843" y="3021"/>
                  </a:lnTo>
                  <a:lnTo>
                    <a:pt x="5841" y="2995"/>
                  </a:lnTo>
                  <a:lnTo>
                    <a:pt x="5837" y="2969"/>
                  </a:lnTo>
                  <a:lnTo>
                    <a:pt x="5831" y="2944"/>
                  </a:lnTo>
                  <a:lnTo>
                    <a:pt x="5823" y="2920"/>
                  </a:lnTo>
                  <a:lnTo>
                    <a:pt x="5812" y="2896"/>
                  </a:lnTo>
                  <a:lnTo>
                    <a:pt x="5801" y="2872"/>
                  </a:lnTo>
                  <a:lnTo>
                    <a:pt x="5787" y="2850"/>
                  </a:lnTo>
                  <a:lnTo>
                    <a:pt x="5771" y="2828"/>
                  </a:lnTo>
                  <a:lnTo>
                    <a:pt x="5754" y="2807"/>
                  </a:lnTo>
                  <a:lnTo>
                    <a:pt x="5726" y="2777"/>
                  </a:lnTo>
                  <a:lnTo>
                    <a:pt x="5698" y="2746"/>
                  </a:lnTo>
                  <a:lnTo>
                    <a:pt x="5667" y="2715"/>
                  </a:lnTo>
                  <a:lnTo>
                    <a:pt x="5635" y="2683"/>
                  </a:lnTo>
                  <a:lnTo>
                    <a:pt x="5601" y="2652"/>
                  </a:lnTo>
                  <a:lnTo>
                    <a:pt x="5567" y="2620"/>
                  </a:lnTo>
                  <a:lnTo>
                    <a:pt x="5530" y="2586"/>
                  </a:lnTo>
                  <a:lnTo>
                    <a:pt x="5491" y="2553"/>
                  </a:lnTo>
                  <a:lnTo>
                    <a:pt x="5449" y="2515"/>
                  </a:lnTo>
                  <a:lnTo>
                    <a:pt x="5405" y="2475"/>
                  </a:lnTo>
                  <a:lnTo>
                    <a:pt x="5385" y="2454"/>
                  </a:lnTo>
                  <a:lnTo>
                    <a:pt x="5364" y="2432"/>
                  </a:lnTo>
                  <a:lnTo>
                    <a:pt x="5343" y="2409"/>
                  </a:lnTo>
                  <a:lnTo>
                    <a:pt x="5324" y="2386"/>
                  </a:lnTo>
                  <a:lnTo>
                    <a:pt x="5305" y="2360"/>
                  </a:lnTo>
                  <a:lnTo>
                    <a:pt x="5288" y="2334"/>
                  </a:lnTo>
                  <a:lnTo>
                    <a:pt x="5271" y="2308"/>
                  </a:lnTo>
                  <a:lnTo>
                    <a:pt x="5256" y="2279"/>
                  </a:lnTo>
                  <a:lnTo>
                    <a:pt x="5242" y="2250"/>
                  </a:lnTo>
                  <a:lnTo>
                    <a:pt x="5230" y="2219"/>
                  </a:lnTo>
                  <a:lnTo>
                    <a:pt x="5219" y="2187"/>
                  </a:lnTo>
                  <a:lnTo>
                    <a:pt x="5210" y="2154"/>
                  </a:lnTo>
                  <a:lnTo>
                    <a:pt x="5203" y="2118"/>
                  </a:lnTo>
                  <a:lnTo>
                    <a:pt x="5198" y="2083"/>
                  </a:lnTo>
                  <a:lnTo>
                    <a:pt x="5194" y="2047"/>
                  </a:lnTo>
                  <a:lnTo>
                    <a:pt x="5192" y="2011"/>
                  </a:lnTo>
                  <a:lnTo>
                    <a:pt x="5192" y="1975"/>
                  </a:lnTo>
                  <a:lnTo>
                    <a:pt x="5193" y="1937"/>
                  </a:lnTo>
                  <a:lnTo>
                    <a:pt x="5196" y="1901"/>
                  </a:lnTo>
                  <a:lnTo>
                    <a:pt x="5201" y="1863"/>
                  </a:lnTo>
                  <a:lnTo>
                    <a:pt x="5208" y="1825"/>
                  </a:lnTo>
                  <a:lnTo>
                    <a:pt x="5216" y="1787"/>
                  </a:lnTo>
                  <a:lnTo>
                    <a:pt x="5226" y="1748"/>
                  </a:lnTo>
                  <a:lnTo>
                    <a:pt x="5238" y="1709"/>
                  </a:lnTo>
                  <a:lnTo>
                    <a:pt x="5252" y="1669"/>
                  </a:lnTo>
                  <a:lnTo>
                    <a:pt x="5266" y="1629"/>
                  </a:lnTo>
                  <a:lnTo>
                    <a:pt x="5284" y="1589"/>
                  </a:lnTo>
                  <a:lnTo>
                    <a:pt x="5302" y="1547"/>
                  </a:lnTo>
                  <a:lnTo>
                    <a:pt x="5327" y="1498"/>
                  </a:lnTo>
                  <a:lnTo>
                    <a:pt x="5354" y="1449"/>
                  </a:lnTo>
                  <a:lnTo>
                    <a:pt x="5381" y="1399"/>
                  </a:lnTo>
                  <a:lnTo>
                    <a:pt x="5409" y="1351"/>
                  </a:lnTo>
                  <a:lnTo>
                    <a:pt x="5437" y="1303"/>
                  </a:lnTo>
                  <a:lnTo>
                    <a:pt x="5467" y="1256"/>
                  </a:lnTo>
                  <a:lnTo>
                    <a:pt x="5497" y="1209"/>
                  </a:lnTo>
                  <a:lnTo>
                    <a:pt x="5527" y="1163"/>
                  </a:lnTo>
                  <a:lnTo>
                    <a:pt x="5551" y="1126"/>
                  </a:lnTo>
                  <a:lnTo>
                    <a:pt x="5574" y="1088"/>
                  </a:lnTo>
                  <a:lnTo>
                    <a:pt x="5598" y="1052"/>
                  </a:lnTo>
                  <a:lnTo>
                    <a:pt x="5621" y="1014"/>
                  </a:lnTo>
                  <a:lnTo>
                    <a:pt x="5642" y="979"/>
                  </a:lnTo>
                  <a:lnTo>
                    <a:pt x="5661" y="946"/>
                  </a:lnTo>
                  <a:lnTo>
                    <a:pt x="5678" y="913"/>
                  </a:lnTo>
                  <a:lnTo>
                    <a:pt x="5694" y="881"/>
                  </a:lnTo>
                  <a:lnTo>
                    <a:pt x="5709" y="850"/>
                  </a:lnTo>
                  <a:lnTo>
                    <a:pt x="5723" y="819"/>
                  </a:lnTo>
                  <a:lnTo>
                    <a:pt x="5736" y="788"/>
                  </a:lnTo>
                  <a:lnTo>
                    <a:pt x="5747" y="757"/>
                  </a:lnTo>
                  <a:lnTo>
                    <a:pt x="5756" y="727"/>
                  </a:lnTo>
                  <a:lnTo>
                    <a:pt x="5764" y="698"/>
                  </a:lnTo>
                  <a:lnTo>
                    <a:pt x="5771" y="669"/>
                  </a:lnTo>
                  <a:lnTo>
                    <a:pt x="5777" y="640"/>
                  </a:lnTo>
                  <a:lnTo>
                    <a:pt x="5780" y="612"/>
                  </a:lnTo>
                  <a:lnTo>
                    <a:pt x="5783" y="584"/>
                  </a:lnTo>
                  <a:lnTo>
                    <a:pt x="5784" y="555"/>
                  </a:lnTo>
                  <a:lnTo>
                    <a:pt x="5784" y="528"/>
                  </a:lnTo>
                  <a:lnTo>
                    <a:pt x="5783" y="500"/>
                  </a:lnTo>
                  <a:lnTo>
                    <a:pt x="5779" y="473"/>
                  </a:lnTo>
                  <a:lnTo>
                    <a:pt x="5776" y="445"/>
                  </a:lnTo>
                  <a:lnTo>
                    <a:pt x="5770" y="416"/>
                  </a:lnTo>
                  <a:lnTo>
                    <a:pt x="5763" y="389"/>
                  </a:lnTo>
                  <a:lnTo>
                    <a:pt x="5754" y="361"/>
                  </a:lnTo>
                  <a:lnTo>
                    <a:pt x="5745" y="334"/>
                  </a:lnTo>
                  <a:lnTo>
                    <a:pt x="5733" y="306"/>
                  </a:lnTo>
                  <a:lnTo>
                    <a:pt x="5721" y="278"/>
                  </a:lnTo>
                  <a:lnTo>
                    <a:pt x="5706" y="249"/>
                  </a:lnTo>
                  <a:lnTo>
                    <a:pt x="5691" y="220"/>
                  </a:lnTo>
                  <a:lnTo>
                    <a:pt x="5674" y="192"/>
                  </a:lnTo>
                  <a:lnTo>
                    <a:pt x="5655" y="163"/>
                  </a:lnTo>
                  <a:lnTo>
                    <a:pt x="5636" y="133"/>
                  </a:lnTo>
                  <a:lnTo>
                    <a:pt x="5615" y="103"/>
                  </a:lnTo>
                  <a:lnTo>
                    <a:pt x="5592" y="72"/>
                  </a:lnTo>
                  <a:lnTo>
                    <a:pt x="5578" y="54"/>
                  </a:lnTo>
                  <a:lnTo>
                    <a:pt x="5565" y="37"/>
                  </a:lnTo>
                  <a:lnTo>
                    <a:pt x="5550" y="18"/>
                  </a:lnTo>
                  <a:lnTo>
                    <a:pt x="5535" y="0"/>
                  </a:lnTo>
                  <a:lnTo>
                    <a:pt x="5585" y="0"/>
                  </a:lnTo>
                  <a:lnTo>
                    <a:pt x="5596" y="13"/>
                  </a:lnTo>
                  <a:lnTo>
                    <a:pt x="5605" y="24"/>
                  </a:lnTo>
                  <a:lnTo>
                    <a:pt x="5614" y="37"/>
                  </a:lnTo>
                  <a:lnTo>
                    <a:pt x="5624" y="49"/>
                  </a:lnTo>
                  <a:lnTo>
                    <a:pt x="5647" y="80"/>
                  </a:lnTo>
                  <a:lnTo>
                    <a:pt x="5669" y="111"/>
                  </a:lnTo>
                  <a:lnTo>
                    <a:pt x="5690" y="142"/>
                  </a:lnTo>
                  <a:lnTo>
                    <a:pt x="5708" y="173"/>
                  </a:lnTo>
                  <a:lnTo>
                    <a:pt x="5725" y="203"/>
                  </a:lnTo>
                  <a:lnTo>
                    <a:pt x="5741" y="233"/>
                  </a:lnTo>
                  <a:lnTo>
                    <a:pt x="5756" y="263"/>
                  </a:lnTo>
                  <a:lnTo>
                    <a:pt x="5769" y="292"/>
                  </a:lnTo>
                  <a:lnTo>
                    <a:pt x="5782" y="321"/>
                  </a:lnTo>
                  <a:lnTo>
                    <a:pt x="5792" y="351"/>
                  </a:lnTo>
                  <a:lnTo>
                    <a:pt x="5800" y="380"/>
                  </a:lnTo>
                  <a:lnTo>
                    <a:pt x="5808" y="409"/>
                  </a:lnTo>
                  <a:lnTo>
                    <a:pt x="5814" y="438"/>
                  </a:lnTo>
                  <a:lnTo>
                    <a:pt x="5818" y="467"/>
                  </a:lnTo>
                  <a:lnTo>
                    <a:pt x="5822" y="497"/>
                  </a:lnTo>
                  <a:lnTo>
                    <a:pt x="5823" y="525"/>
                  </a:lnTo>
                  <a:lnTo>
                    <a:pt x="5823" y="555"/>
                  </a:lnTo>
                  <a:lnTo>
                    <a:pt x="5822" y="585"/>
                  </a:lnTo>
                  <a:lnTo>
                    <a:pt x="5819" y="615"/>
                  </a:lnTo>
                  <a:lnTo>
                    <a:pt x="5815" y="645"/>
                  </a:lnTo>
                  <a:lnTo>
                    <a:pt x="5809" y="674"/>
                  </a:lnTo>
                  <a:lnTo>
                    <a:pt x="5802" y="705"/>
                  </a:lnTo>
                  <a:lnTo>
                    <a:pt x="5794" y="736"/>
                  </a:lnTo>
                  <a:lnTo>
                    <a:pt x="5784" y="767"/>
                  </a:lnTo>
                  <a:lnTo>
                    <a:pt x="5773" y="799"/>
                  </a:lnTo>
                  <a:lnTo>
                    <a:pt x="5761" y="832"/>
                  </a:lnTo>
                  <a:lnTo>
                    <a:pt x="5746" y="864"/>
                  </a:lnTo>
                  <a:lnTo>
                    <a:pt x="5731" y="897"/>
                  </a:lnTo>
                  <a:lnTo>
                    <a:pt x="5714" y="930"/>
                  </a:lnTo>
                  <a:lnTo>
                    <a:pt x="5695" y="965"/>
                  </a:lnTo>
                  <a:lnTo>
                    <a:pt x="5676" y="999"/>
                  </a:lnTo>
                  <a:lnTo>
                    <a:pt x="5654" y="1035"/>
                  </a:lnTo>
                  <a:lnTo>
                    <a:pt x="5631" y="1072"/>
                  </a:lnTo>
                  <a:lnTo>
                    <a:pt x="5607" y="1110"/>
                  </a:lnTo>
                  <a:lnTo>
                    <a:pt x="5584" y="1147"/>
                  </a:lnTo>
                  <a:lnTo>
                    <a:pt x="5560" y="1185"/>
                  </a:lnTo>
                  <a:lnTo>
                    <a:pt x="5530" y="1231"/>
                  </a:lnTo>
                  <a:lnTo>
                    <a:pt x="5500" y="1277"/>
                  </a:lnTo>
                  <a:lnTo>
                    <a:pt x="5472" y="1324"/>
                  </a:lnTo>
                  <a:lnTo>
                    <a:pt x="5443" y="1371"/>
                  </a:lnTo>
                  <a:lnTo>
                    <a:pt x="5416" y="1419"/>
                  </a:lnTo>
                  <a:lnTo>
                    <a:pt x="5388" y="1467"/>
                  </a:lnTo>
                  <a:lnTo>
                    <a:pt x="5363" y="1515"/>
                  </a:lnTo>
                  <a:lnTo>
                    <a:pt x="5338" y="1564"/>
                  </a:lnTo>
                  <a:lnTo>
                    <a:pt x="5319" y="1605"/>
                  </a:lnTo>
                  <a:lnTo>
                    <a:pt x="5303" y="1644"/>
                  </a:lnTo>
                  <a:lnTo>
                    <a:pt x="5288" y="1683"/>
                  </a:lnTo>
                  <a:lnTo>
                    <a:pt x="5274" y="1720"/>
                  </a:lnTo>
                  <a:lnTo>
                    <a:pt x="5263" y="1758"/>
                  </a:lnTo>
                  <a:lnTo>
                    <a:pt x="5254" y="1795"/>
                  </a:lnTo>
                  <a:lnTo>
                    <a:pt x="5246" y="1832"/>
                  </a:lnTo>
                  <a:lnTo>
                    <a:pt x="5239" y="1867"/>
                  </a:lnTo>
                  <a:lnTo>
                    <a:pt x="5234" y="1903"/>
                  </a:lnTo>
                  <a:lnTo>
                    <a:pt x="5232" y="1938"/>
                  </a:lnTo>
                  <a:lnTo>
                    <a:pt x="5231" y="1974"/>
                  </a:lnTo>
                  <a:lnTo>
                    <a:pt x="5231" y="2008"/>
                  </a:lnTo>
                  <a:lnTo>
                    <a:pt x="5233" y="2043"/>
                  </a:lnTo>
                  <a:lnTo>
                    <a:pt x="5237" y="2077"/>
                  </a:lnTo>
                  <a:lnTo>
                    <a:pt x="5242" y="2112"/>
                  </a:lnTo>
                  <a:lnTo>
                    <a:pt x="5249" y="2145"/>
                  </a:lnTo>
                  <a:lnTo>
                    <a:pt x="5256" y="2173"/>
                  </a:lnTo>
                  <a:lnTo>
                    <a:pt x="5265" y="2201"/>
                  </a:lnTo>
                  <a:lnTo>
                    <a:pt x="5274" y="2227"/>
                  </a:lnTo>
                  <a:lnTo>
                    <a:pt x="5286" y="2253"/>
                  </a:lnTo>
                  <a:lnTo>
                    <a:pt x="5299" y="2277"/>
                  </a:lnTo>
                  <a:lnTo>
                    <a:pt x="5312" y="2301"/>
                  </a:lnTo>
                  <a:lnTo>
                    <a:pt x="5327" y="2324"/>
                  </a:lnTo>
                  <a:lnTo>
                    <a:pt x="5344" y="2347"/>
                  </a:lnTo>
                  <a:lnTo>
                    <a:pt x="5362" y="2370"/>
                  </a:lnTo>
                  <a:lnTo>
                    <a:pt x="5380" y="2391"/>
                  </a:lnTo>
                  <a:lnTo>
                    <a:pt x="5401" y="2413"/>
                  </a:lnTo>
                  <a:lnTo>
                    <a:pt x="5421" y="2435"/>
                  </a:lnTo>
                  <a:lnTo>
                    <a:pt x="5443" y="2457"/>
                  </a:lnTo>
                  <a:lnTo>
                    <a:pt x="5467" y="2479"/>
                  </a:lnTo>
                  <a:lnTo>
                    <a:pt x="5491" y="2500"/>
                  </a:lnTo>
                  <a:lnTo>
                    <a:pt x="5517" y="2523"/>
                  </a:lnTo>
                  <a:lnTo>
                    <a:pt x="5556" y="2557"/>
                  </a:lnTo>
                  <a:lnTo>
                    <a:pt x="5593" y="2590"/>
                  </a:lnTo>
                  <a:lnTo>
                    <a:pt x="5629" y="2623"/>
                  </a:lnTo>
                  <a:lnTo>
                    <a:pt x="5662" y="2655"/>
                  </a:lnTo>
                  <a:lnTo>
                    <a:pt x="5695" y="2687"/>
                  </a:lnTo>
                  <a:lnTo>
                    <a:pt x="5726" y="2718"/>
                  </a:lnTo>
                  <a:lnTo>
                    <a:pt x="5755" y="2749"/>
                  </a:lnTo>
                  <a:lnTo>
                    <a:pt x="5784" y="2780"/>
                  </a:lnTo>
                  <a:lnTo>
                    <a:pt x="5803" y="2804"/>
                  </a:lnTo>
                  <a:lnTo>
                    <a:pt x="5821" y="2828"/>
                  </a:lnTo>
                  <a:lnTo>
                    <a:pt x="5835" y="2854"/>
                  </a:lnTo>
                  <a:lnTo>
                    <a:pt x="5849" y="2880"/>
                  </a:lnTo>
                  <a:lnTo>
                    <a:pt x="5860" y="2906"/>
                  </a:lnTo>
                  <a:lnTo>
                    <a:pt x="5869" y="2933"/>
                  </a:lnTo>
                  <a:lnTo>
                    <a:pt x="5876" y="2960"/>
                  </a:lnTo>
                  <a:lnTo>
                    <a:pt x="5880" y="2989"/>
                  </a:lnTo>
                  <a:lnTo>
                    <a:pt x="5882" y="3018"/>
                  </a:lnTo>
                  <a:lnTo>
                    <a:pt x="5884" y="3046"/>
                  </a:lnTo>
                  <a:lnTo>
                    <a:pt x="5881" y="3076"/>
                  </a:lnTo>
                  <a:lnTo>
                    <a:pt x="5878" y="3105"/>
                  </a:lnTo>
                  <a:lnTo>
                    <a:pt x="5871" y="3135"/>
                  </a:lnTo>
                  <a:lnTo>
                    <a:pt x="5863" y="3164"/>
                  </a:lnTo>
                  <a:lnTo>
                    <a:pt x="5853" y="3194"/>
                  </a:lnTo>
                  <a:lnTo>
                    <a:pt x="5840" y="3224"/>
                  </a:lnTo>
                  <a:lnTo>
                    <a:pt x="5827" y="3250"/>
                  </a:lnTo>
                  <a:lnTo>
                    <a:pt x="5814" y="3276"/>
                  </a:lnTo>
                  <a:lnTo>
                    <a:pt x="5800" y="3302"/>
                  </a:lnTo>
                  <a:lnTo>
                    <a:pt x="5785" y="3327"/>
                  </a:lnTo>
                  <a:lnTo>
                    <a:pt x="5754" y="3377"/>
                  </a:lnTo>
                  <a:lnTo>
                    <a:pt x="5722" y="3425"/>
                  </a:lnTo>
                  <a:lnTo>
                    <a:pt x="5687" y="3473"/>
                  </a:lnTo>
                  <a:lnTo>
                    <a:pt x="5653" y="3519"/>
                  </a:lnTo>
                  <a:lnTo>
                    <a:pt x="5619" y="3564"/>
                  </a:lnTo>
                  <a:lnTo>
                    <a:pt x="5585" y="3607"/>
                  </a:lnTo>
                  <a:lnTo>
                    <a:pt x="5556" y="3644"/>
                  </a:lnTo>
                  <a:lnTo>
                    <a:pt x="5526" y="3681"/>
                  </a:lnTo>
                  <a:lnTo>
                    <a:pt x="5496" y="3717"/>
                  </a:lnTo>
                  <a:lnTo>
                    <a:pt x="5465" y="3754"/>
                  </a:lnTo>
                  <a:lnTo>
                    <a:pt x="5434" y="3790"/>
                  </a:lnTo>
                  <a:lnTo>
                    <a:pt x="5403" y="3825"/>
                  </a:lnTo>
                  <a:lnTo>
                    <a:pt x="5372" y="3861"/>
                  </a:lnTo>
                  <a:lnTo>
                    <a:pt x="5341" y="3895"/>
                  </a:lnTo>
                  <a:lnTo>
                    <a:pt x="5312" y="3927"/>
                  </a:lnTo>
                  <a:lnTo>
                    <a:pt x="5284" y="3959"/>
                  </a:lnTo>
                  <a:lnTo>
                    <a:pt x="5255" y="3993"/>
                  </a:lnTo>
                  <a:lnTo>
                    <a:pt x="5227" y="4025"/>
                  </a:lnTo>
                  <a:lnTo>
                    <a:pt x="5208" y="4049"/>
                  </a:lnTo>
                  <a:lnTo>
                    <a:pt x="5190" y="4074"/>
                  </a:lnTo>
                  <a:lnTo>
                    <a:pt x="5174" y="4099"/>
                  </a:lnTo>
                  <a:lnTo>
                    <a:pt x="5160" y="4127"/>
                  </a:lnTo>
                  <a:lnTo>
                    <a:pt x="5147" y="4154"/>
                  </a:lnTo>
                  <a:lnTo>
                    <a:pt x="5137" y="4183"/>
                  </a:lnTo>
                  <a:lnTo>
                    <a:pt x="5129" y="4212"/>
                  </a:lnTo>
                  <a:lnTo>
                    <a:pt x="5122" y="4243"/>
                  </a:lnTo>
                  <a:lnTo>
                    <a:pt x="5116" y="4275"/>
                  </a:lnTo>
                  <a:lnTo>
                    <a:pt x="5113" y="4307"/>
                  </a:lnTo>
                  <a:lnTo>
                    <a:pt x="5112" y="4341"/>
                  </a:lnTo>
                  <a:lnTo>
                    <a:pt x="5112" y="4376"/>
                  </a:lnTo>
                  <a:lnTo>
                    <a:pt x="5114" y="4412"/>
                  </a:lnTo>
                  <a:lnTo>
                    <a:pt x="5117" y="4449"/>
                  </a:lnTo>
                  <a:lnTo>
                    <a:pt x="5123" y="4488"/>
                  </a:lnTo>
                  <a:lnTo>
                    <a:pt x="5130" y="4528"/>
                  </a:lnTo>
                  <a:lnTo>
                    <a:pt x="5141" y="4580"/>
                  </a:lnTo>
                  <a:lnTo>
                    <a:pt x="5154" y="4633"/>
                  </a:lnTo>
                  <a:lnTo>
                    <a:pt x="5169" y="4683"/>
                  </a:lnTo>
                  <a:lnTo>
                    <a:pt x="5185" y="4735"/>
                  </a:lnTo>
                  <a:lnTo>
                    <a:pt x="5202" y="4785"/>
                  </a:lnTo>
                  <a:lnTo>
                    <a:pt x="5221" y="4834"/>
                  </a:lnTo>
                  <a:lnTo>
                    <a:pt x="5240" y="4884"/>
                  </a:lnTo>
                  <a:lnTo>
                    <a:pt x="5261" y="4933"/>
                  </a:lnTo>
                  <a:lnTo>
                    <a:pt x="5283" y="4981"/>
                  </a:lnTo>
                  <a:lnTo>
                    <a:pt x="5304" y="5029"/>
                  </a:lnTo>
                  <a:lnTo>
                    <a:pt x="5327" y="5076"/>
                  </a:lnTo>
                  <a:lnTo>
                    <a:pt x="5350" y="5123"/>
                  </a:lnTo>
                  <a:lnTo>
                    <a:pt x="5398" y="5216"/>
                  </a:lnTo>
                  <a:lnTo>
                    <a:pt x="5447" y="5307"/>
                  </a:lnTo>
                  <a:lnTo>
                    <a:pt x="5467" y="5345"/>
                  </a:lnTo>
                  <a:lnTo>
                    <a:pt x="5487" y="5382"/>
                  </a:lnTo>
                  <a:lnTo>
                    <a:pt x="5507" y="5418"/>
                  </a:lnTo>
                  <a:lnTo>
                    <a:pt x="5527" y="5456"/>
                  </a:lnTo>
                  <a:lnTo>
                    <a:pt x="5547" y="5493"/>
                  </a:lnTo>
                  <a:lnTo>
                    <a:pt x="5567" y="5529"/>
                  </a:lnTo>
                  <a:lnTo>
                    <a:pt x="5588" y="5567"/>
                  </a:lnTo>
                  <a:lnTo>
                    <a:pt x="5608" y="5604"/>
                  </a:lnTo>
                  <a:lnTo>
                    <a:pt x="5642" y="5667"/>
                  </a:lnTo>
                  <a:lnTo>
                    <a:pt x="5676" y="5731"/>
                  </a:lnTo>
                  <a:lnTo>
                    <a:pt x="5710" y="5794"/>
                  </a:lnTo>
                  <a:lnTo>
                    <a:pt x="5745" y="5857"/>
                  </a:lnTo>
                  <a:lnTo>
                    <a:pt x="5779" y="5921"/>
                  </a:lnTo>
                  <a:lnTo>
                    <a:pt x="5814" y="5985"/>
                  </a:lnTo>
                  <a:lnTo>
                    <a:pt x="5848" y="6048"/>
                  </a:lnTo>
                  <a:lnTo>
                    <a:pt x="5881" y="6111"/>
                  </a:lnTo>
                  <a:lnTo>
                    <a:pt x="5904" y="6153"/>
                  </a:lnTo>
                  <a:lnTo>
                    <a:pt x="5927" y="6194"/>
                  </a:lnTo>
                  <a:lnTo>
                    <a:pt x="5950" y="6234"/>
                  </a:lnTo>
                  <a:lnTo>
                    <a:pt x="5974" y="6274"/>
                  </a:lnTo>
                  <a:lnTo>
                    <a:pt x="5998" y="6313"/>
                  </a:lnTo>
                  <a:lnTo>
                    <a:pt x="6025" y="6350"/>
                  </a:lnTo>
                  <a:lnTo>
                    <a:pt x="6051" y="6386"/>
                  </a:lnTo>
                  <a:lnTo>
                    <a:pt x="6080" y="6421"/>
                  </a:lnTo>
                  <a:lnTo>
                    <a:pt x="6095" y="6438"/>
                  </a:lnTo>
                  <a:lnTo>
                    <a:pt x="6110" y="6454"/>
                  </a:lnTo>
                  <a:lnTo>
                    <a:pt x="6125" y="6470"/>
                  </a:lnTo>
                  <a:lnTo>
                    <a:pt x="6141" y="6485"/>
                  </a:lnTo>
                  <a:lnTo>
                    <a:pt x="6158" y="6500"/>
                  </a:lnTo>
                  <a:lnTo>
                    <a:pt x="6174" y="6515"/>
                  </a:lnTo>
                  <a:lnTo>
                    <a:pt x="6191" y="6528"/>
                  </a:lnTo>
                  <a:lnTo>
                    <a:pt x="6209" y="6542"/>
                  </a:lnTo>
                  <a:lnTo>
                    <a:pt x="6228" y="6555"/>
                  </a:lnTo>
                  <a:lnTo>
                    <a:pt x="6247" y="6567"/>
                  </a:lnTo>
                  <a:lnTo>
                    <a:pt x="6267" y="6580"/>
                  </a:lnTo>
                  <a:lnTo>
                    <a:pt x="6286" y="6590"/>
                  </a:lnTo>
                  <a:lnTo>
                    <a:pt x="6307" y="6602"/>
                  </a:lnTo>
                  <a:lnTo>
                    <a:pt x="6329" y="6611"/>
                  </a:lnTo>
                  <a:lnTo>
                    <a:pt x="6350" y="6620"/>
                  </a:lnTo>
                  <a:lnTo>
                    <a:pt x="6373" y="6629"/>
                  </a:lnTo>
                  <a:lnTo>
                    <a:pt x="6422" y="6645"/>
                  </a:lnTo>
                  <a:lnTo>
                    <a:pt x="6470" y="6660"/>
                  </a:lnTo>
                  <a:lnTo>
                    <a:pt x="6519" y="6674"/>
                  </a:lnTo>
                  <a:lnTo>
                    <a:pt x="6570" y="6687"/>
                  </a:lnTo>
                  <a:lnTo>
                    <a:pt x="6619" y="6699"/>
                  </a:lnTo>
                  <a:lnTo>
                    <a:pt x="6669" y="6711"/>
                  </a:lnTo>
                  <a:lnTo>
                    <a:pt x="6719" y="6721"/>
                  </a:lnTo>
                  <a:lnTo>
                    <a:pt x="6769" y="6731"/>
                  </a:lnTo>
                  <a:lnTo>
                    <a:pt x="6777" y="6734"/>
                  </a:lnTo>
                  <a:lnTo>
                    <a:pt x="6821" y="6744"/>
                  </a:lnTo>
                  <a:lnTo>
                    <a:pt x="6864" y="6756"/>
                  </a:lnTo>
                  <a:lnTo>
                    <a:pt x="6908" y="6768"/>
                  </a:lnTo>
                  <a:lnTo>
                    <a:pt x="6950" y="6782"/>
                  </a:lnTo>
                  <a:lnTo>
                    <a:pt x="6993" y="6797"/>
                  </a:lnTo>
                  <a:lnTo>
                    <a:pt x="7034" y="6812"/>
                  </a:lnTo>
                  <a:lnTo>
                    <a:pt x="7074" y="6829"/>
                  </a:lnTo>
                  <a:lnTo>
                    <a:pt x="7114" y="6846"/>
                  </a:lnTo>
                  <a:lnTo>
                    <a:pt x="7153" y="6863"/>
                  </a:lnTo>
                  <a:lnTo>
                    <a:pt x="7192" y="6882"/>
                  </a:lnTo>
                  <a:lnTo>
                    <a:pt x="7231" y="6901"/>
                  </a:lnTo>
                  <a:lnTo>
                    <a:pt x="7269" y="6921"/>
                  </a:lnTo>
                  <a:lnTo>
                    <a:pt x="7344" y="6961"/>
                  </a:lnTo>
                  <a:lnTo>
                    <a:pt x="7416" y="7001"/>
                  </a:lnTo>
                  <a:lnTo>
                    <a:pt x="7438" y="7014"/>
                  </a:lnTo>
                  <a:lnTo>
                    <a:pt x="7460" y="7026"/>
                  </a:lnTo>
                  <a:lnTo>
                    <a:pt x="7480" y="7039"/>
                  </a:lnTo>
                  <a:lnTo>
                    <a:pt x="7502" y="7051"/>
                  </a:lnTo>
                  <a:lnTo>
                    <a:pt x="7524" y="7063"/>
                  </a:lnTo>
                  <a:lnTo>
                    <a:pt x="7546" y="7076"/>
                  </a:lnTo>
                  <a:lnTo>
                    <a:pt x="7568" y="7088"/>
                  </a:lnTo>
                  <a:lnTo>
                    <a:pt x="7589" y="7101"/>
                  </a:lnTo>
                  <a:lnTo>
                    <a:pt x="7658" y="7141"/>
                  </a:lnTo>
                  <a:lnTo>
                    <a:pt x="7728" y="7181"/>
                  </a:lnTo>
                  <a:lnTo>
                    <a:pt x="7798" y="7221"/>
                  </a:lnTo>
                  <a:lnTo>
                    <a:pt x="7868" y="7261"/>
                  </a:lnTo>
                  <a:lnTo>
                    <a:pt x="7939" y="7300"/>
                  </a:lnTo>
                  <a:lnTo>
                    <a:pt x="8010" y="7339"/>
                  </a:lnTo>
                  <a:lnTo>
                    <a:pt x="8081" y="7377"/>
                  </a:lnTo>
                  <a:lnTo>
                    <a:pt x="8154" y="7415"/>
                  </a:lnTo>
                  <a:lnTo>
                    <a:pt x="8174" y="7427"/>
                  </a:lnTo>
                  <a:lnTo>
                    <a:pt x="8195" y="7438"/>
                  </a:lnTo>
                  <a:lnTo>
                    <a:pt x="8216" y="7449"/>
                  </a:lnTo>
                  <a:lnTo>
                    <a:pt x="8234" y="7462"/>
                  </a:lnTo>
                  <a:lnTo>
                    <a:pt x="8254" y="7475"/>
                  </a:lnTo>
                  <a:lnTo>
                    <a:pt x="8271" y="7487"/>
                  </a:lnTo>
                  <a:lnTo>
                    <a:pt x="8288" y="7501"/>
                  </a:lnTo>
                  <a:lnTo>
                    <a:pt x="8305" y="7514"/>
                  </a:lnTo>
                  <a:lnTo>
                    <a:pt x="8321" y="7529"/>
                  </a:lnTo>
                  <a:lnTo>
                    <a:pt x="8336" y="7542"/>
                  </a:lnTo>
                  <a:lnTo>
                    <a:pt x="8350" y="7557"/>
                  </a:lnTo>
                  <a:lnTo>
                    <a:pt x="8365" y="7572"/>
                  </a:lnTo>
                  <a:lnTo>
                    <a:pt x="8377" y="7587"/>
                  </a:lnTo>
                  <a:lnTo>
                    <a:pt x="8390" y="7602"/>
                  </a:lnTo>
                  <a:lnTo>
                    <a:pt x="8402" y="7618"/>
                  </a:lnTo>
                  <a:lnTo>
                    <a:pt x="8413" y="7634"/>
                  </a:lnTo>
                  <a:lnTo>
                    <a:pt x="8423" y="7651"/>
                  </a:lnTo>
                  <a:lnTo>
                    <a:pt x="8434" y="7667"/>
                  </a:lnTo>
                  <a:lnTo>
                    <a:pt x="8443" y="7685"/>
                  </a:lnTo>
                  <a:lnTo>
                    <a:pt x="8451" y="7702"/>
                  </a:lnTo>
                  <a:lnTo>
                    <a:pt x="8459" y="7720"/>
                  </a:lnTo>
                  <a:lnTo>
                    <a:pt x="8466" y="7739"/>
                  </a:lnTo>
                  <a:lnTo>
                    <a:pt x="8472" y="7757"/>
                  </a:lnTo>
                  <a:lnTo>
                    <a:pt x="8477" y="7775"/>
                  </a:lnTo>
                  <a:lnTo>
                    <a:pt x="8483" y="7795"/>
                  </a:lnTo>
                  <a:lnTo>
                    <a:pt x="8486" y="7813"/>
                  </a:lnTo>
                  <a:lnTo>
                    <a:pt x="8491" y="7834"/>
                  </a:lnTo>
                  <a:lnTo>
                    <a:pt x="8493" y="7853"/>
                  </a:lnTo>
                  <a:lnTo>
                    <a:pt x="8496" y="7874"/>
                  </a:lnTo>
                  <a:lnTo>
                    <a:pt x="8498" y="7893"/>
                  </a:lnTo>
                  <a:lnTo>
                    <a:pt x="8498" y="7915"/>
                  </a:lnTo>
                  <a:lnTo>
                    <a:pt x="8499" y="7936"/>
                  </a:lnTo>
                  <a:lnTo>
                    <a:pt x="8498" y="7975"/>
                  </a:lnTo>
                  <a:lnTo>
                    <a:pt x="8494" y="8014"/>
                  </a:lnTo>
                  <a:lnTo>
                    <a:pt x="8490" y="8053"/>
                  </a:lnTo>
                  <a:lnTo>
                    <a:pt x="8483" y="8091"/>
                  </a:lnTo>
                  <a:lnTo>
                    <a:pt x="8475" y="8128"/>
                  </a:lnTo>
                  <a:lnTo>
                    <a:pt x="8465" y="8165"/>
                  </a:lnTo>
                  <a:lnTo>
                    <a:pt x="8453" y="8202"/>
                  </a:lnTo>
                  <a:lnTo>
                    <a:pt x="8441" y="8239"/>
                  </a:lnTo>
                  <a:lnTo>
                    <a:pt x="8424" y="8274"/>
                  </a:lnTo>
                  <a:lnTo>
                    <a:pt x="8408" y="8310"/>
                  </a:lnTo>
                  <a:lnTo>
                    <a:pt x="8389" y="8344"/>
                  </a:lnTo>
                  <a:lnTo>
                    <a:pt x="8369" y="8379"/>
                  </a:lnTo>
                  <a:lnTo>
                    <a:pt x="8348" y="8412"/>
                  </a:lnTo>
                  <a:lnTo>
                    <a:pt x="8324" y="8444"/>
                  </a:lnTo>
                  <a:lnTo>
                    <a:pt x="8298" y="8476"/>
                  </a:lnTo>
                  <a:lnTo>
                    <a:pt x="8272" y="8507"/>
                  </a:lnTo>
                  <a:lnTo>
                    <a:pt x="8244" y="8537"/>
                  </a:lnTo>
                  <a:lnTo>
                    <a:pt x="8216" y="8568"/>
                  </a:lnTo>
                  <a:lnTo>
                    <a:pt x="8188" y="8598"/>
                  </a:lnTo>
                  <a:lnTo>
                    <a:pt x="8161" y="8629"/>
                  </a:lnTo>
                  <a:lnTo>
                    <a:pt x="8129" y="8662"/>
                  </a:lnTo>
                  <a:lnTo>
                    <a:pt x="8098" y="8695"/>
                  </a:lnTo>
                  <a:lnTo>
                    <a:pt x="8067" y="8729"/>
                  </a:lnTo>
                  <a:lnTo>
                    <a:pt x="8036" y="8764"/>
                  </a:lnTo>
                  <a:lnTo>
                    <a:pt x="8005" y="8798"/>
                  </a:lnTo>
                  <a:lnTo>
                    <a:pt x="7975" y="8834"/>
                  </a:lnTo>
                  <a:lnTo>
                    <a:pt x="7945" y="8869"/>
                  </a:lnTo>
                  <a:lnTo>
                    <a:pt x="7915" y="8905"/>
                  </a:lnTo>
                  <a:lnTo>
                    <a:pt x="7898" y="8928"/>
                  </a:lnTo>
                  <a:lnTo>
                    <a:pt x="7882" y="8953"/>
                  </a:lnTo>
                  <a:lnTo>
                    <a:pt x="7866" y="8980"/>
                  </a:lnTo>
                  <a:lnTo>
                    <a:pt x="7851" y="9008"/>
                  </a:lnTo>
                  <a:lnTo>
                    <a:pt x="7836" y="9039"/>
                  </a:lnTo>
                  <a:lnTo>
                    <a:pt x="7822" y="9071"/>
                  </a:lnTo>
                  <a:lnTo>
                    <a:pt x="7808" y="9107"/>
                  </a:lnTo>
                  <a:lnTo>
                    <a:pt x="7796" y="9144"/>
                  </a:lnTo>
                  <a:lnTo>
                    <a:pt x="7790" y="9161"/>
                  </a:lnTo>
                  <a:lnTo>
                    <a:pt x="7787" y="9178"/>
                  </a:lnTo>
                  <a:lnTo>
                    <a:pt x="7783" y="9194"/>
                  </a:lnTo>
                  <a:lnTo>
                    <a:pt x="7781" y="9209"/>
                  </a:lnTo>
                  <a:lnTo>
                    <a:pt x="7780" y="9224"/>
                  </a:lnTo>
                  <a:lnTo>
                    <a:pt x="7781" y="9238"/>
                  </a:lnTo>
                  <a:lnTo>
                    <a:pt x="7783" y="9251"/>
                  </a:lnTo>
                  <a:lnTo>
                    <a:pt x="7788" y="9264"/>
                  </a:lnTo>
                  <a:lnTo>
                    <a:pt x="7794" y="9275"/>
                  </a:lnTo>
                  <a:lnTo>
                    <a:pt x="7800" y="9288"/>
                  </a:lnTo>
                  <a:lnTo>
                    <a:pt x="7811" y="9298"/>
                  </a:lnTo>
                  <a:lnTo>
                    <a:pt x="7822" y="9310"/>
                  </a:lnTo>
                  <a:lnTo>
                    <a:pt x="7837" y="9319"/>
                  </a:lnTo>
                  <a:lnTo>
                    <a:pt x="7853" y="9329"/>
                  </a:lnTo>
                  <a:lnTo>
                    <a:pt x="7873" y="9339"/>
                  </a:lnTo>
                  <a:lnTo>
                    <a:pt x="7895" y="9348"/>
                  </a:lnTo>
                  <a:lnTo>
                    <a:pt x="7943" y="9366"/>
                  </a:lnTo>
                  <a:lnTo>
                    <a:pt x="7990" y="9384"/>
                  </a:lnTo>
                  <a:lnTo>
                    <a:pt x="8034" y="9404"/>
                  </a:lnTo>
                  <a:lnTo>
                    <a:pt x="8078" y="9425"/>
                  </a:lnTo>
                  <a:lnTo>
                    <a:pt x="8120" y="9445"/>
                  </a:lnTo>
                  <a:lnTo>
                    <a:pt x="8161" y="9466"/>
                  </a:lnTo>
                  <a:lnTo>
                    <a:pt x="8200" y="9488"/>
                  </a:lnTo>
                  <a:lnTo>
                    <a:pt x="8238" y="9509"/>
                  </a:lnTo>
                  <a:lnTo>
                    <a:pt x="8266" y="9528"/>
                  </a:lnTo>
                  <a:lnTo>
                    <a:pt x="8294" y="9548"/>
                  </a:lnTo>
                  <a:lnTo>
                    <a:pt x="8320" y="9570"/>
                  </a:lnTo>
                  <a:lnTo>
                    <a:pt x="8344" y="9593"/>
                  </a:lnTo>
                  <a:lnTo>
                    <a:pt x="8367" y="9617"/>
                  </a:lnTo>
                  <a:lnTo>
                    <a:pt x="8389" y="9642"/>
                  </a:lnTo>
                  <a:lnTo>
                    <a:pt x="8408" y="9669"/>
                  </a:lnTo>
                  <a:lnTo>
                    <a:pt x="8427" y="9697"/>
                  </a:lnTo>
                  <a:lnTo>
                    <a:pt x="8444" y="9728"/>
                  </a:lnTo>
                  <a:lnTo>
                    <a:pt x="8460" y="9759"/>
                  </a:lnTo>
                  <a:lnTo>
                    <a:pt x="8474" y="9793"/>
                  </a:lnTo>
                  <a:lnTo>
                    <a:pt x="8488" y="9827"/>
                  </a:lnTo>
                  <a:lnTo>
                    <a:pt x="8499" y="9864"/>
                  </a:lnTo>
                  <a:lnTo>
                    <a:pt x="8509" y="9902"/>
                  </a:lnTo>
                  <a:lnTo>
                    <a:pt x="8519" y="9942"/>
                  </a:lnTo>
                  <a:lnTo>
                    <a:pt x="8525" y="9984"/>
                  </a:lnTo>
                  <a:lnTo>
                    <a:pt x="8532" y="10028"/>
                  </a:lnTo>
                  <a:lnTo>
                    <a:pt x="8537" y="10070"/>
                  </a:lnTo>
                  <a:lnTo>
                    <a:pt x="8538" y="10114"/>
                  </a:lnTo>
                  <a:lnTo>
                    <a:pt x="8538" y="10155"/>
                  </a:lnTo>
                  <a:lnTo>
                    <a:pt x="8537" y="10198"/>
                  </a:lnTo>
                  <a:lnTo>
                    <a:pt x="8532" y="10238"/>
                  </a:lnTo>
                  <a:lnTo>
                    <a:pt x="8527" y="10278"/>
                  </a:lnTo>
                  <a:lnTo>
                    <a:pt x="8519" y="10318"/>
                  </a:lnTo>
                  <a:lnTo>
                    <a:pt x="8477" y="103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" name="Freeform 8">
              <a:extLst>
                <a:ext uri="{FF2B5EF4-FFF2-40B4-BE49-F238E27FC236}">
                  <a16:creationId xmlns:a16="http://schemas.microsoft.com/office/drawing/2014/main" id="{8B3A3C16-181E-4C7A-B222-24D15555A7E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598803" y="32572"/>
              <a:ext cx="4596811" cy="4513063"/>
            </a:xfrm>
            <a:custGeom>
              <a:avLst/>
              <a:gdLst>
                <a:gd name="T0" fmla="*/ 3749 w 6916"/>
                <a:gd name="T1" fmla="*/ 222 h 6789"/>
                <a:gd name="T2" fmla="*/ 3783 w 6916"/>
                <a:gd name="T3" fmla="*/ 241 h 6789"/>
                <a:gd name="T4" fmla="*/ 3725 w 6916"/>
                <a:gd name="T5" fmla="*/ 448 h 6789"/>
                <a:gd name="T6" fmla="*/ 3899 w 6916"/>
                <a:gd name="T7" fmla="*/ 1029 h 6789"/>
                <a:gd name="T8" fmla="*/ 3994 w 6916"/>
                <a:gd name="T9" fmla="*/ 1089 h 6789"/>
                <a:gd name="T10" fmla="*/ 2970 w 6916"/>
                <a:gd name="T11" fmla="*/ 1230 h 6789"/>
                <a:gd name="T12" fmla="*/ 2495 w 6916"/>
                <a:gd name="T13" fmla="*/ 1279 h 6789"/>
                <a:gd name="T14" fmla="*/ 2516 w 6916"/>
                <a:gd name="T15" fmla="*/ 1315 h 6789"/>
                <a:gd name="T16" fmla="*/ 4173 w 6916"/>
                <a:gd name="T17" fmla="*/ 1313 h 6789"/>
                <a:gd name="T18" fmla="*/ 2196 w 6916"/>
                <a:gd name="T19" fmla="*/ 1415 h 6789"/>
                <a:gd name="T20" fmla="*/ 3592 w 6916"/>
                <a:gd name="T21" fmla="*/ 1565 h 6789"/>
                <a:gd name="T22" fmla="*/ 3561 w 6916"/>
                <a:gd name="T23" fmla="*/ 1488 h 6789"/>
                <a:gd name="T24" fmla="*/ 6455 w 6916"/>
                <a:gd name="T25" fmla="*/ 1619 h 6789"/>
                <a:gd name="T26" fmla="*/ 3753 w 6916"/>
                <a:gd name="T27" fmla="*/ 1713 h 6789"/>
                <a:gd name="T28" fmla="*/ 3966 w 6916"/>
                <a:gd name="T29" fmla="*/ 1864 h 6789"/>
                <a:gd name="T30" fmla="*/ 6028 w 6916"/>
                <a:gd name="T31" fmla="*/ 1794 h 6789"/>
                <a:gd name="T32" fmla="*/ 1929 w 6916"/>
                <a:gd name="T33" fmla="*/ 1695 h 6789"/>
                <a:gd name="T34" fmla="*/ 4157 w 6916"/>
                <a:gd name="T35" fmla="*/ 1917 h 6789"/>
                <a:gd name="T36" fmla="*/ 4258 w 6916"/>
                <a:gd name="T37" fmla="*/ 1696 h 6789"/>
                <a:gd name="T38" fmla="*/ 5338 w 6916"/>
                <a:gd name="T39" fmla="*/ 2064 h 6789"/>
                <a:gd name="T40" fmla="*/ 5577 w 6916"/>
                <a:gd name="T41" fmla="*/ 1972 h 6789"/>
                <a:gd name="T42" fmla="*/ 5132 w 6916"/>
                <a:gd name="T43" fmla="*/ 2122 h 6789"/>
                <a:gd name="T44" fmla="*/ 1685 w 6916"/>
                <a:gd name="T45" fmla="*/ 2367 h 6789"/>
                <a:gd name="T46" fmla="*/ 1723 w 6916"/>
                <a:gd name="T47" fmla="*/ 2375 h 6789"/>
                <a:gd name="T48" fmla="*/ 4686 w 6916"/>
                <a:gd name="T49" fmla="*/ 2344 h 6789"/>
                <a:gd name="T50" fmla="*/ 4630 w 6916"/>
                <a:gd name="T51" fmla="*/ 2582 h 6789"/>
                <a:gd name="T52" fmla="*/ 1714 w 6916"/>
                <a:gd name="T53" fmla="*/ 2601 h 6789"/>
                <a:gd name="T54" fmla="*/ 4594 w 6916"/>
                <a:gd name="T55" fmla="*/ 2783 h 6789"/>
                <a:gd name="T56" fmla="*/ 1750 w 6916"/>
                <a:gd name="T57" fmla="*/ 3220 h 6789"/>
                <a:gd name="T58" fmla="*/ 4552 w 6916"/>
                <a:gd name="T59" fmla="*/ 3525 h 6789"/>
                <a:gd name="T60" fmla="*/ 4588 w 6916"/>
                <a:gd name="T61" fmla="*/ 3270 h 6789"/>
                <a:gd name="T62" fmla="*/ 1768 w 6916"/>
                <a:gd name="T63" fmla="*/ 3623 h 6789"/>
                <a:gd name="T64" fmla="*/ 1756 w 6916"/>
                <a:gd name="T65" fmla="*/ 3796 h 6789"/>
                <a:gd name="T66" fmla="*/ 4535 w 6916"/>
                <a:gd name="T67" fmla="*/ 3738 h 6789"/>
                <a:gd name="T68" fmla="*/ 1620 w 6916"/>
                <a:gd name="T69" fmla="*/ 3998 h 6789"/>
                <a:gd name="T70" fmla="*/ 1056 w 6916"/>
                <a:gd name="T71" fmla="*/ 4389 h 6789"/>
                <a:gd name="T72" fmla="*/ 1243 w 6916"/>
                <a:gd name="T73" fmla="*/ 4324 h 6789"/>
                <a:gd name="T74" fmla="*/ 4375 w 6916"/>
                <a:gd name="T75" fmla="*/ 4168 h 6789"/>
                <a:gd name="T76" fmla="*/ 646 w 6916"/>
                <a:gd name="T77" fmla="*/ 4586 h 6789"/>
                <a:gd name="T78" fmla="*/ 689 w 6916"/>
                <a:gd name="T79" fmla="*/ 4607 h 6789"/>
                <a:gd name="T80" fmla="*/ 4176 w 6916"/>
                <a:gd name="T81" fmla="*/ 4620 h 6789"/>
                <a:gd name="T82" fmla="*/ 462 w 6916"/>
                <a:gd name="T83" fmla="*/ 4720 h 6789"/>
                <a:gd name="T84" fmla="*/ 3710 w 6916"/>
                <a:gd name="T85" fmla="*/ 5159 h 6789"/>
                <a:gd name="T86" fmla="*/ 3740 w 6916"/>
                <a:gd name="T87" fmla="*/ 5184 h 6789"/>
                <a:gd name="T88" fmla="*/ 156 w 6916"/>
                <a:gd name="T89" fmla="*/ 5071 h 6789"/>
                <a:gd name="T90" fmla="*/ 3420 w 6916"/>
                <a:gd name="T91" fmla="*/ 5541 h 6789"/>
                <a:gd name="T92" fmla="*/ 3502 w 6916"/>
                <a:gd name="T93" fmla="*/ 5457 h 6789"/>
                <a:gd name="T94" fmla="*/ 29 w 6916"/>
                <a:gd name="T95" fmla="*/ 5517 h 6789"/>
                <a:gd name="T96" fmla="*/ 3418 w 6916"/>
                <a:gd name="T97" fmla="*/ 5855 h 6789"/>
                <a:gd name="T98" fmla="*/ 3500 w 6916"/>
                <a:gd name="T99" fmla="*/ 6013 h 6789"/>
                <a:gd name="T100" fmla="*/ 345 w 6916"/>
                <a:gd name="T101" fmla="*/ 5986 h 6789"/>
                <a:gd name="T102" fmla="*/ 635 w 6916"/>
                <a:gd name="T103" fmla="*/ 6172 h 6789"/>
                <a:gd name="T104" fmla="*/ 1311 w 6916"/>
                <a:gd name="T105" fmla="*/ 6371 h 6789"/>
                <a:gd name="T106" fmla="*/ 1343 w 6916"/>
                <a:gd name="T107" fmla="*/ 6337 h 6789"/>
                <a:gd name="T108" fmla="*/ 3550 w 6916"/>
                <a:gd name="T109" fmla="*/ 6209 h 6789"/>
                <a:gd name="T110" fmla="*/ 1681 w 6916"/>
                <a:gd name="T111" fmla="*/ 6451 h 6789"/>
                <a:gd name="T112" fmla="*/ 1819 w 6916"/>
                <a:gd name="T113" fmla="*/ 6449 h 6789"/>
                <a:gd name="T114" fmla="*/ 2025 w 6916"/>
                <a:gd name="T115" fmla="*/ 6484 h 6789"/>
                <a:gd name="T116" fmla="*/ 2634 w 6916"/>
                <a:gd name="T117" fmla="*/ 6615 h 6789"/>
                <a:gd name="T118" fmla="*/ 2748 w 6916"/>
                <a:gd name="T119" fmla="*/ 6605 h 6789"/>
                <a:gd name="T120" fmla="*/ 2963 w 6916"/>
                <a:gd name="T121" fmla="*/ 6648 h 6789"/>
                <a:gd name="T122" fmla="*/ 3405 w 6916"/>
                <a:gd name="T123" fmla="*/ 6761 h 6789"/>
                <a:gd name="T124" fmla="*/ 3644 w 6916"/>
                <a:gd name="T125" fmla="*/ 6669 h 67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916" h="6789">
                  <a:moveTo>
                    <a:pt x="6916" y="1475"/>
                  </a:moveTo>
                  <a:lnTo>
                    <a:pt x="6913" y="1474"/>
                  </a:lnTo>
                  <a:lnTo>
                    <a:pt x="6909" y="1473"/>
                  </a:lnTo>
                  <a:lnTo>
                    <a:pt x="6905" y="1473"/>
                  </a:lnTo>
                  <a:lnTo>
                    <a:pt x="6901" y="1474"/>
                  </a:lnTo>
                  <a:lnTo>
                    <a:pt x="6676" y="1547"/>
                  </a:lnTo>
                  <a:lnTo>
                    <a:pt x="6672" y="1548"/>
                  </a:lnTo>
                  <a:lnTo>
                    <a:pt x="6669" y="1550"/>
                  </a:lnTo>
                  <a:lnTo>
                    <a:pt x="6666" y="1553"/>
                  </a:lnTo>
                  <a:lnTo>
                    <a:pt x="6665" y="1557"/>
                  </a:lnTo>
                  <a:lnTo>
                    <a:pt x="6662" y="1560"/>
                  </a:lnTo>
                  <a:lnTo>
                    <a:pt x="6662" y="1564"/>
                  </a:lnTo>
                  <a:lnTo>
                    <a:pt x="6662" y="1567"/>
                  </a:lnTo>
                  <a:lnTo>
                    <a:pt x="6664" y="1572"/>
                  </a:lnTo>
                  <a:lnTo>
                    <a:pt x="6666" y="1578"/>
                  </a:lnTo>
                  <a:lnTo>
                    <a:pt x="6671" y="1581"/>
                  </a:lnTo>
                  <a:lnTo>
                    <a:pt x="6676" y="1584"/>
                  </a:lnTo>
                  <a:lnTo>
                    <a:pt x="6682" y="1586"/>
                  </a:lnTo>
                  <a:lnTo>
                    <a:pt x="6688" y="1584"/>
                  </a:lnTo>
                  <a:lnTo>
                    <a:pt x="6913" y="1512"/>
                  </a:lnTo>
                  <a:lnTo>
                    <a:pt x="6915" y="1511"/>
                  </a:lnTo>
                  <a:lnTo>
                    <a:pt x="6916" y="1510"/>
                  </a:lnTo>
                  <a:lnTo>
                    <a:pt x="6916" y="1475"/>
                  </a:lnTo>
                  <a:close/>
                  <a:moveTo>
                    <a:pt x="3767" y="249"/>
                  </a:moveTo>
                  <a:lnTo>
                    <a:pt x="3760" y="247"/>
                  </a:lnTo>
                  <a:lnTo>
                    <a:pt x="3757" y="246"/>
                  </a:lnTo>
                  <a:lnTo>
                    <a:pt x="3753" y="244"/>
                  </a:lnTo>
                  <a:lnTo>
                    <a:pt x="3751" y="240"/>
                  </a:lnTo>
                  <a:lnTo>
                    <a:pt x="3750" y="237"/>
                  </a:lnTo>
                  <a:lnTo>
                    <a:pt x="3749" y="233"/>
                  </a:lnTo>
                  <a:lnTo>
                    <a:pt x="3748" y="230"/>
                  </a:lnTo>
                  <a:lnTo>
                    <a:pt x="3748" y="225"/>
                  </a:lnTo>
                  <a:lnTo>
                    <a:pt x="3749" y="222"/>
                  </a:lnTo>
                  <a:lnTo>
                    <a:pt x="3760" y="195"/>
                  </a:lnTo>
                  <a:lnTo>
                    <a:pt x="3772" y="169"/>
                  </a:lnTo>
                  <a:lnTo>
                    <a:pt x="3784" y="142"/>
                  </a:lnTo>
                  <a:lnTo>
                    <a:pt x="3798" y="115"/>
                  </a:lnTo>
                  <a:lnTo>
                    <a:pt x="3813" y="89"/>
                  </a:lnTo>
                  <a:lnTo>
                    <a:pt x="3828" y="62"/>
                  </a:lnTo>
                  <a:lnTo>
                    <a:pt x="3844" y="36"/>
                  </a:lnTo>
                  <a:lnTo>
                    <a:pt x="3861" y="10"/>
                  </a:lnTo>
                  <a:lnTo>
                    <a:pt x="3864" y="6"/>
                  </a:lnTo>
                  <a:lnTo>
                    <a:pt x="3867" y="4"/>
                  </a:lnTo>
                  <a:lnTo>
                    <a:pt x="3870" y="3"/>
                  </a:lnTo>
                  <a:lnTo>
                    <a:pt x="3874" y="2"/>
                  </a:lnTo>
                  <a:lnTo>
                    <a:pt x="3877" y="0"/>
                  </a:lnTo>
                  <a:lnTo>
                    <a:pt x="3881" y="2"/>
                  </a:lnTo>
                  <a:lnTo>
                    <a:pt x="3885" y="3"/>
                  </a:lnTo>
                  <a:lnTo>
                    <a:pt x="3889" y="4"/>
                  </a:lnTo>
                  <a:lnTo>
                    <a:pt x="3891" y="6"/>
                  </a:lnTo>
                  <a:lnTo>
                    <a:pt x="3894" y="10"/>
                  </a:lnTo>
                  <a:lnTo>
                    <a:pt x="3896" y="13"/>
                  </a:lnTo>
                  <a:lnTo>
                    <a:pt x="3897" y="17"/>
                  </a:lnTo>
                  <a:lnTo>
                    <a:pt x="3897" y="20"/>
                  </a:lnTo>
                  <a:lnTo>
                    <a:pt x="3897" y="25"/>
                  </a:lnTo>
                  <a:lnTo>
                    <a:pt x="3896" y="28"/>
                  </a:lnTo>
                  <a:lnTo>
                    <a:pt x="3894" y="31"/>
                  </a:lnTo>
                  <a:lnTo>
                    <a:pt x="3877" y="57"/>
                  </a:lnTo>
                  <a:lnTo>
                    <a:pt x="3862" y="83"/>
                  </a:lnTo>
                  <a:lnTo>
                    <a:pt x="3847" y="108"/>
                  </a:lnTo>
                  <a:lnTo>
                    <a:pt x="3834" y="134"/>
                  </a:lnTo>
                  <a:lnTo>
                    <a:pt x="3820" y="160"/>
                  </a:lnTo>
                  <a:lnTo>
                    <a:pt x="3808" y="185"/>
                  </a:lnTo>
                  <a:lnTo>
                    <a:pt x="3797" y="210"/>
                  </a:lnTo>
                  <a:lnTo>
                    <a:pt x="3785" y="237"/>
                  </a:lnTo>
                  <a:lnTo>
                    <a:pt x="3783" y="241"/>
                  </a:lnTo>
                  <a:lnTo>
                    <a:pt x="3779" y="246"/>
                  </a:lnTo>
                  <a:lnTo>
                    <a:pt x="3773" y="248"/>
                  </a:lnTo>
                  <a:lnTo>
                    <a:pt x="3767" y="249"/>
                  </a:lnTo>
                  <a:close/>
                  <a:moveTo>
                    <a:pt x="3721" y="712"/>
                  </a:moveTo>
                  <a:lnTo>
                    <a:pt x="3716" y="710"/>
                  </a:lnTo>
                  <a:lnTo>
                    <a:pt x="3710" y="707"/>
                  </a:lnTo>
                  <a:lnTo>
                    <a:pt x="3705" y="702"/>
                  </a:lnTo>
                  <a:lnTo>
                    <a:pt x="3703" y="697"/>
                  </a:lnTo>
                  <a:lnTo>
                    <a:pt x="3698" y="677"/>
                  </a:lnTo>
                  <a:lnTo>
                    <a:pt x="3694" y="658"/>
                  </a:lnTo>
                  <a:lnTo>
                    <a:pt x="3690" y="638"/>
                  </a:lnTo>
                  <a:lnTo>
                    <a:pt x="3687" y="619"/>
                  </a:lnTo>
                  <a:lnTo>
                    <a:pt x="3685" y="599"/>
                  </a:lnTo>
                  <a:lnTo>
                    <a:pt x="3683" y="579"/>
                  </a:lnTo>
                  <a:lnTo>
                    <a:pt x="3682" y="559"/>
                  </a:lnTo>
                  <a:lnTo>
                    <a:pt x="3682" y="538"/>
                  </a:lnTo>
                  <a:lnTo>
                    <a:pt x="3682" y="518"/>
                  </a:lnTo>
                  <a:lnTo>
                    <a:pt x="3683" y="497"/>
                  </a:lnTo>
                  <a:lnTo>
                    <a:pt x="3686" y="475"/>
                  </a:lnTo>
                  <a:lnTo>
                    <a:pt x="3688" y="455"/>
                  </a:lnTo>
                  <a:lnTo>
                    <a:pt x="3689" y="451"/>
                  </a:lnTo>
                  <a:lnTo>
                    <a:pt x="3690" y="448"/>
                  </a:lnTo>
                  <a:lnTo>
                    <a:pt x="3693" y="444"/>
                  </a:lnTo>
                  <a:lnTo>
                    <a:pt x="3695" y="442"/>
                  </a:lnTo>
                  <a:lnTo>
                    <a:pt x="3698" y="440"/>
                  </a:lnTo>
                  <a:lnTo>
                    <a:pt x="3702" y="439"/>
                  </a:lnTo>
                  <a:lnTo>
                    <a:pt x="3706" y="437"/>
                  </a:lnTo>
                  <a:lnTo>
                    <a:pt x="3710" y="437"/>
                  </a:lnTo>
                  <a:lnTo>
                    <a:pt x="3713" y="439"/>
                  </a:lnTo>
                  <a:lnTo>
                    <a:pt x="3717" y="440"/>
                  </a:lnTo>
                  <a:lnTo>
                    <a:pt x="3720" y="442"/>
                  </a:lnTo>
                  <a:lnTo>
                    <a:pt x="3722" y="445"/>
                  </a:lnTo>
                  <a:lnTo>
                    <a:pt x="3725" y="448"/>
                  </a:lnTo>
                  <a:lnTo>
                    <a:pt x="3726" y="451"/>
                  </a:lnTo>
                  <a:lnTo>
                    <a:pt x="3727" y="456"/>
                  </a:lnTo>
                  <a:lnTo>
                    <a:pt x="3727" y="459"/>
                  </a:lnTo>
                  <a:lnTo>
                    <a:pt x="3725" y="480"/>
                  </a:lnTo>
                  <a:lnTo>
                    <a:pt x="3722" y="499"/>
                  </a:lnTo>
                  <a:lnTo>
                    <a:pt x="3722" y="519"/>
                  </a:lnTo>
                  <a:lnTo>
                    <a:pt x="3721" y="538"/>
                  </a:lnTo>
                  <a:lnTo>
                    <a:pt x="3722" y="558"/>
                  </a:lnTo>
                  <a:lnTo>
                    <a:pt x="3722" y="576"/>
                  </a:lnTo>
                  <a:lnTo>
                    <a:pt x="3725" y="595"/>
                  </a:lnTo>
                  <a:lnTo>
                    <a:pt x="3727" y="613"/>
                  </a:lnTo>
                  <a:lnTo>
                    <a:pt x="3729" y="632"/>
                  </a:lnTo>
                  <a:lnTo>
                    <a:pt x="3733" y="651"/>
                  </a:lnTo>
                  <a:lnTo>
                    <a:pt x="3736" y="668"/>
                  </a:lnTo>
                  <a:lnTo>
                    <a:pt x="3741" y="686"/>
                  </a:lnTo>
                  <a:lnTo>
                    <a:pt x="3742" y="690"/>
                  </a:lnTo>
                  <a:lnTo>
                    <a:pt x="3741" y="694"/>
                  </a:lnTo>
                  <a:lnTo>
                    <a:pt x="3741" y="698"/>
                  </a:lnTo>
                  <a:lnTo>
                    <a:pt x="3738" y="701"/>
                  </a:lnTo>
                  <a:lnTo>
                    <a:pt x="3736" y="705"/>
                  </a:lnTo>
                  <a:lnTo>
                    <a:pt x="3734" y="707"/>
                  </a:lnTo>
                  <a:lnTo>
                    <a:pt x="3730" y="709"/>
                  </a:lnTo>
                  <a:lnTo>
                    <a:pt x="3727" y="710"/>
                  </a:lnTo>
                  <a:lnTo>
                    <a:pt x="3721" y="712"/>
                  </a:lnTo>
                  <a:close/>
                  <a:moveTo>
                    <a:pt x="3976" y="1104"/>
                  </a:moveTo>
                  <a:lnTo>
                    <a:pt x="3971" y="1103"/>
                  </a:lnTo>
                  <a:lnTo>
                    <a:pt x="3968" y="1102"/>
                  </a:lnTo>
                  <a:lnTo>
                    <a:pt x="3964" y="1100"/>
                  </a:lnTo>
                  <a:lnTo>
                    <a:pt x="3961" y="1097"/>
                  </a:lnTo>
                  <a:lnTo>
                    <a:pt x="3945" y="1080"/>
                  </a:lnTo>
                  <a:lnTo>
                    <a:pt x="3930" y="1063"/>
                  </a:lnTo>
                  <a:lnTo>
                    <a:pt x="3914" y="1046"/>
                  </a:lnTo>
                  <a:lnTo>
                    <a:pt x="3899" y="1029"/>
                  </a:lnTo>
                  <a:lnTo>
                    <a:pt x="3873" y="999"/>
                  </a:lnTo>
                  <a:lnTo>
                    <a:pt x="3849" y="971"/>
                  </a:lnTo>
                  <a:lnTo>
                    <a:pt x="3827" y="943"/>
                  </a:lnTo>
                  <a:lnTo>
                    <a:pt x="3806" y="915"/>
                  </a:lnTo>
                  <a:lnTo>
                    <a:pt x="3805" y="911"/>
                  </a:lnTo>
                  <a:lnTo>
                    <a:pt x="3804" y="908"/>
                  </a:lnTo>
                  <a:lnTo>
                    <a:pt x="3803" y="904"/>
                  </a:lnTo>
                  <a:lnTo>
                    <a:pt x="3803" y="901"/>
                  </a:lnTo>
                  <a:lnTo>
                    <a:pt x="3804" y="896"/>
                  </a:lnTo>
                  <a:lnTo>
                    <a:pt x="3806" y="893"/>
                  </a:lnTo>
                  <a:lnTo>
                    <a:pt x="3808" y="891"/>
                  </a:lnTo>
                  <a:lnTo>
                    <a:pt x="3812" y="888"/>
                  </a:lnTo>
                  <a:lnTo>
                    <a:pt x="3815" y="886"/>
                  </a:lnTo>
                  <a:lnTo>
                    <a:pt x="3819" y="885"/>
                  </a:lnTo>
                  <a:lnTo>
                    <a:pt x="3822" y="885"/>
                  </a:lnTo>
                  <a:lnTo>
                    <a:pt x="3826" y="885"/>
                  </a:lnTo>
                  <a:lnTo>
                    <a:pt x="3830" y="886"/>
                  </a:lnTo>
                  <a:lnTo>
                    <a:pt x="3834" y="887"/>
                  </a:lnTo>
                  <a:lnTo>
                    <a:pt x="3836" y="889"/>
                  </a:lnTo>
                  <a:lnTo>
                    <a:pt x="3839" y="893"/>
                  </a:lnTo>
                  <a:lnTo>
                    <a:pt x="3858" y="919"/>
                  </a:lnTo>
                  <a:lnTo>
                    <a:pt x="3878" y="946"/>
                  </a:lnTo>
                  <a:lnTo>
                    <a:pt x="3901" y="973"/>
                  </a:lnTo>
                  <a:lnTo>
                    <a:pt x="3924" y="999"/>
                  </a:lnTo>
                  <a:lnTo>
                    <a:pt x="3943" y="1018"/>
                  </a:lnTo>
                  <a:lnTo>
                    <a:pt x="3959" y="1036"/>
                  </a:lnTo>
                  <a:lnTo>
                    <a:pt x="3975" y="1053"/>
                  </a:lnTo>
                  <a:lnTo>
                    <a:pt x="3990" y="1071"/>
                  </a:lnTo>
                  <a:lnTo>
                    <a:pt x="3993" y="1074"/>
                  </a:lnTo>
                  <a:lnTo>
                    <a:pt x="3994" y="1077"/>
                  </a:lnTo>
                  <a:lnTo>
                    <a:pt x="3995" y="1081"/>
                  </a:lnTo>
                  <a:lnTo>
                    <a:pt x="3995" y="1084"/>
                  </a:lnTo>
                  <a:lnTo>
                    <a:pt x="3994" y="1089"/>
                  </a:lnTo>
                  <a:lnTo>
                    <a:pt x="3993" y="1092"/>
                  </a:lnTo>
                  <a:lnTo>
                    <a:pt x="3992" y="1096"/>
                  </a:lnTo>
                  <a:lnTo>
                    <a:pt x="3989" y="1098"/>
                  </a:lnTo>
                  <a:lnTo>
                    <a:pt x="3986" y="1100"/>
                  </a:lnTo>
                  <a:lnTo>
                    <a:pt x="3983" y="1103"/>
                  </a:lnTo>
                  <a:lnTo>
                    <a:pt x="3979" y="1103"/>
                  </a:lnTo>
                  <a:lnTo>
                    <a:pt x="3976" y="1104"/>
                  </a:lnTo>
                  <a:close/>
                  <a:moveTo>
                    <a:pt x="3199" y="1314"/>
                  </a:moveTo>
                  <a:lnTo>
                    <a:pt x="3194" y="1313"/>
                  </a:lnTo>
                  <a:lnTo>
                    <a:pt x="3156" y="1301"/>
                  </a:lnTo>
                  <a:lnTo>
                    <a:pt x="3117" y="1291"/>
                  </a:lnTo>
                  <a:lnTo>
                    <a:pt x="3078" y="1283"/>
                  </a:lnTo>
                  <a:lnTo>
                    <a:pt x="3039" y="1276"/>
                  </a:lnTo>
                  <a:lnTo>
                    <a:pt x="3020" y="1275"/>
                  </a:lnTo>
                  <a:lnTo>
                    <a:pt x="3003" y="1272"/>
                  </a:lnTo>
                  <a:lnTo>
                    <a:pt x="2985" y="1270"/>
                  </a:lnTo>
                  <a:lnTo>
                    <a:pt x="2966" y="1269"/>
                  </a:lnTo>
                  <a:lnTo>
                    <a:pt x="2963" y="1269"/>
                  </a:lnTo>
                  <a:lnTo>
                    <a:pt x="2960" y="1268"/>
                  </a:lnTo>
                  <a:lnTo>
                    <a:pt x="2956" y="1266"/>
                  </a:lnTo>
                  <a:lnTo>
                    <a:pt x="2954" y="1263"/>
                  </a:lnTo>
                  <a:lnTo>
                    <a:pt x="2952" y="1260"/>
                  </a:lnTo>
                  <a:lnTo>
                    <a:pt x="2949" y="1256"/>
                  </a:lnTo>
                  <a:lnTo>
                    <a:pt x="2949" y="1253"/>
                  </a:lnTo>
                  <a:lnTo>
                    <a:pt x="2948" y="1248"/>
                  </a:lnTo>
                  <a:lnTo>
                    <a:pt x="2949" y="1245"/>
                  </a:lnTo>
                  <a:lnTo>
                    <a:pt x="2950" y="1241"/>
                  </a:lnTo>
                  <a:lnTo>
                    <a:pt x="2953" y="1238"/>
                  </a:lnTo>
                  <a:lnTo>
                    <a:pt x="2955" y="1235"/>
                  </a:lnTo>
                  <a:lnTo>
                    <a:pt x="2958" y="1233"/>
                  </a:lnTo>
                  <a:lnTo>
                    <a:pt x="2962" y="1231"/>
                  </a:lnTo>
                  <a:lnTo>
                    <a:pt x="2965" y="1230"/>
                  </a:lnTo>
                  <a:lnTo>
                    <a:pt x="2970" y="1230"/>
                  </a:lnTo>
                  <a:lnTo>
                    <a:pt x="2988" y="1231"/>
                  </a:lnTo>
                  <a:lnTo>
                    <a:pt x="3007" y="1233"/>
                  </a:lnTo>
                  <a:lnTo>
                    <a:pt x="3025" y="1235"/>
                  </a:lnTo>
                  <a:lnTo>
                    <a:pt x="3043" y="1237"/>
                  </a:lnTo>
                  <a:lnTo>
                    <a:pt x="3085" y="1244"/>
                  </a:lnTo>
                  <a:lnTo>
                    <a:pt x="3126" y="1253"/>
                  </a:lnTo>
                  <a:lnTo>
                    <a:pt x="3166" y="1263"/>
                  </a:lnTo>
                  <a:lnTo>
                    <a:pt x="3206" y="1275"/>
                  </a:lnTo>
                  <a:lnTo>
                    <a:pt x="3210" y="1277"/>
                  </a:lnTo>
                  <a:lnTo>
                    <a:pt x="3213" y="1279"/>
                  </a:lnTo>
                  <a:lnTo>
                    <a:pt x="3215" y="1282"/>
                  </a:lnTo>
                  <a:lnTo>
                    <a:pt x="3218" y="1285"/>
                  </a:lnTo>
                  <a:lnTo>
                    <a:pt x="3219" y="1288"/>
                  </a:lnTo>
                  <a:lnTo>
                    <a:pt x="3219" y="1292"/>
                  </a:lnTo>
                  <a:lnTo>
                    <a:pt x="3219" y="1297"/>
                  </a:lnTo>
                  <a:lnTo>
                    <a:pt x="3219" y="1300"/>
                  </a:lnTo>
                  <a:lnTo>
                    <a:pt x="3215" y="1306"/>
                  </a:lnTo>
                  <a:lnTo>
                    <a:pt x="3211" y="1310"/>
                  </a:lnTo>
                  <a:lnTo>
                    <a:pt x="3205" y="1313"/>
                  </a:lnTo>
                  <a:lnTo>
                    <a:pt x="3199" y="1314"/>
                  </a:lnTo>
                  <a:close/>
                  <a:moveTo>
                    <a:pt x="2500" y="1318"/>
                  </a:moveTo>
                  <a:lnTo>
                    <a:pt x="2493" y="1317"/>
                  </a:lnTo>
                  <a:lnTo>
                    <a:pt x="2487" y="1314"/>
                  </a:lnTo>
                  <a:lnTo>
                    <a:pt x="2484" y="1309"/>
                  </a:lnTo>
                  <a:lnTo>
                    <a:pt x="2480" y="1303"/>
                  </a:lnTo>
                  <a:lnTo>
                    <a:pt x="2480" y="1300"/>
                  </a:lnTo>
                  <a:lnTo>
                    <a:pt x="2480" y="1295"/>
                  </a:lnTo>
                  <a:lnTo>
                    <a:pt x="2481" y="1292"/>
                  </a:lnTo>
                  <a:lnTo>
                    <a:pt x="2482" y="1288"/>
                  </a:lnTo>
                  <a:lnTo>
                    <a:pt x="2485" y="1285"/>
                  </a:lnTo>
                  <a:lnTo>
                    <a:pt x="2488" y="1283"/>
                  </a:lnTo>
                  <a:lnTo>
                    <a:pt x="2492" y="1280"/>
                  </a:lnTo>
                  <a:lnTo>
                    <a:pt x="2495" y="1279"/>
                  </a:lnTo>
                  <a:lnTo>
                    <a:pt x="2508" y="1277"/>
                  </a:lnTo>
                  <a:lnTo>
                    <a:pt x="2537" y="1270"/>
                  </a:lnTo>
                  <a:lnTo>
                    <a:pt x="2567" y="1264"/>
                  </a:lnTo>
                  <a:lnTo>
                    <a:pt x="2596" y="1259"/>
                  </a:lnTo>
                  <a:lnTo>
                    <a:pt x="2623" y="1253"/>
                  </a:lnTo>
                  <a:lnTo>
                    <a:pt x="2651" y="1248"/>
                  </a:lnTo>
                  <a:lnTo>
                    <a:pt x="2679" y="1244"/>
                  </a:lnTo>
                  <a:lnTo>
                    <a:pt x="2704" y="1240"/>
                  </a:lnTo>
                  <a:lnTo>
                    <a:pt x="2730" y="1237"/>
                  </a:lnTo>
                  <a:lnTo>
                    <a:pt x="2734" y="1237"/>
                  </a:lnTo>
                  <a:lnTo>
                    <a:pt x="2738" y="1238"/>
                  </a:lnTo>
                  <a:lnTo>
                    <a:pt x="2742" y="1239"/>
                  </a:lnTo>
                  <a:lnTo>
                    <a:pt x="2744" y="1241"/>
                  </a:lnTo>
                  <a:lnTo>
                    <a:pt x="2747" y="1244"/>
                  </a:lnTo>
                  <a:lnTo>
                    <a:pt x="2750" y="1247"/>
                  </a:lnTo>
                  <a:lnTo>
                    <a:pt x="2751" y="1251"/>
                  </a:lnTo>
                  <a:lnTo>
                    <a:pt x="2752" y="1255"/>
                  </a:lnTo>
                  <a:lnTo>
                    <a:pt x="2752" y="1259"/>
                  </a:lnTo>
                  <a:lnTo>
                    <a:pt x="2751" y="1262"/>
                  </a:lnTo>
                  <a:lnTo>
                    <a:pt x="2750" y="1266"/>
                  </a:lnTo>
                  <a:lnTo>
                    <a:pt x="2747" y="1269"/>
                  </a:lnTo>
                  <a:lnTo>
                    <a:pt x="2745" y="1272"/>
                  </a:lnTo>
                  <a:lnTo>
                    <a:pt x="2742" y="1274"/>
                  </a:lnTo>
                  <a:lnTo>
                    <a:pt x="2738" y="1276"/>
                  </a:lnTo>
                  <a:lnTo>
                    <a:pt x="2735" y="1277"/>
                  </a:lnTo>
                  <a:lnTo>
                    <a:pt x="2709" y="1279"/>
                  </a:lnTo>
                  <a:lnTo>
                    <a:pt x="2683" y="1283"/>
                  </a:lnTo>
                  <a:lnTo>
                    <a:pt x="2658" y="1287"/>
                  </a:lnTo>
                  <a:lnTo>
                    <a:pt x="2630" y="1292"/>
                  </a:lnTo>
                  <a:lnTo>
                    <a:pt x="2603" y="1297"/>
                  </a:lnTo>
                  <a:lnTo>
                    <a:pt x="2574" y="1302"/>
                  </a:lnTo>
                  <a:lnTo>
                    <a:pt x="2545" y="1309"/>
                  </a:lnTo>
                  <a:lnTo>
                    <a:pt x="2516" y="1315"/>
                  </a:lnTo>
                  <a:lnTo>
                    <a:pt x="2504" y="1318"/>
                  </a:lnTo>
                  <a:lnTo>
                    <a:pt x="2500" y="1318"/>
                  </a:lnTo>
                  <a:close/>
                  <a:moveTo>
                    <a:pt x="4224" y="1501"/>
                  </a:moveTo>
                  <a:lnTo>
                    <a:pt x="4217" y="1500"/>
                  </a:lnTo>
                  <a:lnTo>
                    <a:pt x="4211" y="1497"/>
                  </a:lnTo>
                  <a:lnTo>
                    <a:pt x="4208" y="1493"/>
                  </a:lnTo>
                  <a:lnTo>
                    <a:pt x="4204" y="1487"/>
                  </a:lnTo>
                  <a:lnTo>
                    <a:pt x="4196" y="1461"/>
                  </a:lnTo>
                  <a:lnTo>
                    <a:pt x="4187" y="1434"/>
                  </a:lnTo>
                  <a:lnTo>
                    <a:pt x="4177" y="1409"/>
                  </a:lnTo>
                  <a:lnTo>
                    <a:pt x="4165" y="1383"/>
                  </a:lnTo>
                  <a:lnTo>
                    <a:pt x="4153" y="1357"/>
                  </a:lnTo>
                  <a:lnTo>
                    <a:pt x="4139" y="1331"/>
                  </a:lnTo>
                  <a:lnTo>
                    <a:pt x="4123" y="1306"/>
                  </a:lnTo>
                  <a:lnTo>
                    <a:pt x="4107" y="1279"/>
                  </a:lnTo>
                  <a:lnTo>
                    <a:pt x="4104" y="1276"/>
                  </a:lnTo>
                  <a:lnTo>
                    <a:pt x="4103" y="1272"/>
                  </a:lnTo>
                  <a:lnTo>
                    <a:pt x="4103" y="1268"/>
                  </a:lnTo>
                  <a:lnTo>
                    <a:pt x="4103" y="1264"/>
                  </a:lnTo>
                  <a:lnTo>
                    <a:pt x="4104" y="1261"/>
                  </a:lnTo>
                  <a:lnTo>
                    <a:pt x="4107" y="1258"/>
                  </a:lnTo>
                  <a:lnTo>
                    <a:pt x="4109" y="1254"/>
                  </a:lnTo>
                  <a:lnTo>
                    <a:pt x="4112" y="1252"/>
                  </a:lnTo>
                  <a:lnTo>
                    <a:pt x="4116" y="1251"/>
                  </a:lnTo>
                  <a:lnTo>
                    <a:pt x="4119" y="1249"/>
                  </a:lnTo>
                  <a:lnTo>
                    <a:pt x="4123" y="1248"/>
                  </a:lnTo>
                  <a:lnTo>
                    <a:pt x="4127" y="1249"/>
                  </a:lnTo>
                  <a:lnTo>
                    <a:pt x="4131" y="1251"/>
                  </a:lnTo>
                  <a:lnTo>
                    <a:pt x="4134" y="1252"/>
                  </a:lnTo>
                  <a:lnTo>
                    <a:pt x="4137" y="1254"/>
                  </a:lnTo>
                  <a:lnTo>
                    <a:pt x="4139" y="1258"/>
                  </a:lnTo>
                  <a:lnTo>
                    <a:pt x="4157" y="1285"/>
                  </a:lnTo>
                  <a:lnTo>
                    <a:pt x="4173" y="1313"/>
                  </a:lnTo>
                  <a:lnTo>
                    <a:pt x="4188" y="1339"/>
                  </a:lnTo>
                  <a:lnTo>
                    <a:pt x="4201" y="1366"/>
                  </a:lnTo>
                  <a:lnTo>
                    <a:pt x="4213" y="1394"/>
                  </a:lnTo>
                  <a:lnTo>
                    <a:pt x="4225" y="1420"/>
                  </a:lnTo>
                  <a:lnTo>
                    <a:pt x="4234" y="1448"/>
                  </a:lnTo>
                  <a:lnTo>
                    <a:pt x="4242" y="1475"/>
                  </a:lnTo>
                  <a:lnTo>
                    <a:pt x="4243" y="1480"/>
                  </a:lnTo>
                  <a:lnTo>
                    <a:pt x="4243" y="1483"/>
                  </a:lnTo>
                  <a:lnTo>
                    <a:pt x="4242" y="1487"/>
                  </a:lnTo>
                  <a:lnTo>
                    <a:pt x="4241" y="1490"/>
                  </a:lnTo>
                  <a:lnTo>
                    <a:pt x="4239" y="1494"/>
                  </a:lnTo>
                  <a:lnTo>
                    <a:pt x="4235" y="1496"/>
                  </a:lnTo>
                  <a:lnTo>
                    <a:pt x="4233" y="1498"/>
                  </a:lnTo>
                  <a:lnTo>
                    <a:pt x="4228" y="1501"/>
                  </a:lnTo>
                  <a:lnTo>
                    <a:pt x="4224" y="1501"/>
                  </a:lnTo>
                  <a:close/>
                  <a:moveTo>
                    <a:pt x="2092" y="1547"/>
                  </a:moveTo>
                  <a:lnTo>
                    <a:pt x="2089" y="1547"/>
                  </a:lnTo>
                  <a:lnTo>
                    <a:pt x="2085" y="1545"/>
                  </a:lnTo>
                  <a:lnTo>
                    <a:pt x="2082" y="1543"/>
                  </a:lnTo>
                  <a:lnTo>
                    <a:pt x="2079" y="1541"/>
                  </a:lnTo>
                  <a:lnTo>
                    <a:pt x="2076" y="1537"/>
                  </a:lnTo>
                  <a:lnTo>
                    <a:pt x="2074" y="1534"/>
                  </a:lnTo>
                  <a:lnTo>
                    <a:pt x="2073" y="1531"/>
                  </a:lnTo>
                  <a:lnTo>
                    <a:pt x="2073" y="1527"/>
                  </a:lnTo>
                  <a:lnTo>
                    <a:pt x="2073" y="1524"/>
                  </a:lnTo>
                  <a:lnTo>
                    <a:pt x="2074" y="1519"/>
                  </a:lnTo>
                  <a:lnTo>
                    <a:pt x="2076" y="1516"/>
                  </a:lnTo>
                  <a:lnTo>
                    <a:pt x="2079" y="1513"/>
                  </a:lnTo>
                  <a:lnTo>
                    <a:pt x="2102" y="1492"/>
                  </a:lnTo>
                  <a:lnTo>
                    <a:pt x="2124" y="1471"/>
                  </a:lnTo>
                  <a:lnTo>
                    <a:pt x="2147" y="1451"/>
                  </a:lnTo>
                  <a:lnTo>
                    <a:pt x="2171" y="1432"/>
                  </a:lnTo>
                  <a:lnTo>
                    <a:pt x="2196" y="1415"/>
                  </a:lnTo>
                  <a:lnTo>
                    <a:pt x="2220" y="1397"/>
                  </a:lnTo>
                  <a:lnTo>
                    <a:pt x="2245" y="1383"/>
                  </a:lnTo>
                  <a:lnTo>
                    <a:pt x="2270" y="1368"/>
                  </a:lnTo>
                  <a:lnTo>
                    <a:pt x="2274" y="1365"/>
                  </a:lnTo>
                  <a:lnTo>
                    <a:pt x="2278" y="1364"/>
                  </a:lnTo>
                  <a:lnTo>
                    <a:pt x="2282" y="1364"/>
                  </a:lnTo>
                  <a:lnTo>
                    <a:pt x="2285" y="1365"/>
                  </a:lnTo>
                  <a:lnTo>
                    <a:pt x="2288" y="1366"/>
                  </a:lnTo>
                  <a:lnTo>
                    <a:pt x="2292" y="1369"/>
                  </a:lnTo>
                  <a:lnTo>
                    <a:pt x="2295" y="1371"/>
                  </a:lnTo>
                  <a:lnTo>
                    <a:pt x="2298" y="1375"/>
                  </a:lnTo>
                  <a:lnTo>
                    <a:pt x="2299" y="1378"/>
                  </a:lnTo>
                  <a:lnTo>
                    <a:pt x="2300" y="1383"/>
                  </a:lnTo>
                  <a:lnTo>
                    <a:pt x="2300" y="1386"/>
                  </a:lnTo>
                  <a:lnTo>
                    <a:pt x="2299" y="1389"/>
                  </a:lnTo>
                  <a:lnTo>
                    <a:pt x="2298" y="1393"/>
                  </a:lnTo>
                  <a:lnTo>
                    <a:pt x="2295" y="1396"/>
                  </a:lnTo>
                  <a:lnTo>
                    <a:pt x="2293" y="1399"/>
                  </a:lnTo>
                  <a:lnTo>
                    <a:pt x="2290" y="1401"/>
                  </a:lnTo>
                  <a:lnTo>
                    <a:pt x="2266" y="1416"/>
                  </a:lnTo>
                  <a:lnTo>
                    <a:pt x="2241" y="1431"/>
                  </a:lnTo>
                  <a:lnTo>
                    <a:pt x="2219" y="1447"/>
                  </a:lnTo>
                  <a:lnTo>
                    <a:pt x="2196" y="1464"/>
                  </a:lnTo>
                  <a:lnTo>
                    <a:pt x="2173" y="1481"/>
                  </a:lnTo>
                  <a:lnTo>
                    <a:pt x="2150" y="1501"/>
                  </a:lnTo>
                  <a:lnTo>
                    <a:pt x="2128" y="1520"/>
                  </a:lnTo>
                  <a:lnTo>
                    <a:pt x="2106" y="1541"/>
                  </a:lnTo>
                  <a:lnTo>
                    <a:pt x="2104" y="1543"/>
                  </a:lnTo>
                  <a:lnTo>
                    <a:pt x="2100" y="1545"/>
                  </a:lnTo>
                  <a:lnTo>
                    <a:pt x="2097" y="1547"/>
                  </a:lnTo>
                  <a:lnTo>
                    <a:pt x="2092" y="1547"/>
                  </a:lnTo>
                  <a:close/>
                  <a:moveTo>
                    <a:pt x="3596" y="1565"/>
                  </a:moveTo>
                  <a:lnTo>
                    <a:pt x="3592" y="1565"/>
                  </a:lnTo>
                  <a:lnTo>
                    <a:pt x="3588" y="1564"/>
                  </a:lnTo>
                  <a:lnTo>
                    <a:pt x="3586" y="1563"/>
                  </a:lnTo>
                  <a:lnTo>
                    <a:pt x="3582" y="1560"/>
                  </a:lnTo>
                  <a:lnTo>
                    <a:pt x="3558" y="1539"/>
                  </a:lnTo>
                  <a:lnTo>
                    <a:pt x="3535" y="1518"/>
                  </a:lnTo>
                  <a:lnTo>
                    <a:pt x="3512" y="1498"/>
                  </a:lnTo>
                  <a:lnTo>
                    <a:pt x="3490" y="1480"/>
                  </a:lnTo>
                  <a:lnTo>
                    <a:pt x="3467" y="1463"/>
                  </a:lnTo>
                  <a:lnTo>
                    <a:pt x="3445" y="1446"/>
                  </a:lnTo>
                  <a:lnTo>
                    <a:pt x="3422" y="1430"/>
                  </a:lnTo>
                  <a:lnTo>
                    <a:pt x="3400" y="1415"/>
                  </a:lnTo>
                  <a:lnTo>
                    <a:pt x="3397" y="1412"/>
                  </a:lnTo>
                  <a:lnTo>
                    <a:pt x="3394" y="1410"/>
                  </a:lnTo>
                  <a:lnTo>
                    <a:pt x="3393" y="1407"/>
                  </a:lnTo>
                  <a:lnTo>
                    <a:pt x="3392" y="1402"/>
                  </a:lnTo>
                  <a:lnTo>
                    <a:pt x="3391" y="1399"/>
                  </a:lnTo>
                  <a:lnTo>
                    <a:pt x="3391" y="1395"/>
                  </a:lnTo>
                  <a:lnTo>
                    <a:pt x="3392" y="1392"/>
                  </a:lnTo>
                  <a:lnTo>
                    <a:pt x="3394" y="1388"/>
                  </a:lnTo>
                  <a:lnTo>
                    <a:pt x="3397" y="1385"/>
                  </a:lnTo>
                  <a:lnTo>
                    <a:pt x="3400" y="1383"/>
                  </a:lnTo>
                  <a:lnTo>
                    <a:pt x="3404" y="1380"/>
                  </a:lnTo>
                  <a:lnTo>
                    <a:pt x="3407" y="1379"/>
                  </a:lnTo>
                  <a:lnTo>
                    <a:pt x="3410" y="1379"/>
                  </a:lnTo>
                  <a:lnTo>
                    <a:pt x="3414" y="1379"/>
                  </a:lnTo>
                  <a:lnTo>
                    <a:pt x="3418" y="1380"/>
                  </a:lnTo>
                  <a:lnTo>
                    <a:pt x="3422" y="1383"/>
                  </a:lnTo>
                  <a:lnTo>
                    <a:pt x="3445" y="1397"/>
                  </a:lnTo>
                  <a:lnTo>
                    <a:pt x="3468" y="1414"/>
                  </a:lnTo>
                  <a:lnTo>
                    <a:pt x="3491" y="1431"/>
                  </a:lnTo>
                  <a:lnTo>
                    <a:pt x="3514" y="1449"/>
                  </a:lnTo>
                  <a:lnTo>
                    <a:pt x="3538" y="1469"/>
                  </a:lnTo>
                  <a:lnTo>
                    <a:pt x="3561" y="1488"/>
                  </a:lnTo>
                  <a:lnTo>
                    <a:pt x="3585" y="1509"/>
                  </a:lnTo>
                  <a:lnTo>
                    <a:pt x="3609" y="1531"/>
                  </a:lnTo>
                  <a:lnTo>
                    <a:pt x="3612" y="1534"/>
                  </a:lnTo>
                  <a:lnTo>
                    <a:pt x="3613" y="1537"/>
                  </a:lnTo>
                  <a:lnTo>
                    <a:pt x="3615" y="1541"/>
                  </a:lnTo>
                  <a:lnTo>
                    <a:pt x="3616" y="1544"/>
                  </a:lnTo>
                  <a:lnTo>
                    <a:pt x="3616" y="1549"/>
                  </a:lnTo>
                  <a:lnTo>
                    <a:pt x="3615" y="1552"/>
                  </a:lnTo>
                  <a:lnTo>
                    <a:pt x="3612" y="1556"/>
                  </a:lnTo>
                  <a:lnTo>
                    <a:pt x="3610" y="1559"/>
                  </a:lnTo>
                  <a:lnTo>
                    <a:pt x="3607" y="1561"/>
                  </a:lnTo>
                  <a:lnTo>
                    <a:pt x="3603" y="1564"/>
                  </a:lnTo>
                  <a:lnTo>
                    <a:pt x="3600" y="1565"/>
                  </a:lnTo>
                  <a:lnTo>
                    <a:pt x="3596" y="1565"/>
                  </a:lnTo>
                  <a:close/>
                  <a:moveTo>
                    <a:pt x="6233" y="1734"/>
                  </a:moveTo>
                  <a:lnTo>
                    <a:pt x="6227" y="1732"/>
                  </a:lnTo>
                  <a:lnTo>
                    <a:pt x="6222" y="1730"/>
                  </a:lnTo>
                  <a:lnTo>
                    <a:pt x="6217" y="1725"/>
                  </a:lnTo>
                  <a:lnTo>
                    <a:pt x="6214" y="1720"/>
                  </a:lnTo>
                  <a:lnTo>
                    <a:pt x="6213" y="1716"/>
                  </a:lnTo>
                  <a:lnTo>
                    <a:pt x="6213" y="1712"/>
                  </a:lnTo>
                  <a:lnTo>
                    <a:pt x="6214" y="1708"/>
                  </a:lnTo>
                  <a:lnTo>
                    <a:pt x="6215" y="1705"/>
                  </a:lnTo>
                  <a:lnTo>
                    <a:pt x="6217" y="1701"/>
                  </a:lnTo>
                  <a:lnTo>
                    <a:pt x="6220" y="1699"/>
                  </a:lnTo>
                  <a:lnTo>
                    <a:pt x="6223" y="1697"/>
                  </a:lnTo>
                  <a:lnTo>
                    <a:pt x="6227" y="1695"/>
                  </a:lnTo>
                  <a:lnTo>
                    <a:pt x="6263" y="1683"/>
                  </a:lnTo>
                  <a:lnTo>
                    <a:pt x="6300" y="1670"/>
                  </a:lnTo>
                  <a:lnTo>
                    <a:pt x="6337" y="1659"/>
                  </a:lnTo>
                  <a:lnTo>
                    <a:pt x="6372" y="1646"/>
                  </a:lnTo>
                  <a:lnTo>
                    <a:pt x="6451" y="1620"/>
                  </a:lnTo>
                  <a:lnTo>
                    <a:pt x="6455" y="1619"/>
                  </a:lnTo>
                  <a:lnTo>
                    <a:pt x="6459" y="1619"/>
                  </a:lnTo>
                  <a:lnTo>
                    <a:pt x="6463" y="1620"/>
                  </a:lnTo>
                  <a:lnTo>
                    <a:pt x="6466" y="1621"/>
                  </a:lnTo>
                  <a:lnTo>
                    <a:pt x="6470" y="1623"/>
                  </a:lnTo>
                  <a:lnTo>
                    <a:pt x="6472" y="1626"/>
                  </a:lnTo>
                  <a:lnTo>
                    <a:pt x="6474" y="1629"/>
                  </a:lnTo>
                  <a:lnTo>
                    <a:pt x="6476" y="1633"/>
                  </a:lnTo>
                  <a:lnTo>
                    <a:pt x="6477" y="1637"/>
                  </a:lnTo>
                  <a:lnTo>
                    <a:pt x="6477" y="1641"/>
                  </a:lnTo>
                  <a:lnTo>
                    <a:pt x="6477" y="1644"/>
                  </a:lnTo>
                  <a:lnTo>
                    <a:pt x="6474" y="1647"/>
                  </a:lnTo>
                  <a:lnTo>
                    <a:pt x="6473" y="1651"/>
                  </a:lnTo>
                  <a:lnTo>
                    <a:pt x="6470" y="1653"/>
                  </a:lnTo>
                  <a:lnTo>
                    <a:pt x="6467" y="1656"/>
                  </a:lnTo>
                  <a:lnTo>
                    <a:pt x="6463" y="1658"/>
                  </a:lnTo>
                  <a:lnTo>
                    <a:pt x="6385" y="1683"/>
                  </a:lnTo>
                  <a:lnTo>
                    <a:pt x="6349" y="1696"/>
                  </a:lnTo>
                  <a:lnTo>
                    <a:pt x="6313" y="1708"/>
                  </a:lnTo>
                  <a:lnTo>
                    <a:pt x="6276" y="1720"/>
                  </a:lnTo>
                  <a:lnTo>
                    <a:pt x="6239" y="1732"/>
                  </a:lnTo>
                  <a:lnTo>
                    <a:pt x="6233" y="1734"/>
                  </a:lnTo>
                  <a:close/>
                  <a:moveTo>
                    <a:pt x="3960" y="1865"/>
                  </a:moveTo>
                  <a:lnTo>
                    <a:pt x="3950" y="1862"/>
                  </a:lnTo>
                  <a:lnTo>
                    <a:pt x="3924" y="1845"/>
                  </a:lnTo>
                  <a:lnTo>
                    <a:pt x="3900" y="1828"/>
                  </a:lnTo>
                  <a:lnTo>
                    <a:pt x="3875" y="1810"/>
                  </a:lnTo>
                  <a:lnTo>
                    <a:pt x="3851" y="1792"/>
                  </a:lnTo>
                  <a:lnTo>
                    <a:pt x="3828" y="1775"/>
                  </a:lnTo>
                  <a:lnTo>
                    <a:pt x="3804" y="1756"/>
                  </a:lnTo>
                  <a:lnTo>
                    <a:pt x="3781" y="1738"/>
                  </a:lnTo>
                  <a:lnTo>
                    <a:pt x="3758" y="1720"/>
                  </a:lnTo>
                  <a:lnTo>
                    <a:pt x="3756" y="1716"/>
                  </a:lnTo>
                  <a:lnTo>
                    <a:pt x="3753" y="1713"/>
                  </a:lnTo>
                  <a:lnTo>
                    <a:pt x="3752" y="1709"/>
                  </a:lnTo>
                  <a:lnTo>
                    <a:pt x="3751" y="1706"/>
                  </a:lnTo>
                  <a:lnTo>
                    <a:pt x="3751" y="1703"/>
                  </a:lnTo>
                  <a:lnTo>
                    <a:pt x="3752" y="1699"/>
                  </a:lnTo>
                  <a:lnTo>
                    <a:pt x="3753" y="1695"/>
                  </a:lnTo>
                  <a:lnTo>
                    <a:pt x="3756" y="1692"/>
                  </a:lnTo>
                  <a:lnTo>
                    <a:pt x="3758" y="1689"/>
                  </a:lnTo>
                  <a:lnTo>
                    <a:pt x="3761" y="1686"/>
                  </a:lnTo>
                  <a:lnTo>
                    <a:pt x="3765" y="1685"/>
                  </a:lnTo>
                  <a:lnTo>
                    <a:pt x="3769" y="1684"/>
                  </a:lnTo>
                  <a:lnTo>
                    <a:pt x="3773" y="1684"/>
                  </a:lnTo>
                  <a:lnTo>
                    <a:pt x="3776" y="1685"/>
                  </a:lnTo>
                  <a:lnTo>
                    <a:pt x="3780" y="1686"/>
                  </a:lnTo>
                  <a:lnTo>
                    <a:pt x="3783" y="1689"/>
                  </a:lnTo>
                  <a:lnTo>
                    <a:pt x="3806" y="1707"/>
                  </a:lnTo>
                  <a:lnTo>
                    <a:pt x="3828" y="1725"/>
                  </a:lnTo>
                  <a:lnTo>
                    <a:pt x="3852" y="1743"/>
                  </a:lnTo>
                  <a:lnTo>
                    <a:pt x="3875" y="1761"/>
                  </a:lnTo>
                  <a:lnTo>
                    <a:pt x="3899" y="1778"/>
                  </a:lnTo>
                  <a:lnTo>
                    <a:pt x="3923" y="1795"/>
                  </a:lnTo>
                  <a:lnTo>
                    <a:pt x="3947" y="1813"/>
                  </a:lnTo>
                  <a:lnTo>
                    <a:pt x="3971" y="1829"/>
                  </a:lnTo>
                  <a:lnTo>
                    <a:pt x="3975" y="1831"/>
                  </a:lnTo>
                  <a:lnTo>
                    <a:pt x="3977" y="1834"/>
                  </a:lnTo>
                  <a:lnTo>
                    <a:pt x="3978" y="1838"/>
                  </a:lnTo>
                  <a:lnTo>
                    <a:pt x="3979" y="1841"/>
                  </a:lnTo>
                  <a:lnTo>
                    <a:pt x="3981" y="1845"/>
                  </a:lnTo>
                  <a:lnTo>
                    <a:pt x="3979" y="1849"/>
                  </a:lnTo>
                  <a:lnTo>
                    <a:pt x="3978" y="1853"/>
                  </a:lnTo>
                  <a:lnTo>
                    <a:pt x="3977" y="1856"/>
                  </a:lnTo>
                  <a:lnTo>
                    <a:pt x="3974" y="1860"/>
                  </a:lnTo>
                  <a:lnTo>
                    <a:pt x="3969" y="1863"/>
                  </a:lnTo>
                  <a:lnTo>
                    <a:pt x="3966" y="1864"/>
                  </a:lnTo>
                  <a:lnTo>
                    <a:pt x="3960" y="1865"/>
                  </a:lnTo>
                  <a:close/>
                  <a:moveTo>
                    <a:pt x="5786" y="1888"/>
                  </a:moveTo>
                  <a:lnTo>
                    <a:pt x="5780" y="1887"/>
                  </a:lnTo>
                  <a:lnTo>
                    <a:pt x="5776" y="1885"/>
                  </a:lnTo>
                  <a:lnTo>
                    <a:pt x="5771" y="1881"/>
                  </a:lnTo>
                  <a:lnTo>
                    <a:pt x="5768" y="1876"/>
                  </a:lnTo>
                  <a:lnTo>
                    <a:pt x="5767" y="1872"/>
                  </a:lnTo>
                  <a:lnTo>
                    <a:pt x="5767" y="1868"/>
                  </a:lnTo>
                  <a:lnTo>
                    <a:pt x="5768" y="1864"/>
                  </a:lnTo>
                  <a:lnTo>
                    <a:pt x="5769" y="1861"/>
                  </a:lnTo>
                  <a:lnTo>
                    <a:pt x="5770" y="1857"/>
                  </a:lnTo>
                  <a:lnTo>
                    <a:pt x="5772" y="1855"/>
                  </a:lnTo>
                  <a:lnTo>
                    <a:pt x="5776" y="1852"/>
                  </a:lnTo>
                  <a:lnTo>
                    <a:pt x="5779" y="1851"/>
                  </a:lnTo>
                  <a:lnTo>
                    <a:pt x="5804" y="1841"/>
                  </a:lnTo>
                  <a:lnTo>
                    <a:pt x="5831" y="1831"/>
                  </a:lnTo>
                  <a:lnTo>
                    <a:pt x="5857" y="1822"/>
                  </a:lnTo>
                  <a:lnTo>
                    <a:pt x="5885" y="1812"/>
                  </a:lnTo>
                  <a:lnTo>
                    <a:pt x="5912" y="1801"/>
                  </a:lnTo>
                  <a:lnTo>
                    <a:pt x="5942" y="1791"/>
                  </a:lnTo>
                  <a:lnTo>
                    <a:pt x="5972" y="1781"/>
                  </a:lnTo>
                  <a:lnTo>
                    <a:pt x="6003" y="1770"/>
                  </a:lnTo>
                  <a:lnTo>
                    <a:pt x="6006" y="1769"/>
                  </a:lnTo>
                  <a:lnTo>
                    <a:pt x="6010" y="1769"/>
                  </a:lnTo>
                  <a:lnTo>
                    <a:pt x="6014" y="1770"/>
                  </a:lnTo>
                  <a:lnTo>
                    <a:pt x="6018" y="1771"/>
                  </a:lnTo>
                  <a:lnTo>
                    <a:pt x="6021" y="1774"/>
                  </a:lnTo>
                  <a:lnTo>
                    <a:pt x="6024" y="1776"/>
                  </a:lnTo>
                  <a:lnTo>
                    <a:pt x="6026" y="1779"/>
                  </a:lnTo>
                  <a:lnTo>
                    <a:pt x="6028" y="1783"/>
                  </a:lnTo>
                  <a:lnTo>
                    <a:pt x="6028" y="1786"/>
                  </a:lnTo>
                  <a:lnTo>
                    <a:pt x="6028" y="1790"/>
                  </a:lnTo>
                  <a:lnTo>
                    <a:pt x="6028" y="1794"/>
                  </a:lnTo>
                  <a:lnTo>
                    <a:pt x="6027" y="1798"/>
                  </a:lnTo>
                  <a:lnTo>
                    <a:pt x="6025" y="1801"/>
                  </a:lnTo>
                  <a:lnTo>
                    <a:pt x="6022" y="1803"/>
                  </a:lnTo>
                  <a:lnTo>
                    <a:pt x="6019" y="1806"/>
                  </a:lnTo>
                  <a:lnTo>
                    <a:pt x="6016" y="1807"/>
                  </a:lnTo>
                  <a:lnTo>
                    <a:pt x="5985" y="1818"/>
                  </a:lnTo>
                  <a:lnTo>
                    <a:pt x="5955" y="1829"/>
                  </a:lnTo>
                  <a:lnTo>
                    <a:pt x="5926" y="1839"/>
                  </a:lnTo>
                  <a:lnTo>
                    <a:pt x="5897" y="1848"/>
                  </a:lnTo>
                  <a:lnTo>
                    <a:pt x="5871" y="1859"/>
                  </a:lnTo>
                  <a:lnTo>
                    <a:pt x="5845" y="1869"/>
                  </a:lnTo>
                  <a:lnTo>
                    <a:pt x="5818" y="1878"/>
                  </a:lnTo>
                  <a:lnTo>
                    <a:pt x="5793" y="1887"/>
                  </a:lnTo>
                  <a:lnTo>
                    <a:pt x="5786" y="1888"/>
                  </a:lnTo>
                  <a:close/>
                  <a:moveTo>
                    <a:pt x="1825" y="1934"/>
                  </a:moveTo>
                  <a:lnTo>
                    <a:pt x="1817" y="1932"/>
                  </a:lnTo>
                  <a:lnTo>
                    <a:pt x="1814" y="1930"/>
                  </a:lnTo>
                  <a:lnTo>
                    <a:pt x="1810" y="1927"/>
                  </a:lnTo>
                  <a:lnTo>
                    <a:pt x="1808" y="1924"/>
                  </a:lnTo>
                  <a:lnTo>
                    <a:pt x="1807" y="1920"/>
                  </a:lnTo>
                  <a:lnTo>
                    <a:pt x="1806" y="1917"/>
                  </a:lnTo>
                  <a:lnTo>
                    <a:pt x="1806" y="1914"/>
                  </a:lnTo>
                  <a:lnTo>
                    <a:pt x="1806" y="1909"/>
                  </a:lnTo>
                  <a:lnTo>
                    <a:pt x="1808" y="1906"/>
                  </a:lnTo>
                  <a:lnTo>
                    <a:pt x="1823" y="1872"/>
                  </a:lnTo>
                  <a:lnTo>
                    <a:pt x="1840" y="1840"/>
                  </a:lnTo>
                  <a:lnTo>
                    <a:pt x="1858" y="1807"/>
                  </a:lnTo>
                  <a:lnTo>
                    <a:pt x="1877" y="1775"/>
                  </a:lnTo>
                  <a:lnTo>
                    <a:pt x="1889" y="1755"/>
                  </a:lnTo>
                  <a:lnTo>
                    <a:pt x="1901" y="1736"/>
                  </a:lnTo>
                  <a:lnTo>
                    <a:pt x="1913" y="1717"/>
                  </a:lnTo>
                  <a:lnTo>
                    <a:pt x="1926" y="1698"/>
                  </a:lnTo>
                  <a:lnTo>
                    <a:pt x="1929" y="1695"/>
                  </a:lnTo>
                  <a:lnTo>
                    <a:pt x="1932" y="1692"/>
                  </a:lnTo>
                  <a:lnTo>
                    <a:pt x="1935" y="1691"/>
                  </a:lnTo>
                  <a:lnTo>
                    <a:pt x="1939" y="1690"/>
                  </a:lnTo>
                  <a:lnTo>
                    <a:pt x="1943" y="1690"/>
                  </a:lnTo>
                  <a:lnTo>
                    <a:pt x="1947" y="1690"/>
                  </a:lnTo>
                  <a:lnTo>
                    <a:pt x="1950" y="1691"/>
                  </a:lnTo>
                  <a:lnTo>
                    <a:pt x="1954" y="1693"/>
                  </a:lnTo>
                  <a:lnTo>
                    <a:pt x="1957" y="1696"/>
                  </a:lnTo>
                  <a:lnTo>
                    <a:pt x="1959" y="1699"/>
                  </a:lnTo>
                  <a:lnTo>
                    <a:pt x="1962" y="1701"/>
                  </a:lnTo>
                  <a:lnTo>
                    <a:pt x="1962" y="1706"/>
                  </a:lnTo>
                  <a:lnTo>
                    <a:pt x="1963" y="1709"/>
                  </a:lnTo>
                  <a:lnTo>
                    <a:pt x="1962" y="1713"/>
                  </a:lnTo>
                  <a:lnTo>
                    <a:pt x="1960" y="1716"/>
                  </a:lnTo>
                  <a:lnTo>
                    <a:pt x="1959" y="1720"/>
                  </a:lnTo>
                  <a:lnTo>
                    <a:pt x="1947" y="1739"/>
                  </a:lnTo>
                  <a:lnTo>
                    <a:pt x="1934" y="1758"/>
                  </a:lnTo>
                  <a:lnTo>
                    <a:pt x="1923" y="1776"/>
                  </a:lnTo>
                  <a:lnTo>
                    <a:pt x="1911" y="1795"/>
                  </a:lnTo>
                  <a:lnTo>
                    <a:pt x="1893" y="1826"/>
                  </a:lnTo>
                  <a:lnTo>
                    <a:pt x="1876" y="1859"/>
                  </a:lnTo>
                  <a:lnTo>
                    <a:pt x="1858" y="1891"/>
                  </a:lnTo>
                  <a:lnTo>
                    <a:pt x="1843" y="1923"/>
                  </a:lnTo>
                  <a:lnTo>
                    <a:pt x="1840" y="1927"/>
                  </a:lnTo>
                  <a:lnTo>
                    <a:pt x="1835" y="1931"/>
                  </a:lnTo>
                  <a:lnTo>
                    <a:pt x="1831" y="1933"/>
                  </a:lnTo>
                  <a:lnTo>
                    <a:pt x="1825" y="1934"/>
                  </a:lnTo>
                  <a:close/>
                  <a:moveTo>
                    <a:pt x="4177" y="1934"/>
                  </a:moveTo>
                  <a:lnTo>
                    <a:pt x="4171" y="1933"/>
                  </a:lnTo>
                  <a:lnTo>
                    <a:pt x="4165" y="1931"/>
                  </a:lnTo>
                  <a:lnTo>
                    <a:pt x="4161" y="1926"/>
                  </a:lnTo>
                  <a:lnTo>
                    <a:pt x="4158" y="1922"/>
                  </a:lnTo>
                  <a:lnTo>
                    <a:pt x="4157" y="1917"/>
                  </a:lnTo>
                  <a:lnTo>
                    <a:pt x="4156" y="1914"/>
                  </a:lnTo>
                  <a:lnTo>
                    <a:pt x="4157" y="1909"/>
                  </a:lnTo>
                  <a:lnTo>
                    <a:pt x="4158" y="1906"/>
                  </a:lnTo>
                  <a:lnTo>
                    <a:pt x="4161" y="1902"/>
                  </a:lnTo>
                  <a:lnTo>
                    <a:pt x="4163" y="1900"/>
                  </a:lnTo>
                  <a:lnTo>
                    <a:pt x="4165" y="1898"/>
                  </a:lnTo>
                  <a:lnTo>
                    <a:pt x="4169" y="1895"/>
                  </a:lnTo>
                  <a:lnTo>
                    <a:pt x="4178" y="1892"/>
                  </a:lnTo>
                  <a:lnTo>
                    <a:pt x="4186" y="1887"/>
                  </a:lnTo>
                  <a:lnTo>
                    <a:pt x="4194" y="1881"/>
                  </a:lnTo>
                  <a:lnTo>
                    <a:pt x="4202" y="1876"/>
                  </a:lnTo>
                  <a:lnTo>
                    <a:pt x="4209" y="1869"/>
                  </a:lnTo>
                  <a:lnTo>
                    <a:pt x="4215" y="1861"/>
                  </a:lnTo>
                  <a:lnTo>
                    <a:pt x="4220" y="1852"/>
                  </a:lnTo>
                  <a:lnTo>
                    <a:pt x="4226" y="1842"/>
                  </a:lnTo>
                  <a:lnTo>
                    <a:pt x="4231" y="1833"/>
                  </a:lnTo>
                  <a:lnTo>
                    <a:pt x="4235" y="1823"/>
                  </a:lnTo>
                  <a:lnTo>
                    <a:pt x="4239" y="1812"/>
                  </a:lnTo>
                  <a:lnTo>
                    <a:pt x="4242" y="1800"/>
                  </a:lnTo>
                  <a:lnTo>
                    <a:pt x="4244" y="1789"/>
                  </a:lnTo>
                  <a:lnTo>
                    <a:pt x="4247" y="1776"/>
                  </a:lnTo>
                  <a:lnTo>
                    <a:pt x="4248" y="1762"/>
                  </a:lnTo>
                  <a:lnTo>
                    <a:pt x="4248" y="1750"/>
                  </a:lnTo>
                  <a:lnTo>
                    <a:pt x="4267" y="1742"/>
                  </a:lnTo>
                  <a:lnTo>
                    <a:pt x="4248" y="1742"/>
                  </a:lnTo>
                  <a:lnTo>
                    <a:pt x="4248" y="1728"/>
                  </a:lnTo>
                  <a:lnTo>
                    <a:pt x="4248" y="1714"/>
                  </a:lnTo>
                  <a:lnTo>
                    <a:pt x="4248" y="1711"/>
                  </a:lnTo>
                  <a:lnTo>
                    <a:pt x="4249" y="1707"/>
                  </a:lnTo>
                  <a:lnTo>
                    <a:pt x="4250" y="1704"/>
                  </a:lnTo>
                  <a:lnTo>
                    <a:pt x="4252" y="1700"/>
                  </a:lnTo>
                  <a:lnTo>
                    <a:pt x="4255" y="1698"/>
                  </a:lnTo>
                  <a:lnTo>
                    <a:pt x="4258" y="1696"/>
                  </a:lnTo>
                  <a:lnTo>
                    <a:pt x="4262" y="1695"/>
                  </a:lnTo>
                  <a:lnTo>
                    <a:pt x="4266" y="1693"/>
                  </a:lnTo>
                  <a:lnTo>
                    <a:pt x="4270" y="1693"/>
                  </a:lnTo>
                  <a:lnTo>
                    <a:pt x="4273" y="1695"/>
                  </a:lnTo>
                  <a:lnTo>
                    <a:pt x="4276" y="1697"/>
                  </a:lnTo>
                  <a:lnTo>
                    <a:pt x="4280" y="1699"/>
                  </a:lnTo>
                  <a:lnTo>
                    <a:pt x="4282" y="1701"/>
                  </a:lnTo>
                  <a:lnTo>
                    <a:pt x="4284" y="1705"/>
                  </a:lnTo>
                  <a:lnTo>
                    <a:pt x="4286" y="1708"/>
                  </a:lnTo>
                  <a:lnTo>
                    <a:pt x="4287" y="1712"/>
                  </a:lnTo>
                  <a:lnTo>
                    <a:pt x="4287" y="1727"/>
                  </a:lnTo>
                  <a:lnTo>
                    <a:pt x="4288" y="1742"/>
                  </a:lnTo>
                  <a:lnTo>
                    <a:pt x="4288" y="1750"/>
                  </a:lnTo>
                  <a:lnTo>
                    <a:pt x="4287" y="1767"/>
                  </a:lnTo>
                  <a:lnTo>
                    <a:pt x="4284" y="1783"/>
                  </a:lnTo>
                  <a:lnTo>
                    <a:pt x="4282" y="1798"/>
                  </a:lnTo>
                  <a:lnTo>
                    <a:pt x="4280" y="1813"/>
                  </a:lnTo>
                  <a:lnTo>
                    <a:pt x="4275" y="1828"/>
                  </a:lnTo>
                  <a:lnTo>
                    <a:pt x="4271" y="1841"/>
                  </a:lnTo>
                  <a:lnTo>
                    <a:pt x="4265" y="1854"/>
                  </a:lnTo>
                  <a:lnTo>
                    <a:pt x="4258" y="1865"/>
                  </a:lnTo>
                  <a:lnTo>
                    <a:pt x="4251" y="1877"/>
                  </a:lnTo>
                  <a:lnTo>
                    <a:pt x="4243" y="1887"/>
                  </a:lnTo>
                  <a:lnTo>
                    <a:pt x="4235" y="1898"/>
                  </a:lnTo>
                  <a:lnTo>
                    <a:pt x="4226" y="1907"/>
                  </a:lnTo>
                  <a:lnTo>
                    <a:pt x="4217" y="1915"/>
                  </a:lnTo>
                  <a:lnTo>
                    <a:pt x="4205" y="1922"/>
                  </a:lnTo>
                  <a:lnTo>
                    <a:pt x="4195" y="1927"/>
                  </a:lnTo>
                  <a:lnTo>
                    <a:pt x="4184" y="1932"/>
                  </a:lnTo>
                  <a:lnTo>
                    <a:pt x="4177" y="1934"/>
                  </a:lnTo>
                  <a:close/>
                  <a:moveTo>
                    <a:pt x="5349" y="2067"/>
                  </a:moveTo>
                  <a:lnTo>
                    <a:pt x="5343" y="2066"/>
                  </a:lnTo>
                  <a:lnTo>
                    <a:pt x="5338" y="2064"/>
                  </a:lnTo>
                  <a:lnTo>
                    <a:pt x="5334" y="2060"/>
                  </a:lnTo>
                  <a:lnTo>
                    <a:pt x="5331" y="2056"/>
                  </a:lnTo>
                  <a:lnTo>
                    <a:pt x="5330" y="2051"/>
                  </a:lnTo>
                  <a:lnTo>
                    <a:pt x="5330" y="2048"/>
                  </a:lnTo>
                  <a:lnTo>
                    <a:pt x="5330" y="2044"/>
                  </a:lnTo>
                  <a:lnTo>
                    <a:pt x="5331" y="2041"/>
                  </a:lnTo>
                  <a:lnTo>
                    <a:pt x="5332" y="2037"/>
                  </a:lnTo>
                  <a:lnTo>
                    <a:pt x="5334" y="2034"/>
                  </a:lnTo>
                  <a:lnTo>
                    <a:pt x="5338" y="2032"/>
                  </a:lnTo>
                  <a:lnTo>
                    <a:pt x="5341" y="2029"/>
                  </a:lnTo>
                  <a:lnTo>
                    <a:pt x="5369" y="2018"/>
                  </a:lnTo>
                  <a:lnTo>
                    <a:pt x="5396" y="2006"/>
                  </a:lnTo>
                  <a:lnTo>
                    <a:pt x="5422" y="1995"/>
                  </a:lnTo>
                  <a:lnTo>
                    <a:pt x="5450" y="1984"/>
                  </a:lnTo>
                  <a:lnTo>
                    <a:pt x="5478" y="1972"/>
                  </a:lnTo>
                  <a:lnTo>
                    <a:pt x="5505" y="1961"/>
                  </a:lnTo>
                  <a:lnTo>
                    <a:pt x="5531" y="1949"/>
                  </a:lnTo>
                  <a:lnTo>
                    <a:pt x="5559" y="1938"/>
                  </a:lnTo>
                  <a:lnTo>
                    <a:pt x="5564" y="1937"/>
                  </a:lnTo>
                  <a:lnTo>
                    <a:pt x="5567" y="1937"/>
                  </a:lnTo>
                  <a:lnTo>
                    <a:pt x="5570" y="1937"/>
                  </a:lnTo>
                  <a:lnTo>
                    <a:pt x="5575" y="1938"/>
                  </a:lnTo>
                  <a:lnTo>
                    <a:pt x="5577" y="1940"/>
                  </a:lnTo>
                  <a:lnTo>
                    <a:pt x="5581" y="1942"/>
                  </a:lnTo>
                  <a:lnTo>
                    <a:pt x="5583" y="1946"/>
                  </a:lnTo>
                  <a:lnTo>
                    <a:pt x="5585" y="1949"/>
                  </a:lnTo>
                  <a:lnTo>
                    <a:pt x="5586" y="1953"/>
                  </a:lnTo>
                  <a:lnTo>
                    <a:pt x="5586" y="1956"/>
                  </a:lnTo>
                  <a:lnTo>
                    <a:pt x="5586" y="1961"/>
                  </a:lnTo>
                  <a:lnTo>
                    <a:pt x="5585" y="1964"/>
                  </a:lnTo>
                  <a:lnTo>
                    <a:pt x="5583" y="1967"/>
                  </a:lnTo>
                  <a:lnTo>
                    <a:pt x="5581" y="1970"/>
                  </a:lnTo>
                  <a:lnTo>
                    <a:pt x="5577" y="1972"/>
                  </a:lnTo>
                  <a:lnTo>
                    <a:pt x="5574" y="1974"/>
                  </a:lnTo>
                  <a:lnTo>
                    <a:pt x="5547" y="1986"/>
                  </a:lnTo>
                  <a:lnTo>
                    <a:pt x="5520" y="1997"/>
                  </a:lnTo>
                  <a:lnTo>
                    <a:pt x="5492" y="2009"/>
                  </a:lnTo>
                  <a:lnTo>
                    <a:pt x="5465" y="2020"/>
                  </a:lnTo>
                  <a:lnTo>
                    <a:pt x="5439" y="2032"/>
                  </a:lnTo>
                  <a:lnTo>
                    <a:pt x="5411" y="2043"/>
                  </a:lnTo>
                  <a:lnTo>
                    <a:pt x="5383" y="2055"/>
                  </a:lnTo>
                  <a:lnTo>
                    <a:pt x="5357" y="2066"/>
                  </a:lnTo>
                  <a:lnTo>
                    <a:pt x="5349" y="2067"/>
                  </a:lnTo>
                  <a:close/>
                  <a:moveTo>
                    <a:pt x="4915" y="2257"/>
                  </a:moveTo>
                  <a:lnTo>
                    <a:pt x="4910" y="2257"/>
                  </a:lnTo>
                  <a:lnTo>
                    <a:pt x="4905" y="2254"/>
                  </a:lnTo>
                  <a:lnTo>
                    <a:pt x="4901" y="2251"/>
                  </a:lnTo>
                  <a:lnTo>
                    <a:pt x="4898" y="2245"/>
                  </a:lnTo>
                  <a:lnTo>
                    <a:pt x="4896" y="2242"/>
                  </a:lnTo>
                  <a:lnTo>
                    <a:pt x="4896" y="2238"/>
                  </a:lnTo>
                  <a:lnTo>
                    <a:pt x="4896" y="2234"/>
                  </a:lnTo>
                  <a:lnTo>
                    <a:pt x="4897" y="2230"/>
                  </a:lnTo>
                  <a:lnTo>
                    <a:pt x="4899" y="2227"/>
                  </a:lnTo>
                  <a:lnTo>
                    <a:pt x="4902" y="2224"/>
                  </a:lnTo>
                  <a:lnTo>
                    <a:pt x="4904" y="2221"/>
                  </a:lnTo>
                  <a:lnTo>
                    <a:pt x="4907" y="2220"/>
                  </a:lnTo>
                  <a:lnTo>
                    <a:pt x="4935" y="2207"/>
                  </a:lnTo>
                  <a:lnTo>
                    <a:pt x="4961" y="2196"/>
                  </a:lnTo>
                  <a:lnTo>
                    <a:pt x="4989" y="2183"/>
                  </a:lnTo>
                  <a:lnTo>
                    <a:pt x="5016" y="2172"/>
                  </a:lnTo>
                  <a:lnTo>
                    <a:pt x="5043" y="2159"/>
                  </a:lnTo>
                  <a:lnTo>
                    <a:pt x="5070" y="2148"/>
                  </a:lnTo>
                  <a:lnTo>
                    <a:pt x="5097" y="2136"/>
                  </a:lnTo>
                  <a:lnTo>
                    <a:pt x="5124" y="2123"/>
                  </a:lnTo>
                  <a:lnTo>
                    <a:pt x="5128" y="2122"/>
                  </a:lnTo>
                  <a:lnTo>
                    <a:pt x="5132" y="2122"/>
                  </a:lnTo>
                  <a:lnTo>
                    <a:pt x="5136" y="2122"/>
                  </a:lnTo>
                  <a:lnTo>
                    <a:pt x="5139" y="2123"/>
                  </a:lnTo>
                  <a:lnTo>
                    <a:pt x="5143" y="2125"/>
                  </a:lnTo>
                  <a:lnTo>
                    <a:pt x="5146" y="2127"/>
                  </a:lnTo>
                  <a:lnTo>
                    <a:pt x="5148" y="2130"/>
                  </a:lnTo>
                  <a:lnTo>
                    <a:pt x="5149" y="2134"/>
                  </a:lnTo>
                  <a:lnTo>
                    <a:pt x="5152" y="2137"/>
                  </a:lnTo>
                  <a:lnTo>
                    <a:pt x="5152" y="2142"/>
                  </a:lnTo>
                  <a:lnTo>
                    <a:pt x="5152" y="2145"/>
                  </a:lnTo>
                  <a:lnTo>
                    <a:pt x="5151" y="2149"/>
                  </a:lnTo>
                  <a:lnTo>
                    <a:pt x="5148" y="2152"/>
                  </a:lnTo>
                  <a:lnTo>
                    <a:pt x="5146" y="2156"/>
                  </a:lnTo>
                  <a:lnTo>
                    <a:pt x="5144" y="2158"/>
                  </a:lnTo>
                  <a:lnTo>
                    <a:pt x="5140" y="2160"/>
                  </a:lnTo>
                  <a:lnTo>
                    <a:pt x="5113" y="2172"/>
                  </a:lnTo>
                  <a:lnTo>
                    <a:pt x="5086" y="2183"/>
                  </a:lnTo>
                  <a:lnTo>
                    <a:pt x="5059" y="2196"/>
                  </a:lnTo>
                  <a:lnTo>
                    <a:pt x="5031" y="2207"/>
                  </a:lnTo>
                  <a:lnTo>
                    <a:pt x="5005" y="2220"/>
                  </a:lnTo>
                  <a:lnTo>
                    <a:pt x="4977" y="2231"/>
                  </a:lnTo>
                  <a:lnTo>
                    <a:pt x="4951" y="2244"/>
                  </a:lnTo>
                  <a:lnTo>
                    <a:pt x="4923" y="2255"/>
                  </a:lnTo>
                  <a:lnTo>
                    <a:pt x="4915" y="2257"/>
                  </a:lnTo>
                  <a:close/>
                  <a:moveTo>
                    <a:pt x="1705" y="2388"/>
                  </a:moveTo>
                  <a:lnTo>
                    <a:pt x="1702" y="2388"/>
                  </a:lnTo>
                  <a:lnTo>
                    <a:pt x="1699" y="2387"/>
                  </a:lnTo>
                  <a:lnTo>
                    <a:pt x="1695" y="2386"/>
                  </a:lnTo>
                  <a:lnTo>
                    <a:pt x="1692" y="2384"/>
                  </a:lnTo>
                  <a:lnTo>
                    <a:pt x="1689" y="2382"/>
                  </a:lnTo>
                  <a:lnTo>
                    <a:pt x="1687" y="2378"/>
                  </a:lnTo>
                  <a:lnTo>
                    <a:pt x="1685" y="2375"/>
                  </a:lnTo>
                  <a:lnTo>
                    <a:pt x="1685" y="2370"/>
                  </a:lnTo>
                  <a:lnTo>
                    <a:pt x="1685" y="2367"/>
                  </a:lnTo>
                  <a:lnTo>
                    <a:pt x="1689" y="2336"/>
                  </a:lnTo>
                  <a:lnTo>
                    <a:pt x="1692" y="2306"/>
                  </a:lnTo>
                  <a:lnTo>
                    <a:pt x="1697" y="2276"/>
                  </a:lnTo>
                  <a:lnTo>
                    <a:pt x="1701" y="2246"/>
                  </a:lnTo>
                  <a:lnTo>
                    <a:pt x="1707" y="2216"/>
                  </a:lnTo>
                  <a:lnTo>
                    <a:pt x="1713" y="2188"/>
                  </a:lnTo>
                  <a:lnTo>
                    <a:pt x="1720" y="2159"/>
                  </a:lnTo>
                  <a:lnTo>
                    <a:pt x="1726" y="2132"/>
                  </a:lnTo>
                  <a:lnTo>
                    <a:pt x="1728" y="2127"/>
                  </a:lnTo>
                  <a:lnTo>
                    <a:pt x="1730" y="2125"/>
                  </a:lnTo>
                  <a:lnTo>
                    <a:pt x="1732" y="2121"/>
                  </a:lnTo>
                  <a:lnTo>
                    <a:pt x="1736" y="2119"/>
                  </a:lnTo>
                  <a:lnTo>
                    <a:pt x="1739" y="2118"/>
                  </a:lnTo>
                  <a:lnTo>
                    <a:pt x="1742" y="2117"/>
                  </a:lnTo>
                  <a:lnTo>
                    <a:pt x="1747" y="2117"/>
                  </a:lnTo>
                  <a:lnTo>
                    <a:pt x="1750" y="2117"/>
                  </a:lnTo>
                  <a:lnTo>
                    <a:pt x="1754" y="2119"/>
                  </a:lnTo>
                  <a:lnTo>
                    <a:pt x="1757" y="2120"/>
                  </a:lnTo>
                  <a:lnTo>
                    <a:pt x="1761" y="2123"/>
                  </a:lnTo>
                  <a:lnTo>
                    <a:pt x="1763" y="2126"/>
                  </a:lnTo>
                  <a:lnTo>
                    <a:pt x="1764" y="2129"/>
                  </a:lnTo>
                  <a:lnTo>
                    <a:pt x="1765" y="2134"/>
                  </a:lnTo>
                  <a:lnTo>
                    <a:pt x="1765" y="2137"/>
                  </a:lnTo>
                  <a:lnTo>
                    <a:pt x="1764" y="2141"/>
                  </a:lnTo>
                  <a:lnTo>
                    <a:pt x="1757" y="2168"/>
                  </a:lnTo>
                  <a:lnTo>
                    <a:pt x="1752" y="2197"/>
                  </a:lnTo>
                  <a:lnTo>
                    <a:pt x="1746" y="2224"/>
                  </a:lnTo>
                  <a:lnTo>
                    <a:pt x="1740" y="2253"/>
                  </a:lnTo>
                  <a:lnTo>
                    <a:pt x="1736" y="2282"/>
                  </a:lnTo>
                  <a:lnTo>
                    <a:pt x="1731" y="2312"/>
                  </a:lnTo>
                  <a:lnTo>
                    <a:pt x="1728" y="2340"/>
                  </a:lnTo>
                  <a:lnTo>
                    <a:pt x="1724" y="2370"/>
                  </a:lnTo>
                  <a:lnTo>
                    <a:pt x="1723" y="2375"/>
                  </a:lnTo>
                  <a:lnTo>
                    <a:pt x="1722" y="2378"/>
                  </a:lnTo>
                  <a:lnTo>
                    <a:pt x="1720" y="2380"/>
                  </a:lnTo>
                  <a:lnTo>
                    <a:pt x="1717" y="2383"/>
                  </a:lnTo>
                  <a:lnTo>
                    <a:pt x="1715" y="2385"/>
                  </a:lnTo>
                  <a:lnTo>
                    <a:pt x="1711" y="2387"/>
                  </a:lnTo>
                  <a:lnTo>
                    <a:pt x="1708" y="2388"/>
                  </a:lnTo>
                  <a:lnTo>
                    <a:pt x="1705" y="2388"/>
                  </a:lnTo>
                  <a:close/>
                  <a:moveTo>
                    <a:pt x="4625" y="2582"/>
                  </a:moveTo>
                  <a:lnTo>
                    <a:pt x="4624" y="2582"/>
                  </a:lnTo>
                  <a:lnTo>
                    <a:pt x="4621" y="2581"/>
                  </a:lnTo>
                  <a:lnTo>
                    <a:pt x="4616" y="2580"/>
                  </a:lnTo>
                  <a:lnTo>
                    <a:pt x="4614" y="2578"/>
                  </a:lnTo>
                  <a:lnTo>
                    <a:pt x="4610" y="2575"/>
                  </a:lnTo>
                  <a:lnTo>
                    <a:pt x="4608" y="2572"/>
                  </a:lnTo>
                  <a:lnTo>
                    <a:pt x="4607" y="2568"/>
                  </a:lnTo>
                  <a:lnTo>
                    <a:pt x="4606" y="2565"/>
                  </a:lnTo>
                  <a:lnTo>
                    <a:pt x="4606" y="2560"/>
                  </a:lnTo>
                  <a:lnTo>
                    <a:pt x="4609" y="2513"/>
                  </a:lnTo>
                  <a:lnTo>
                    <a:pt x="4610" y="2501"/>
                  </a:lnTo>
                  <a:lnTo>
                    <a:pt x="4613" y="2488"/>
                  </a:lnTo>
                  <a:lnTo>
                    <a:pt x="4615" y="2474"/>
                  </a:lnTo>
                  <a:lnTo>
                    <a:pt x="4618" y="2463"/>
                  </a:lnTo>
                  <a:lnTo>
                    <a:pt x="4622" y="2450"/>
                  </a:lnTo>
                  <a:lnTo>
                    <a:pt x="4625" y="2439"/>
                  </a:lnTo>
                  <a:lnTo>
                    <a:pt x="4630" y="2426"/>
                  </a:lnTo>
                  <a:lnTo>
                    <a:pt x="4636" y="2415"/>
                  </a:lnTo>
                  <a:lnTo>
                    <a:pt x="4640" y="2404"/>
                  </a:lnTo>
                  <a:lnTo>
                    <a:pt x="4647" y="2393"/>
                  </a:lnTo>
                  <a:lnTo>
                    <a:pt x="4654" y="2383"/>
                  </a:lnTo>
                  <a:lnTo>
                    <a:pt x="4661" y="2372"/>
                  </a:lnTo>
                  <a:lnTo>
                    <a:pt x="4669" y="2363"/>
                  </a:lnTo>
                  <a:lnTo>
                    <a:pt x="4677" y="2353"/>
                  </a:lnTo>
                  <a:lnTo>
                    <a:pt x="4686" y="2344"/>
                  </a:lnTo>
                  <a:lnTo>
                    <a:pt x="4695" y="2335"/>
                  </a:lnTo>
                  <a:lnTo>
                    <a:pt x="4699" y="2332"/>
                  </a:lnTo>
                  <a:lnTo>
                    <a:pt x="4702" y="2331"/>
                  </a:lnTo>
                  <a:lnTo>
                    <a:pt x="4705" y="2330"/>
                  </a:lnTo>
                  <a:lnTo>
                    <a:pt x="4710" y="2330"/>
                  </a:lnTo>
                  <a:lnTo>
                    <a:pt x="4714" y="2330"/>
                  </a:lnTo>
                  <a:lnTo>
                    <a:pt x="4717" y="2331"/>
                  </a:lnTo>
                  <a:lnTo>
                    <a:pt x="4720" y="2333"/>
                  </a:lnTo>
                  <a:lnTo>
                    <a:pt x="4724" y="2336"/>
                  </a:lnTo>
                  <a:lnTo>
                    <a:pt x="4726" y="2339"/>
                  </a:lnTo>
                  <a:lnTo>
                    <a:pt x="4727" y="2343"/>
                  </a:lnTo>
                  <a:lnTo>
                    <a:pt x="4728" y="2346"/>
                  </a:lnTo>
                  <a:lnTo>
                    <a:pt x="4728" y="2351"/>
                  </a:lnTo>
                  <a:lnTo>
                    <a:pt x="4728" y="2354"/>
                  </a:lnTo>
                  <a:lnTo>
                    <a:pt x="4727" y="2357"/>
                  </a:lnTo>
                  <a:lnTo>
                    <a:pt x="4725" y="2361"/>
                  </a:lnTo>
                  <a:lnTo>
                    <a:pt x="4722" y="2364"/>
                  </a:lnTo>
                  <a:lnTo>
                    <a:pt x="4707" y="2379"/>
                  </a:lnTo>
                  <a:lnTo>
                    <a:pt x="4693" y="2396"/>
                  </a:lnTo>
                  <a:lnTo>
                    <a:pt x="4680" y="2414"/>
                  </a:lnTo>
                  <a:lnTo>
                    <a:pt x="4670" y="2432"/>
                  </a:lnTo>
                  <a:lnTo>
                    <a:pt x="4662" y="2452"/>
                  </a:lnTo>
                  <a:lnTo>
                    <a:pt x="4656" y="2472"/>
                  </a:lnTo>
                  <a:lnTo>
                    <a:pt x="4652" y="2494"/>
                  </a:lnTo>
                  <a:lnTo>
                    <a:pt x="4648" y="2517"/>
                  </a:lnTo>
                  <a:lnTo>
                    <a:pt x="4645" y="2564"/>
                  </a:lnTo>
                  <a:lnTo>
                    <a:pt x="4645" y="2567"/>
                  </a:lnTo>
                  <a:lnTo>
                    <a:pt x="4644" y="2571"/>
                  </a:lnTo>
                  <a:lnTo>
                    <a:pt x="4641" y="2574"/>
                  </a:lnTo>
                  <a:lnTo>
                    <a:pt x="4639" y="2577"/>
                  </a:lnTo>
                  <a:lnTo>
                    <a:pt x="4636" y="2579"/>
                  </a:lnTo>
                  <a:lnTo>
                    <a:pt x="4633" y="2581"/>
                  </a:lnTo>
                  <a:lnTo>
                    <a:pt x="4630" y="2582"/>
                  </a:lnTo>
                  <a:lnTo>
                    <a:pt x="4625" y="2582"/>
                  </a:lnTo>
                  <a:close/>
                  <a:moveTo>
                    <a:pt x="1710" y="2860"/>
                  </a:moveTo>
                  <a:lnTo>
                    <a:pt x="1707" y="2860"/>
                  </a:lnTo>
                  <a:lnTo>
                    <a:pt x="1703" y="2859"/>
                  </a:lnTo>
                  <a:lnTo>
                    <a:pt x="1700" y="2858"/>
                  </a:lnTo>
                  <a:lnTo>
                    <a:pt x="1698" y="2855"/>
                  </a:lnTo>
                  <a:lnTo>
                    <a:pt x="1694" y="2853"/>
                  </a:lnTo>
                  <a:lnTo>
                    <a:pt x="1693" y="2850"/>
                  </a:lnTo>
                  <a:lnTo>
                    <a:pt x="1692" y="2846"/>
                  </a:lnTo>
                  <a:lnTo>
                    <a:pt x="1691" y="2843"/>
                  </a:lnTo>
                  <a:lnTo>
                    <a:pt x="1687" y="2815"/>
                  </a:lnTo>
                  <a:lnTo>
                    <a:pt x="1685" y="2789"/>
                  </a:lnTo>
                  <a:lnTo>
                    <a:pt x="1683" y="2761"/>
                  </a:lnTo>
                  <a:lnTo>
                    <a:pt x="1681" y="2734"/>
                  </a:lnTo>
                  <a:lnTo>
                    <a:pt x="1678" y="2700"/>
                  </a:lnTo>
                  <a:lnTo>
                    <a:pt x="1677" y="2668"/>
                  </a:lnTo>
                  <a:lnTo>
                    <a:pt x="1676" y="2636"/>
                  </a:lnTo>
                  <a:lnTo>
                    <a:pt x="1676" y="2605"/>
                  </a:lnTo>
                  <a:lnTo>
                    <a:pt x="1676" y="2601"/>
                  </a:lnTo>
                  <a:lnTo>
                    <a:pt x="1677" y="2597"/>
                  </a:lnTo>
                  <a:lnTo>
                    <a:pt x="1678" y="2594"/>
                  </a:lnTo>
                  <a:lnTo>
                    <a:pt x="1681" y="2591"/>
                  </a:lnTo>
                  <a:lnTo>
                    <a:pt x="1684" y="2588"/>
                  </a:lnTo>
                  <a:lnTo>
                    <a:pt x="1687" y="2587"/>
                  </a:lnTo>
                  <a:lnTo>
                    <a:pt x="1691" y="2586"/>
                  </a:lnTo>
                  <a:lnTo>
                    <a:pt x="1694" y="2585"/>
                  </a:lnTo>
                  <a:lnTo>
                    <a:pt x="1699" y="2585"/>
                  </a:lnTo>
                  <a:lnTo>
                    <a:pt x="1702" y="2586"/>
                  </a:lnTo>
                  <a:lnTo>
                    <a:pt x="1706" y="2588"/>
                  </a:lnTo>
                  <a:lnTo>
                    <a:pt x="1708" y="2590"/>
                  </a:lnTo>
                  <a:lnTo>
                    <a:pt x="1711" y="2593"/>
                  </a:lnTo>
                  <a:lnTo>
                    <a:pt x="1713" y="2596"/>
                  </a:lnTo>
                  <a:lnTo>
                    <a:pt x="1714" y="2601"/>
                  </a:lnTo>
                  <a:lnTo>
                    <a:pt x="1715" y="2604"/>
                  </a:lnTo>
                  <a:lnTo>
                    <a:pt x="1715" y="2635"/>
                  </a:lnTo>
                  <a:lnTo>
                    <a:pt x="1716" y="2667"/>
                  </a:lnTo>
                  <a:lnTo>
                    <a:pt x="1718" y="2699"/>
                  </a:lnTo>
                  <a:lnTo>
                    <a:pt x="1720" y="2731"/>
                  </a:lnTo>
                  <a:lnTo>
                    <a:pt x="1722" y="2758"/>
                  </a:lnTo>
                  <a:lnTo>
                    <a:pt x="1724" y="2785"/>
                  </a:lnTo>
                  <a:lnTo>
                    <a:pt x="1726" y="2812"/>
                  </a:lnTo>
                  <a:lnTo>
                    <a:pt x="1730" y="2838"/>
                  </a:lnTo>
                  <a:lnTo>
                    <a:pt x="1730" y="2843"/>
                  </a:lnTo>
                  <a:lnTo>
                    <a:pt x="1729" y="2846"/>
                  </a:lnTo>
                  <a:lnTo>
                    <a:pt x="1728" y="2850"/>
                  </a:lnTo>
                  <a:lnTo>
                    <a:pt x="1725" y="2853"/>
                  </a:lnTo>
                  <a:lnTo>
                    <a:pt x="1723" y="2855"/>
                  </a:lnTo>
                  <a:lnTo>
                    <a:pt x="1720" y="2858"/>
                  </a:lnTo>
                  <a:lnTo>
                    <a:pt x="1716" y="2859"/>
                  </a:lnTo>
                  <a:lnTo>
                    <a:pt x="1713" y="2860"/>
                  </a:lnTo>
                  <a:lnTo>
                    <a:pt x="1710" y="2860"/>
                  </a:lnTo>
                  <a:close/>
                  <a:moveTo>
                    <a:pt x="4587" y="3054"/>
                  </a:moveTo>
                  <a:lnTo>
                    <a:pt x="4586" y="3054"/>
                  </a:lnTo>
                  <a:lnTo>
                    <a:pt x="4583" y="3053"/>
                  </a:lnTo>
                  <a:lnTo>
                    <a:pt x="4578" y="3051"/>
                  </a:lnTo>
                  <a:lnTo>
                    <a:pt x="4576" y="3049"/>
                  </a:lnTo>
                  <a:lnTo>
                    <a:pt x="4572" y="3047"/>
                  </a:lnTo>
                  <a:lnTo>
                    <a:pt x="4570" y="3043"/>
                  </a:lnTo>
                  <a:lnTo>
                    <a:pt x="4569" y="3040"/>
                  </a:lnTo>
                  <a:lnTo>
                    <a:pt x="4568" y="3036"/>
                  </a:lnTo>
                  <a:lnTo>
                    <a:pt x="4568" y="3032"/>
                  </a:lnTo>
                  <a:lnTo>
                    <a:pt x="4587" y="2797"/>
                  </a:lnTo>
                  <a:lnTo>
                    <a:pt x="4588" y="2792"/>
                  </a:lnTo>
                  <a:lnTo>
                    <a:pt x="4590" y="2789"/>
                  </a:lnTo>
                  <a:lnTo>
                    <a:pt x="4592" y="2785"/>
                  </a:lnTo>
                  <a:lnTo>
                    <a:pt x="4594" y="2783"/>
                  </a:lnTo>
                  <a:lnTo>
                    <a:pt x="4598" y="2781"/>
                  </a:lnTo>
                  <a:lnTo>
                    <a:pt x="4601" y="2780"/>
                  </a:lnTo>
                  <a:lnTo>
                    <a:pt x="4605" y="2778"/>
                  </a:lnTo>
                  <a:lnTo>
                    <a:pt x="4609" y="2778"/>
                  </a:lnTo>
                  <a:lnTo>
                    <a:pt x="4613" y="2780"/>
                  </a:lnTo>
                  <a:lnTo>
                    <a:pt x="4616" y="2781"/>
                  </a:lnTo>
                  <a:lnTo>
                    <a:pt x="4619" y="2783"/>
                  </a:lnTo>
                  <a:lnTo>
                    <a:pt x="4622" y="2785"/>
                  </a:lnTo>
                  <a:lnTo>
                    <a:pt x="4624" y="2789"/>
                  </a:lnTo>
                  <a:lnTo>
                    <a:pt x="4626" y="2792"/>
                  </a:lnTo>
                  <a:lnTo>
                    <a:pt x="4626" y="2796"/>
                  </a:lnTo>
                  <a:lnTo>
                    <a:pt x="4626" y="2800"/>
                  </a:lnTo>
                  <a:lnTo>
                    <a:pt x="4607" y="3035"/>
                  </a:lnTo>
                  <a:lnTo>
                    <a:pt x="4607" y="3039"/>
                  </a:lnTo>
                  <a:lnTo>
                    <a:pt x="4606" y="3042"/>
                  </a:lnTo>
                  <a:lnTo>
                    <a:pt x="4603" y="3046"/>
                  </a:lnTo>
                  <a:lnTo>
                    <a:pt x="4601" y="3048"/>
                  </a:lnTo>
                  <a:lnTo>
                    <a:pt x="4599" y="3050"/>
                  </a:lnTo>
                  <a:lnTo>
                    <a:pt x="4595" y="3053"/>
                  </a:lnTo>
                  <a:lnTo>
                    <a:pt x="4592" y="3053"/>
                  </a:lnTo>
                  <a:lnTo>
                    <a:pt x="4587" y="3054"/>
                  </a:lnTo>
                  <a:close/>
                  <a:moveTo>
                    <a:pt x="1783" y="3328"/>
                  </a:moveTo>
                  <a:lnTo>
                    <a:pt x="1779" y="3327"/>
                  </a:lnTo>
                  <a:lnTo>
                    <a:pt x="1776" y="3325"/>
                  </a:lnTo>
                  <a:lnTo>
                    <a:pt x="1772" y="3324"/>
                  </a:lnTo>
                  <a:lnTo>
                    <a:pt x="1770" y="3322"/>
                  </a:lnTo>
                  <a:lnTo>
                    <a:pt x="1768" y="3320"/>
                  </a:lnTo>
                  <a:lnTo>
                    <a:pt x="1765" y="3316"/>
                  </a:lnTo>
                  <a:lnTo>
                    <a:pt x="1764" y="3314"/>
                  </a:lnTo>
                  <a:lnTo>
                    <a:pt x="1763" y="3309"/>
                  </a:lnTo>
                  <a:lnTo>
                    <a:pt x="1760" y="3280"/>
                  </a:lnTo>
                  <a:lnTo>
                    <a:pt x="1755" y="3250"/>
                  </a:lnTo>
                  <a:lnTo>
                    <a:pt x="1750" y="3220"/>
                  </a:lnTo>
                  <a:lnTo>
                    <a:pt x="1746" y="3190"/>
                  </a:lnTo>
                  <a:lnTo>
                    <a:pt x="1726" y="3078"/>
                  </a:lnTo>
                  <a:lnTo>
                    <a:pt x="1726" y="3073"/>
                  </a:lnTo>
                  <a:lnTo>
                    <a:pt x="1726" y="3070"/>
                  </a:lnTo>
                  <a:lnTo>
                    <a:pt x="1728" y="3066"/>
                  </a:lnTo>
                  <a:lnTo>
                    <a:pt x="1730" y="3063"/>
                  </a:lnTo>
                  <a:lnTo>
                    <a:pt x="1732" y="3059"/>
                  </a:lnTo>
                  <a:lnTo>
                    <a:pt x="1736" y="3057"/>
                  </a:lnTo>
                  <a:lnTo>
                    <a:pt x="1739" y="3056"/>
                  </a:lnTo>
                  <a:lnTo>
                    <a:pt x="1742" y="3055"/>
                  </a:lnTo>
                  <a:lnTo>
                    <a:pt x="1746" y="3055"/>
                  </a:lnTo>
                  <a:lnTo>
                    <a:pt x="1750" y="3055"/>
                  </a:lnTo>
                  <a:lnTo>
                    <a:pt x="1754" y="3056"/>
                  </a:lnTo>
                  <a:lnTo>
                    <a:pt x="1757" y="3058"/>
                  </a:lnTo>
                  <a:lnTo>
                    <a:pt x="1760" y="3061"/>
                  </a:lnTo>
                  <a:lnTo>
                    <a:pt x="1762" y="3064"/>
                  </a:lnTo>
                  <a:lnTo>
                    <a:pt x="1764" y="3067"/>
                  </a:lnTo>
                  <a:lnTo>
                    <a:pt x="1765" y="3071"/>
                  </a:lnTo>
                  <a:lnTo>
                    <a:pt x="1785" y="3183"/>
                  </a:lnTo>
                  <a:lnTo>
                    <a:pt x="1789" y="3214"/>
                  </a:lnTo>
                  <a:lnTo>
                    <a:pt x="1794" y="3244"/>
                  </a:lnTo>
                  <a:lnTo>
                    <a:pt x="1799" y="3275"/>
                  </a:lnTo>
                  <a:lnTo>
                    <a:pt x="1802" y="3305"/>
                  </a:lnTo>
                  <a:lnTo>
                    <a:pt x="1802" y="3309"/>
                  </a:lnTo>
                  <a:lnTo>
                    <a:pt x="1802" y="3313"/>
                  </a:lnTo>
                  <a:lnTo>
                    <a:pt x="1800" y="3316"/>
                  </a:lnTo>
                  <a:lnTo>
                    <a:pt x="1799" y="3320"/>
                  </a:lnTo>
                  <a:lnTo>
                    <a:pt x="1795" y="3322"/>
                  </a:lnTo>
                  <a:lnTo>
                    <a:pt x="1793" y="3324"/>
                  </a:lnTo>
                  <a:lnTo>
                    <a:pt x="1789" y="3327"/>
                  </a:lnTo>
                  <a:lnTo>
                    <a:pt x="1785" y="3327"/>
                  </a:lnTo>
                  <a:lnTo>
                    <a:pt x="1783" y="3328"/>
                  </a:lnTo>
                  <a:close/>
                  <a:moveTo>
                    <a:pt x="4552" y="3525"/>
                  </a:moveTo>
                  <a:lnTo>
                    <a:pt x="4551" y="3525"/>
                  </a:lnTo>
                  <a:lnTo>
                    <a:pt x="4546" y="3524"/>
                  </a:lnTo>
                  <a:lnTo>
                    <a:pt x="4543" y="3523"/>
                  </a:lnTo>
                  <a:lnTo>
                    <a:pt x="4540" y="3520"/>
                  </a:lnTo>
                  <a:lnTo>
                    <a:pt x="4537" y="3517"/>
                  </a:lnTo>
                  <a:lnTo>
                    <a:pt x="4535" y="3515"/>
                  </a:lnTo>
                  <a:lnTo>
                    <a:pt x="4533" y="3511"/>
                  </a:lnTo>
                  <a:lnTo>
                    <a:pt x="4532" y="3507"/>
                  </a:lnTo>
                  <a:lnTo>
                    <a:pt x="4532" y="3503"/>
                  </a:lnTo>
                  <a:lnTo>
                    <a:pt x="4536" y="3463"/>
                  </a:lnTo>
                  <a:lnTo>
                    <a:pt x="4539" y="3423"/>
                  </a:lnTo>
                  <a:lnTo>
                    <a:pt x="4541" y="3384"/>
                  </a:lnTo>
                  <a:lnTo>
                    <a:pt x="4544" y="3344"/>
                  </a:lnTo>
                  <a:lnTo>
                    <a:pt x="4545" y="3324"/>
                  </a:lnTo>
                  <a:lnTo>
                    <a:pt x="4546" y="3306"/>
                  </a:lnTo>
                  <a:lnTo>
                    <a:pt x="4547" y="3286"/>
                  </a:lnTo>
                  <a:lnTo>
                    <a:pt x="4549" y="3268"/>
                  </a:lnTo>
                  <a:lnTo>
                    <a:pt x="4549" y="3264"/>
                  </a:lnTo>
                  <a:lnTo>
                    <a:pt x="4551" y="3260"/>
                  </a:lnTo>
                  <a:lnTo>
                    <a:pt x="4553" y="3257"/>
                  </a:lnTo>
                  <a:lnTo>
                    <a:pt x="4555" y="3254"/>
                  </a:lnTo>
                  <a:lnTo>
                    <a:pt x="4559" y="3252"/>
                  </a:lnTo>
                  <a:lnTo>
                    <a:pt x="4562" y="3251"/>
                  </a:lnTo>
                  <a:lnTo>
                    <a:pt x="4566" y="3250"/>
                  </a:lnTo>
                  <a:lnTo>
                    <a:pt x="4570" y="3250"/>
                  </a:lnTo>
                  <a:lnTo>
                    <a:pt x="4574" y="3250"/>
                  </a:lnTo>
                  <a:lnTo>
                    <a:pt x="4577" y="3252"/>
                  </a:lnTo>
                  <a:lnTo>
                    <a:pt x="4580" y="3253"/>
                  </a:lnTo>
                  <a:lnTo>
                    <a:pt x="4584" y="3257"/>
                  </a:lnTo>
                  <a:lnTo>
                    <a:pt x="4586" y="3259"/>
                  </a:lnTo>
                  <a:lnTo>
                    <a:pt x="4587" y="3262"/>
                  </a:lnTo>
                  <a:lnTo>
                    <a:pt x="4588" y="3267"/>
                  </a:lnTo>
                  <a:lnTo>
                    <a:pt x="4588" y="3270"/>
                  </a:lnTo>
                  <a:lnTo>
                    <a:pt x="4587" y="3290"/>
                  </a:lnTo>
                  <a:lnTo>
                    <a:pt x="4586" y="3308"/>
                  </a:lnTo>
                  <a:lnTo>
                    <a:pt x="4585" y="3327"/>
                  </a:lnTo>
                  <a:lnTo>
                    <a:pt x="4584" y="3346"/>
                  </a:lnTo>
                  <a:lnTo>
                    <a:pt x="4580" y="3386"/>
                  </a:lnTo>
                  <a:lnTo>
                    <a:pt x="4578" y="3426"/>
                  </a:lnTo>
                  <a:lnTo>
                    <a:pt x="4576" y="3467"/>
                  </a:lnTo>
                  <a:lnTo>
                    <a:pt x="4571" y="3507"/>
                  </a:lnTo>
                  <a:lnTo>
                    <a:pt x="4571" y="3510"/>
                  </a:lnTo>
                  <a:lnTo>
                    <a:pt x="4570" y="3514"/>
                  </a:lnTo>
                  <a:lnTo>
                    <a:pt x="4568" y="3517"/>
                  </a:lnTo>
                  <a:lnTo>
                    <a:pt x="4566" y="3519"/>
                  </a:lnTo>
                  <a:lnTo>
                    <a:pt x="4562" y="3522"/>
                  </a:lnTo>
                  <a:lnTo>
                    <a:pt x="4560" y="3524"/>
                  </a:lnTo>
                  <a:lnTo>
                    <a:pt x="4556" y="3524"/>
                  </a:lnTo>
                  <a:lnTo>
                    <a:pt x="4552" y="3525"/>
                  </a:lnTo>
                  <a:close/>
                  <a:moveTo>
                    <a:pt x="1756" y="3796"/>
                  </a:moveTo>
                  <a:lnTo>
                    <a:pt x="1750" y="3795"/>
                  </a:lnTo>
                  <a:lnTo>
                    <a:pt x="1747" y="3793"/>
                  </a:lnTo>
                  <a:lnTo>
                    <a:pt x="1744" y="3791"/>
                  </a:lnTo>
                  <a:lnTo>
                    <a:pt x="1741" y="3789"/>
                  </a:lnTo>
                  <a:lnTo>
                    <a:pt x="1739" y="3785"/>
                  </a:lnTo>
                  <a:lnTo>
                    <a:pt x="1737" y="3782"/>
                  </a:lnTo>
                  <a:lnTo>
                    <a:pt x="1737" y="3779"/>
                  </a:lnTo>
                  <a:lnTo>
                    <a:pt x="1737" y="3774"/>
                  </a:lnTo>
                  <a:lnTo>
                    <a:pt x="1737" y="3771"/>
                  </a:lnTo>
                  <a:lnTo>
                    <a:pt x="1740" y="3759"/>
                  </a:lnTo>
                  <a:lnTo>
                    <a:pt x="1744" y="3749"/>
                  </a:lnTo>
                  <a:lnTo>
                    <a:pt x="1749" y="3723"/>
                  </a:lnTo>
                  <a:lnTo>
                    <a:pt x="1755" y="3699"/>
                  </a:lnTo>
                  <a:lnTo>
                    <a:pt x="1761" y="3674"/>
                  </a:lnTo>
                  <a:lnTo>
                    <a:pt x="1764" y="3649"/>
                  </a:lnTo>
                  <a:lnTo>
                    <a:pt x="1768" y="3623"/>
                  </a:lnTo>
                  <a:lnTo>
                    <a:pt x="1771" y="3596"/>
                  </a:lnTo>
                  <a:lnTo>
                    <a:pt x="1773" y="3570"/>
                  </a:lnTo>
                  <a:lnTo>
                    <a:pt x="1775" y="3542"/>
                  </a:lnTo>
                  <a:lnTo>
                    <a:pt x="1775" y="3539"/>
                  </a:lnTo>
                  <a:lnTo>
                    <a:pt x="1777" y="3535"/>
                  </a:lnTo>
                  <a:lnTo>
                    <a:pt x="1778" y="3532"/>
                  </a:lnTo>
                  <a:lnTo>
                    <a:pt x="1781" y="3530"/>
                  </a:lnTo>
                  <a:lnTo>
                    <a:pt x="1784" y="3527"/>
                  </a:lnTo>
                  <a:lnTo>
                    <a:pt x="1787" y="3525"/>
                  </a:lnTo>
                  <a:lnTo>
                    <a:pt x="1791" y="3524"/>
                  </a:lnTo>
                  <a:lnTo>
                    <a:pt x="1795" y="3524"/>
                  </a:lnTo>
                  <a:lnTo>
                    <a:pt x="1799" y="3524"/>
                  </a:lnTo>
                  <a:lnTo>
                    <a:pt x="1802" y="3525"/>
                  </a:lnTo>
                  <a:lnTo>
                    <a:pt x="1806" y="3527"/>
                  </a:lnTo>
                  <a:lnTo>
                    <a:pt x="1809" y="3530"/>
                  </a:lnTo>
                  <a:lnTo>
                    <a:pt x="1811" y="3533"/>
                  </a:lnTo>
                  <a:lnTo>
                    <a:pt x="1812" y="3537"/>
                  </a:lnTo>
                  <a:lnTo>
                    <a:pt x="1814" y="3540"/>
                  </a:lnTo>
                  <a:lnTo>
                    <a:pt x="1814" y="3545"/>
                  </a:lnTo>
                  <a:lnTo>
                    <a:pt x="1812" y="3572"/>
                  </a:lnTo>
                  <a:lnTo>
                    <a:pt x="1810" y="3601"/>
                  </a:lnTo>
                  <a:lnTo>
                    <a:pt x="1807" y="3628"/>
                  </a:lnTo>
                  <a:lnTo>
                    <a:pt x="1803" y="3655"/>
                  </a:lnTo>
                  <a:lnTo>
                    <a:pt x="1799" y="3681"/>
                  </a:lnTo>
                  <a:lnTo>
                    <a:pt x="1794" y="3707"/>
                  </a:lnTo>
                  <a:lnTo>
                    <a:pt x="1788" y="3733"/>
                  </a:lnTo>
                  <a:lnTo>
                    <a:pt x="1781" y="3759"/>
                  </a:lnTo>
                  <a:lnTo>
                    <a:pt x="1778" y="3771"/>
                  </a:lnTo>
                  <a:lnTo>
                    <a:pt x="1775" y="3782"/>
                  </a:lnTo>
                  <a:lnTo>
                    <a:pt x="1772" y="3788"/>
                  </a:lnTo>
                  <a:lnTo>
                    <a:pt x="1768" y="3792"/>
                  </a:lnTo>
                  <a:lnTo>
                    <a:pt x="1762" y="3795"/>
                  </a:lnTo>
                  <a:lnTo>
                    <a:pt x="1756" y="3796"/>
                  </a:lnTo>
                  <a:close/>
                  <a:moveTo>
                    <a:pt x="4451" y="3985"/>
                  </a:moveTo>
                  <a:lnTo>
                    <a:pt x="4445" y="3985"/>
                  </a:lnTo>
                  <a:lnTo>
                    <a:pt x="4442" y="3983"/>
                  </a:lnTo>
                  <a:lnTo>
                    <a:pt x="4438" y="3980"/>
                  </a:lnTo>
                  <a:lnTo>
                    <a:pt x="4436" y="3978"/>
                  </a:lnTo>
                  <a:lnTo>
                    <a:pt x="4434" y="3975"/>
                  </a:lnTo>
                  <a:lnTo>
                    <a:pt x="4432" y="3971"/>
                  </a:lnTo>
                  <a:lnTo>
                    <a:pt x="4431" y="3968"/>
                  </a:lnTo>
                  <a:lnTo>
                    <a:pt x="4431" y="3963"/>
                  </a:lnTo>
                  <a:lnTo>
                    <a:pt x="4432" y="3960"/>
                  </a:lnTo>
                  <a:lnTo>
                    <a:pt x="4442" y="3931"/>
                  </a:lnTo>
                  <a:lnTo>
                    <a:pt x="4451" y="3902"/>
                  </a:lnTo>
                  <a:lnTo>
                    <a:pt x="4459" y="3875"/>
                  </a:lnTo>
                  <a:lnTo>
                    <a:pt x="4467" y="3846"/>
                  </a:lnTo>
                  <a:lnTo>
                    <a:pt x="4475" y="3818"/>
                  </a:lnTo>
                  <a:lnTo>
                    <a:pt x="4482" y="3790"/>
                  </a:lnTo>
                  <a:lnTo>
                    <a:pt x="4489" y="3761"/>
                  </a:lnTo>
                  <a:lnTo>
                    <a:pt x="4496" y="3734"/>
                  </a:lnTo>
                  <a:lnTo>
                    <a:pt x="4497" y="3730"/>
                  </a:lnTo>
                  <a:lnTo>
                    <a:pt x="4498" y="3727"/>
                  </a:lnTo>
                  <a:lnTo>
                    <a:pt x="4501" y="3723"/>
                  </a:lnTo>
                  <a:lnTo>
                    <a:pt x="4504" y="3721"/>
                  </a:lnTo>
                  <a:lnTo>
                    <a:pt x="4507" y="3720"/>
                  </a:lnTo>
                  <a:lnTo>
                    <a:pt x="4510" y="3719"/>
                  </a:lnTo>
                  <a:lnTo>
                    <a:pt x="4515" y="3719"/>
                  </a:lnTo>
                  <a:lnTo>
                    <a:pt x="4519" y="3719"/>
                  </a:lnTo>
                  <a:lnTo>
                    <a:pt x="4522" y="3720"/>
                  </a:lnTo>
                  <a:lnTo>
                    <a:pt x="4525" y="3722"/>
                  </a:lnTo>
                  <a:lnTo>
                    <a:pt x="4529" y="3725"/>
                  </a:lnTo>
                  <a:lnTo>
                    <a:pt x="4531" y="3728"/>
                  </a:lnTo>
                  <a:lnTo>
                    <a:pt x="4532" y="3732"/>
                  </a:lnTo>
                  <a:lnTo>
                    <a:pt x="4533" y="3735"/>
                  </a:lnTo>
                  <a:lnTo>
                    <a:pt x="4535" y="3738"/>
                  </a:lnTo>
                  <a:lnTo>
                    <a:pt x="4533" y="3743"/>
                  </a:lnTo>
                  <a:lnTo>
                    <a:pt x="4527" y="3771"/>
                  </a:lnTo>
                  <a:lnTo>
                    <a:pt x="4520" y="3799"/>
                  </a:lnTo>
                  <a:lnTo>
                    <a:pt x="4513" y="3828"/>
                  </a:lnTo>
                  <a:lnTo>
                    <a:pt x="4505" y="3857"/>
                  </a:lnTo>
                  <a:lnTo>
                    <a:pt x="4497" y="3885"/>
                  </a:lnTo>
                  <a:lnTo>
                    <a:pt x="4488" y="3914"/>
                  </a:lnTo>
                  <a:lnTo>
                    <a:pt x="4480" y="3943"/>
                  </a:lnTo>
                  <a:lnTo>
                    <a:pt x="4470" y="3972"/>
                  </a:lnTo>
                  <a:lnTo>
                    <a:pt x="4467" y="3977"/>
                  </a:lnTo>
                  <a:lnTo>
                    <a:pt x="4462" y="3982"/>
                  </a:lnTo>
                  <a:lnTo>
                    <a:pt x="4457" y="3985"/>
                  </a:lnTo>
                  <a:lnTo>
                    <a:pt x="4451" y="3985"/>
                  </a:lnTo>
                  <a:close/>
                  <a:moveTo>
                    <a:pt x="1489" y="4177"/>
                  </a:moveTo>
                  <a:lnTo>
                    <a:pt x="1484" y="4175"/>
                  </a:lnTo>
                  <a:lnTo>
                    <a:pt x="1480" y="4174"/>
                  </a:lnTo>
                  <a:lnTo>
                    <a:pt x="1476" y="4172"/>
                  </a:lnTo>
                  <a:lnTo>
                    <a:pt x="1473" y="4168"/>
                  </a:lnTo>
                  <a:lnTo>
                    <a:pt x="1471" y="4165"/>
                  </a:lnTo>
                  <a:lnTo>
                    <a:pt x="1469" y="4162"/>
                  </a:lnTo>
                  <a:lnTo>
                    <a:pt x="1468" y="4158"/>
                  </a:lnTo>
                  <a:lnTo>
                    <a:pt x="1469" y="4154"/>
                  </a:lnTo>
                  <a:lnTo>
                    <a:pt x="1469" y="4150"/>
                  </a:lnTo>
                  <a:lnTo>
                    <a:pt x="1472" y="4147"/>
                  </a:lnTo>
                  <a:lnTo>
                    <a:pt x="1474" y="4143"/>
                  </a:lnTo>
                  <a:lnTo>
                    <a:pt x="1476" y="4141"/>
                  </a:lnTo>
                  <a:lnTo>
                    <a:pt x="1499" y="4121"/>
                  </a:lnTo>
                  <a:lnTo>
                    <a:pt x="1522" y="4103"/>
                  </a:lnTo>
                  <a:lnTo>
                    <a:pt x="1544" y="4082"/>
                  </a:lnTo>
                  <a:lnTo>
                    <a:pt x="1565" y="4062"/>
                  </a:lnTo>
                  <a:lnTo>
                    <a:pt x="1584" y="4041"/>
                  </a:lnTo>
                  <a:lnTo>
                    <a:pt x="1603" y="4021"/>
                  </a:lnTo>
                  <a:lnTo>
                    <a:pt x="1620" y="3998"/>
                  </a:lnTo>
                  <a:lnTo>
                    <a:pt x="1637" y="3976"/>
                  </a:lnTo>
                  <a:lnTo>
                    <a:pt x="1639" y="3972"/>
                  </a:lnTo>
                  <a:lnTo>
                    <a:pt x="1643" y="3970"/>
                  </a:lnTo>
                  <a:lnTo>
                    <a:pt x="1646" y="3969"/>
                  </a:lnTo>
                  <a:lnTo>
                    <a:pt x="1650" y="3968"/>
                  </a:lnTo>
                  <a:lnTo>
                    <a:pt x="1653" y="3968"/>
                  </a:lnTo>
                  <a:lnTo>
                    <a:pt x="1656" y="3968"/>
                  </a:lnTo>
                  <a:lnTo>
                    <a:pt x="1661" y="3969"/>
                  </a:lnTo>
                  <a:lnTo>
                    <a:pt x="1664" y="3971"/>
                  </a:lnTo>
                  <a:lnTo>
                    <a:pt x="1667" y="3974"/>
                  </a:lnTo>
                  <a:lnTo>
                    <a:pt x="1669" y="3977"/>
                  </a:lnTo>
                  <a:lnTo>
                    <a:pt x="1671" y="3980"/>
                  </a:lnTo>
                  <a:lnTo>
                    <a:pt x="1671" y="3984"/>
                  </a:lnTo>
                  <a:lnTo>
                    <a:pt x="1672" y="3987"/>
                  </a:lnTo>
                  <a:lnTo>
                    <a:pt x="1671" y="3992"/>
                  </a:lnTo>
                  <a:lnTo>
                    <a:pt x="1670" y="3995"/>
                  </a:lnTo>
                  <a:lnTo>
                    <a:pt x="1669" y="3999"/>
                  </a:lnTo>
                  <a:lnTo>
                    <a:pt x="1651" y="4022"/>
                  </a:lnTo>
                  <a:lnTo>
                    <a:pt x="1632" y="4045"/>
                  </a:lnTo>
                  <a:lnTo>
                    <a:pt x="1613" y="4068"/>
                  </a:lnTo>
                  <a:lnTo>
                    <a:pt x="1592" y="4089"/>
                  </a:lnTo>
                  <a:lnTo>
                    <a:pt x="1572" y="4111"/>
                  </a:lnTo>
                  <a:lnTo>
                    <a:pt x="1549" y="4132"/>
                  </a:lnTo>
                  <a:lnTo>
                    <a:pt x="1525" y="4152"/>
                  </a:lnTo>
                  <a:lnTo>
                    <a:pt x="1500" y="4172"/>
                  </a:lnTo>
                  <a:lnTo>
                    <a:pt x="1495" y="4175"/>
                  </a:lnTo>
                  <a:lnTo>
                    <a:pt x="1489" y="4177"/>
                  </a:lnTo>
                  <a:close/>
                  <a:moveTo>
                    <a:pt x="1075" y="4404"/>
                  </a:moveTo>
                  <a:lnTo>
                    <a:pt x="1070" y="4404"/>
                  </a:lnTo>
                  <a:lnTo>
                    <a:pt x="1065" y="4401"/>
                  </a:lnTo>
                  <a:lnTo>
                    <a:pt x="1061" y="4398"/>
                  </a:lnTo>
                  <a:lnTo>
                    <a:pt x="1058" y="4392"/>
                  </a:lnTo>
                  <a:lnTo>
                    <a:pt x="1056" y="4389"/>
                  </a:lnTo>
                  <a:lnTo>
                    <a:pt x="1055" y="4385"/>
                  </a:lnTo>
                  <a:lnTo>
                    <a:pt x="1056" y="4382"/>
                  </a:lnTo>
                  <a:lnTo>
                    <a:pt x="1056" y="4377"/>
                  </a:lnTo>
                  <a:lnTo>
                    <a:pt x="1059" y="4374"/>
                  </a:lnTo>
                  <a:lnTo>
                    <a:pt x="1061" y="4372"/>
                  </a:lnTo>
                  <a:lnTo>
                    <a:pt x="1063" y="4368"/>
                  </a:lnTo>
                  <a:lnTo>
                    <a:pt x="1067" y="4367"/>
                  </a:lnTo>
                  <a:lnTo>
                    <a:pt x="1093" y="4353"/>
                  </a:lnTo>
                  <a:lnTo>
                    <a:pt x="1120" y="4341"/>
                  </a:lnTo>
                  <a:lnTo>
                    <a:pt x="1147" y="4328"/>
                  </a:lnTo>
                  <a:lnTo>
                    <a:pt x="1173" y="4315"/>
                  </a:lnTo>
                  <a:lnTo>
                    <a:pt x="1200" y="4303"/>
                  </a:lnTo>
                  <a:lnTo>
                    <a:pt x="1226" y="4289"/>
                  </a:lnTo>
                  <a:lnTo>
                    <a:pt x="1253" y="4276"/>
                  </a:lnTo>
                  <a:lnTo>
                    <a:pt x="1279" y="4263"/>
                  </a:lnTo>
                  <a:lnTo>
                    <a:pt x="1282" y="4261"/>
                  </a:lnTo>
                  <a:lnTo>
                    <a:pt x="1286" y="4260"/>
                  </a:lnTo>
                  <a:lnTo>
                    <a:pt x="1290" y="4260"/>
                  </a:lnTo>
                  <a:lnTo>
                    <a:pt x="1294" y="4261"/>
                  </a:lnTo>
                  <a:lnTo>
                    <a:pt x="1297" y="4263"/>
                  </a:lnTo>
                  <a:lnTo>
                    <a:pt x="1301" y="4265"/>
                  </a:lnTo>
                  <a:lnTo>
                    <a:pt x="1303" y="4268"/>
                  </a:lnTo>
                  <a:lnTo>
                    <a:pt x="1305" y="4272"/>
                  </a:lnTo>
                  <a:lnTo>
                    <a:pt x="1307" y="4275"/>
                  </a:lnTo>
                  <a:lnTo>
                    <a:pt x="1308" y="4279"/>
                  </a:lnTo>
                  <a:lnTo>
                    <a:pt x="1308" y="4282"/>
                  </a:lnTo>
                  <a:lnTo>
                    <a:pt x="1307" y="4287"/>
                  </a:lnTo>
                  <a:lnTo>
                    <a:pt x="1305" y="4290"/>
                  </a:lnTo>
                  <a:lnTo>
                    <a:pt x="1303" y="4292"/>
                  </a:lnTo>
                  <a:lnTo>
                    <a:pt x="1300" y="4296"/>
                  </a:lnTo>
                  <a:lnTo>
                    <a:pt x="1296" y="4298"/>
                  </a:lnTo>
                  <a:lnTo>
                    <a:pt x="1270" y="4311"/>
                  </a:lnTo>
                  <a:lnTo>
                    <a:pt x="1243" y="4324"/>
                  </a:lnTo>
                  <a:lnTo>
                    <a:pt x="1217" y="4337"/>
                  </a:lnTo>
                  <a:lnTo>
                    <a:pt x="1191" y="4351"/>
                  </a:lnTo>
                  <a:lnTo>
                    <a:pt x="1164" y="4363"/>
                  </a:lnTo>
                  <a:lnTo>
                    <a:pt x="1137" y="4376"/>
                  </a:lnTo>
                  <a:lnTo>
                    <a:pt x="1110" y="4389"/>
                  </a:lnTo>
                  <a:lnTo>
                    <a:pt x="1084" y="4402"/>
                  </a:lnTo>
                  <a:lnTo>
                    <a:pt x="1075" y="4404"/>
                  </a:lnTo>
                  <a:close/>
                  <a:moveTo>
                    <a:pt x="4270" y="4421"/>
                  </a:moveTo>
                  <a:lnTo>
                    <a:pt x="4260" y="4420"/>
                  </a:lnTo>
                  <a:lnTo>
                    <a:pt x="4257" y="4417"/>
                  </a:lnTo>
                  <a:lnTo>
                    <a:pt x="4254" y="4414"/>
                  </a:lnTo>
                  <a:lnTo>
                    <a:pt x="4252" y="4412"/>
                  </a:lnTo>
                  <a:lnTo>
                    <a:pt x="4250" y="4408"/>
                  </a:lnTo>
                  <a:lnTo>
                    <a:pt x="4249" y="4404"/>
                  </a:lnTo>
                  <a:lnTo>
                    <a:pt x="4249" y="4400"/>
                  </a:lnTo>
                  <a:lnTo>
                    <a:pt x="4250" y="4397"/>
                  </a:lnTo>
                  <a:lnTo>
                    <a:pt x="4251" y="4393"/>
                  </a:lnTo>
                  <a:lnTo>
                    <a:pt x="4265" y="4366"/>
                  </a:lnTo>
                  <a:lnTo>
                    <a:pt x="4278" y="4338"/>
                  </a:lnTo>
                  <a:lnTo>
                    <a:pt x="4291" y="4312"/>
                  </a:lnTo>
                  <a:lnTo>
                    <a:pt x="4303" y="4284"/>
                  </a:lnTo>
                  <a:lnTo>
                    <a:pt x="4315" y="4258"/>
                  </a:lnTo>
                  <a:lnTo>
                    <a:pt x="4327" y="4232"/>
                  </a:lnTo>
                  <a:lnTo>
                    <a:pt x="4338" y="4205"/>
                  </a:lnTo>
                  <a:lnTo>
                    <a:pt x="4350" y="4179"/>
                  </a:lnTo>
                  <a:lnTo>
                    <a:pt x="4352" y="4175"/>
                  </a:lnTo>
                  <a:lnTo>
                    <a:pt x="4354" y="4173"/>
                  </a:lnTo>
                  <a:lnTo>
                    <a:pt x="4357" y="4171"/>
                  </a:lnTo>
                  <a:lnTo>
                    <a:pt x="4360" y="4168"/>
                  </a:lnTo>
                  <a:lnTo>
                    <a:pt x="4365" y="4167"/>
                  </a:lnTo>
                  <a:lnTo>
                    <a:pt x="4368" y="4167"/>
                  </a:lnTo>
                  <a:lnTo>
                    <a:pt x="4372" y="4167"/>
                  </a:lnTo>
                  <a:lnTo>
                    <a:pt x="4375" y="4168"/>
                  </a:lnTo>
                  <a:lnTo>
                    <a:pt x="4380" y="4171"/>
                  </a:lnTo>
                  <a:lnTo>
                    <a:pt x="4382" y="4173"/>
                  </a:lnTo>
                  <a:lnTo>
                    <a:pt x="4384" y="4177"/>
                  </a:lnTo>
                  <a:lnTo>
                    <a:pt x="4387" y="4180"/>
                  </a:lnTo>
                  <a:lnTo>
                    <a:pt x="4388" y="4183"/>
                  </a:lnTo>
                  <a:lnTo>
                    <a:pt x="4388" y="4187"/>
                  </a:lnTo>
                  <a:lnTo>
                    <a:pt x="4388" y="4190"/>
                  </a:lnTo>
                  <a:lnTo>
                    <a:pt x="4387" y="4195"/>
                  </a:lnTo>
                  <a:lnTo>
                    <a:pt x="4375" y="4221"/>
                  </a:lnTo>
                  <a:lnTo>
                    <a:pt x="4364" y="4248"/>
                  </a:lnTo>
                  <a:lnTo>
                    <a:pt x="4351" y="4274"/>
                  </a:lnTo>
                  <a:lnTo>
                    <a:pt x="4340" y="4302"/>
                  </a:lnTo>
                  <a:lnTo>
                    <a:pt x="4327" y="4328"/>
                  </a:lnTo>
                  <a:lnTo>
                    <a:pt x="4313" y="4355"/>
                  </a:lnTo>
                  <a:lnTo>
                    <a:pt x="4301" y="4383"/>
                  </a:lnTo>
                  <a:lnTo>
                    <a:pt x="4287" y="4411"/>
                  </a:lnTo>
                  <a:lnTo>
                    <a:pt x="4283" y="4415"/>
                  </a:lnTo>
                  <a:lnTo>
                    <a:pt x="4279" y="4419"/>
                  </a:lnTo>
                  <a:lnTo>
                    <a:pt x="4274" y="4421"/>
                  </a:lnTo>
                  <a:lnTo>
                    <a:pt x="4270" y="4421"/>
                  </a:lnTo>
                  <a:close/>
                  <a:moveTo>
                    <a:pt x="656" y="4623"/>
                  </a:moveTo>
                  <a:lnTo>
                    <a:pt x="652" y="4622"/>
                  </a:lnTo>
                  <a:lnTo>
                    <a:pt x="647" y="4620"/>
                  </a:lnTo>
                  <a:lnTo>
                    <a:pt x="642" y="4617"/>
                  </a:lnTo>
                  <a:lnTo>
                    <a:pt x="640" y="4614"/>
                  </a:lnTo>
                  <a:lnTo>
                    <a:pt x="638" y="4609"/>
                  </a:lnTo>
                  <a:lnTo>
                    <a:pt x="637" y="4605"/>
                  </a:lnTo>
                  <a:lnTo>
                    <a:pt x="637" y="4602"/>
                  </a:lnTo>
                  <a:lnTo>
                    <a:pt x="638" y="4599"/>
                  </a:lnTo>
                  <a:lnTo>
                    <a:pt x="639" y="4595"/>
                  </a:lnTo>
                  <a:lnTo>
                    <a:pt x="640" y="4592"/>
                  </a:lnTo>
                  <a:lnTo>
                    <a:pt x="642" y="4588"/>
                  </a:lnTo>
                  <a:lnTo>
                    <a:pt x="646" y="4586"/>
                  </a:lnTo>
                  <a:lnTo>
                    <a:pt x="669" y="4572"/>
                  </a:lnTo>
                  <a:lnTo>
                    <a:pt x="689" y="4560"/>
                  </a:lnTo>
                  <a:lnTo>
                    <a:pt x="711" y="4548"/>
                  </a:lnTo>
                  <a:lnTo>
                    <a:pt x="733" y="4536"/>
                  </a:lnTo>
                  <a:lnTo>
                    <a:pt x="756" y="4523"/>
                  </a:lnTo>
                  <a:lnTo>
                    <a:pt x="779" y="4510"/>
                  </a:lnTo>
                  <a:lnTo>
                    <a:pt x="804" y="4497"/>
                  </a:lnTo>
                  <a:lnTo>
                    <a:pt x="828" y="4484"/>
                  </a:lnTo>
                  <a:lnTo>
                    <a:pt x="855" y="4470"/>
                  </a:lnTo>
                  <a:lnTo>
                    <a:pt x="858" y="4469"/>
                  </a:lnTo>
                  <a:lnTo>
                    <a:pt x="861" y="4469"/>
                  </a:lnTo>
                  <a:lnTo>
                    <a:pt x="865" y="4469"/>
                  </a:lnTo>
                  <a:lnTo>
                    <a:pt x="870" y="4469"/>
                  </a:lnTo>
                  <a:lnTo>
                    <a:pt x="873" y="4471"/>
                  </a:lnTo>
                  <a:lnTo>
                    <a:pt x="875" y="4474"/>
                  </a:lnTo>
                  <a:lnTo>
                    <a:pt x="879" y="4476"/>
                  </a:lnTo>
                  <a:lnTo>
                    <a:pt x="881" y="4479"/>
                  </a:lnTo>
                  <a:lnTo>
                    <a:pt x="882" y="4483"/>
                  </a:lnTo>
                  <a:lnTo>
                    <a:pt x="883" y="4487"/>
                  </a:lnTo>
                  <a:lnTo>
                    <a:pt x="883" y="4491"/>
                  </a:lnTo>
                  <a:lnTo>
                    <a:pt x="882" y="4494"/>
                  </a:lnTo>
                  <a:lnTo>
                    <a:pt x="880" y="4498"/>
                  </a:lnTo>
                  <a:lnTo>
                    <a:pt x="879" y="4501"/>
                  </a:lnTo>
                  <a:lnTo>
                    <a:pt x="875" y="4503"/>
                  </a:lnTo>
                  <a:lnTo>
                    <a:pt x="872" y="4506"/>
                  </a:lnTo>
                  <a:lnTo>
                    <a:pt x="847" y="4518"/>
                  </a:lnTo>
                  <a:lnTo>
                    <a:pt x="822" y="4532"/>
                  </a:lnTo>
                  <a:lnTo>
                    <a:pt x="798" y="4545"/>
                  </a:lnTo>
                  <a:lnTo>
                    <a:pt x="775" y="4557"/>
                  </a:lnTo>
                  <a:lnTo>
                    <a:pt x="752" y="4570"/>
                  </a:lnTo>
                  <a:lnTo>
                    <a:pt x="731" y="4581"/>
                  </a:lnTo>
                  <a:lnTo>
                    <a:pt x="710" y="4594"/>
                  </a:lnTo>
                  <a:lnTo>
                    <a:pt x="689" y="4607"/>
                  </a:lnTo>
                  <a:lnTo>
                    <a:pt x="666" y="4619"/>
                  </a:lnTo>
                  <a:lnTo>
                    <a:pt x="656" y="4623"/>
                  </a:lnTo>
                  <a:close/>
                  <a:moveTo>
                    <a:pt x="4032" y="4830"/>
                  </a:moveTo>
                  <a:lnTo>
                    <a:pt x="4021" y="4826"/>
                  </a:lnTo>
                  <a:lnTo>
                    <a:pt x="4018" y="4823"/>
                  </a:lnTo>
                  <a:lnTo>
                    <a:pt x="4015" y="4821"/>
                  </a:lnTo>
                  <a:lnTo>
                    <a:pt x="4014" y="4818"/>
                  </a:lnTo>
                  <a:lnTo>
                    <a:pt x="4013" y="4813"/>
                  </a:lnTo>
                  <a:lnTo>
                    <a:pt x="4013" y="4810"/>
                  </a:lnTo>
                  <a:lnTo>
                    <a:pt x="4013" y="4806"/>
                  </a:lnTo>
                  <a:lnTo>
                    <a:pt x="4014" y="4803"/>
                  </a:lnTo>
                  <a:lnTo>
                    <a:pt x="4016" y="4799"/>
                  </a:lnTo>
                  <a:lnTo>
                    <a:pt x="4045" y="4758"/>
                  </a:lnTo>
                  <a:lnTo>
                    <a:pt x="4072" y="4717"/>
                  </a:lnTo>
                  <a:lnTo>
                    <a:pt x="4098" y="4675"/>
                  </a:lnTo>
                  <a:lnTo>
                    <a:pt x="4122" y="4634"/>
                  </a:lnTo>
                  <a:lnTo>
                    <a:pt x="4141" y="4601"/>
                  </a:lnTo>
                  <a:lnTo>
                    <a:pt x="4143" y="4597"/>
                  </a:lnTo>
                  <a:lnTo>
                    <a:pt x="4146" y="4595"/>
                  </a:lnTo>
                  <a:lnTo>
                    <a:pt x="4149" y="4593"/>
                  </a:lnTo>
                  <a:lnTo>
                    <a:pt x="4153" y="4592"/>
                  </a:lnTo>
                  <a:lnTo>
                    <a:pt x="4156" y="4591"/>
                  </a:lnTo>
                  <a:lnTo>
                    <a:pt x="4161" y="4591"/>
                  </a:lnTo>
                  <a:lnTo>
                    <a:pt x="4164" y="4592"/>
                  </a:lnTo>
                  <a:lnTo>
                    <a:pt x="4167" y="4593"/>
                  </a:lnTo>
                  <a:lnTo>
                    <a:pt x="4171" y="4595"/>
                  </a:lnTo>
                  <a:lnTo>
                    <a:pt x="4173" y="4599"/>
                  </a:lnTo>
                  <a:lnTo>
                    <a:pt x="4176" y="4601"/>
                  </a:lnTo>
                  <a:lnTo>
                    <a:pt x="4177" y="4605"/>
                  </a:lnTo>
                  <a:lnTo>
                    <a:pt x="4178" y="4609"/>
                  </a:lnTo>
                  <a:lnTo>
                    <a:pt x="4178" y="4612"/>
                  </a:lnTo>
                  <a:lnTo>
                    <a:pt x="4177" y="4616"/>
                  </a:lnTo>
                  <a:lnTo>
                    <a:pt x="4176" y="4620"/>
                  </a:lnTo>
                  <a:lnTo>
                    <a:pt x="4156" y="4654"/>
                  </a:lnTo>
                  <a:lnTo>
                    <a:pt x="4132" y="4695"/>
                  </a:lnTo>
                  <a:lnTo>
                    <a:pt x="4106" y="4737"/>
                  </a:lnTo>
                  <a:lnTo>
                    <a:pt x="4078" y="4780"/>
                  </a:lnTo>
                  <a:lnTo>
                    <a:pt x="4048" y="4821"/>
                  </a:lnTo>
                  <a:lnTo>
                    <a:pt x="4045" y="4826"/>
                  </a:lnTo>
                  <a:lnTo>
                    <a:pt x="4041" y="4828"/>
                  </a:lnTo>
                  <a:lnTo>
                    <a:pt x="4037" y="4829"/>
                  </a:lnTo>
                  <a:lnTo>
                    <a:pt x="4032" y="4830"/>
                  </a:lnTo>
                  <a:close/>
                  <a:moveTo>
                    <a:pt x="293" y="4922"/>
                  </a:moveTo>
                  <a:lnTo>
                    <a:pt x="289" y="4922"/>
                  </a:lnTo>
                  <a:lnTo>
                    <a:pt x="286" y="4921"/>
                  </a:lnTo>
                  <a:lnTo>
                    <a:pt x="283" y="4920"/>
                  </a:lnTo>
                  <a:lnTo>
                    <a:pt x="280" y="4917"/>
                  </a:lnTo>
                  <a:lnTo>
                    <a:pt x="278" y="4914"/>
                  </a:lnTo>
                  <a:lnTo>
                    <a:pt x="275" y="4911"/>
                  </a:lnTo>
                  <a:lnTo>
                    <a:pt x="274" y="4907"/>
                  </a:lnTo>
                  <a:lnTo>
                    <a:pt x="273" y="4904"/>
                  </a:lnTo>
                  <a:lnTo>
                    <a:pt x="273" y="4900"/>
                  </a:lnTo>
                  <a:lnTo>
                    <a:pt x="274" y="4896"/>
                  </a:lnTo>
                  <a:lnTo>
                    <a:pt x="276" y="4892"/>
                  </a:lnTo>
                  <a:lnTo>
                    <a:pt x="279" y="4890"/>
                  </a:lnTo>
                  <a:lnTo>
                    <a:pt x="298" y="4868"/>
                  </a:lnTo>
                  <a:lnTo>
                    <a:pt x="319" y="4846"/>
                  </a:lnTo>
                  <a:lnTo>
                    <a:pt x="340" y="4826"/>
                  </a:lnTo>
                  <a:lnTo>
                    <a:pt x="361" y="4804"/>
                  </a:lnTo>
                  <a:lnTo>
                    <a:pt x="383" y="4783"/>
                  </a:lnTo>
                  <a:lnTo>
                    <a:pt x="406" y="4764"/>
                  </a:lnTo>
                  <a:lnTo>
                    <a:pt x="428" y="4744"/>
                  </a:lnTo>
                  <a:lnTo>
                    <a:pt x="452" y="4725"/>
                  </a:lnTo>
                  <a:lnTo>
                    <a:pt x="454" y="4722"/>
                  </a:lnTo>
                  <a:lnTo>
                    <a:pt x="459" y="4721"/>
                  </a:lnTo>
                  <a:lnTo>
                    <a:pt x="462" y="4720"/>
                  </a:lnTo>
                  <a:lnTo>
                    <a:pt x="466" y="4720"/>
                  </a:lnTo>
                  <a:lnTo>
                    <a:pt x="469" y="4721"/>
                  </a:lnTo>
                  <a:lnTo>
                    <a:pt x="473" y="4722"/>
                  </a:lnTo>
                  <a:lnTo>
                    <a:pt x="476" y="4725"/>
                  </a:lnTo>
                  <a:lnTo>
                    <a:pt x="479" y="4727"/>
                  </a:lnTo>
                  <a:lnTo>
                    <a:pt x="482" y="4731"/>
                  </a:lnTo>
                  <a:lnTo>
                    <a:pt x="483" y="4734"/>
                  </a:lnTo>
                  <a:lnTo>
                    <a:pt x="484" y="4737"/>
                  </a:lnTo>
                  <a:lnTo>
                    <a:pt x="484" y="4742"/>
                  </a:lnTo>
                  <a:lnTo>
                    <a:pt x="483" y="4745"/>
                  </a:lnTo>
                  <a:lnTo>
                    <a:pt x="482" y="4749"/>
                  </a:lnTo>
                  <a:lnTo>
                    <a:pt x="479" y="4752"/>
                  </a:lnTo>
                  <a:lnTo>
                    <a:pt x="476" y="4755"/>
                  </a:lnTo>
                  <a:lnTo>
                    <a:pt x="431" y="4794"/>
                  </a:lnTo>
                  <a:lnTo>
                    <a:pt x="389" y="4833"/>
                  </a:lnTo>
                  <a:lnTo>
                    <a:pt x="348" y="4874"/>
                  </a:lnTo>
                  <a:lnTo>
                    <a:pt x="307" y="4916"/>
                  </a:lnTo>
                  <a:lnTo>
                    <a:pt x="304" y="4919"/>
                  </a:lnTo>
                  <a:lnTo>
                    <a:pt x="301" y="4921"/>
                  </a:lnTo>
                  <a:lnTo>
                    <a:pt x="297" y="4922"/>
                  </a:lnTo>
                  <a:lnTo>
                    <a:pt x="293" y="4922"/>
                  </a:lnTo>
                  <a:close/>
                  <a:moveTo>
                    <a:pt x="3726" y="5189"/>
                  </a:moveTo>
                  <a:lnTo>
                    <a:pt x="3722" y="5189"/>
                  </a:lnTo>
                  <a:lnTo>
                    <a:pt x="3719" y="5188"/>
                  </a:lnTo>
                  <a:lnTo>
                    <a:pt x="3716" y="5186"/>
                  </a:lnTo>
                  <a:lnTo>
                    <a:pt x="3712" y="5184"/>
                  </a:lnTo>
                  <a:lnTo>
                    <a:pt x="3710" y="5181"/>
                  </a:lnTo>
                  <a:lnTo>
                    <a:pt x="3707" y="5178"/>
                  </a:lnTo>
                  <a:lnTo>
                    <a:pt x="3706" y="5174"/>
                  </a:lnTo>
                  <a:lnTo>
                    <a:pt x="3706" y="5170"/>
                  </a:lnTo>
                  <a:lnTo>
                    <a:pt x="3706" y="5166"/>
                  </a:lnTo>
                  <a:lnTo>
                    <a:pt x="3707" y="5163"/>
                  </a:lnTo>
                  <a:lnTo>
                    <a:pt x="3710" y="5159"/>
                  </a:lnTo>
                  <a:lnTo>
                    <a:pt x="3712" y="5156"/>
                  </a:lnTo>
                  <a:lnTo>
                    <a:pt x="3734" y="5133"/>
                  </a:lnTo>
                  <a:lnTo>
                    <a:pt x="3756" y="5110"/>
                  </a:lnTo>
                  <a:lnTo>
                    <a:pt x="3776" y="5087"/>
                  </a:lnTo>
                  <a:lnTo>
                    <a:pt x="3797" y="5065"/>
                  </a:lnTo>
                  <a:lnTo>
                    <a:pt x="3816" y="5044"/>
                  </a:lnTo>
                  <a:lnTo>
                    <a:pt x="3835" y="5023"/>
                  </a:lnTo>
                  <a:lnTo>
                    <a:pt x="3853" y="5002"/>
                  </a:lnTo>
                  <a:lnTo>
                    <a:pt x="3870" y="4983"/>
                  </a:lnTo>
                  <a:lnTo>
                    <a:pt x="3874" y="4981"/>
                  </a:lnTo>
                  <a:lnTo>
                    <a:pt x="3877" y="4978"/>
                  </a:lnTo>
                  <a:lnTo>
                    <a:pt x="3881" y="4977"/>
                  </a:lnTo>
                  <a:lnTo>
                    <a:pt x="3884" y="4976"/>
                  </a:lnTo>
                  <a:lnTo>
                    <a:pt x="3888" y="4976"/>
                  </a:lnTo>
                  <a:lnTo>
                    <a:pt x="3892" y="4977"/>
                  </a:lnTo>
                  <a:lnTo>
                    <a:pt x="3896" y="4978"/>
                  </a:lnTo>
                  <a:lnTo>
                    <a:pt x="3899" y="4981"/>
                  </a:lnTo>
                  <a:lnTo>
                    <a:pt x="3901" y="4984"/>
                  </a:lnTo>
                  <a:lnTo>
                    <a:pt x="3904" y="4987"/>
                  </a:lnTo>
                  <a:lnTo>
                    <a:pt x="3905" y="4991"/>
                  </a:lnTo>
                  <a:lnTo>
                    <a:pt x="3905" y="4994"/>
                  </a:lnTo>
                  <a:lnTo>
                    <a:pt x="3905" y="4998"/>
                  </a:lnTo>
                  <a:lnTo>
                    <a:pt x="3905" y="5001"/>
                  </a:lnTo>
                  <a:lnTo>
                    <a:pt x="3903" y="5006"/>
                  </a:lnTo>
                  <a:lnTo>
                    <a:pt x="3900" y="5008"/>
                  </a:lnTo>
                  <a:lnTo>
                    <a:pt x="3883" y="5029"/>
                  </a:lnTo>
                  <a:lnTo>
                    <a:pt x="3865" y="5049"/>
                  </a:lnTo>
                  <a:lnTo>
                    <a:pt x="3846" y="5070"/>
                  </a:lnTo>
                  <a:lnTo>
                    <a:pt x="3826" y="5092"/>
                  </a:lnTo>
                  <a:lnTo>
                    <a:pt x="3806" y="5114"/>
                  </a:lnTo>
                  <a:lnTo>
                    <a:pt x="3784" y="5137"/>
                  </a:lnTo>
                  <a:lnTo>
                    <a:pt x="3763" y="5159"/>
                  </a:lnTo>
                  <a:lnTo>
                    <a:pt x="3740" y="5184"/>
                  </a:lnTo>
                  <a:lnTo>
                    <a:pt x="3737" y="5186"/>
                  </a:lnTo>
                  <a:lnTo>
                    <a:pt x="3734" y="5188"/>
                  </a:lnTo>
                  <a:lnTo>
                    <a:pt x="3729" y="5189"/>
                  </a:lnTo>
                  <a:lnTo>
                    <a:pt x="3726" y="5189"/>
                  </a:lnTo>
                  <a:close/>
                  <a:moveTo>
                    <a:pt x="46" y="5321"/>
                  </a:moveTo>
                  <a:lnTo>
                    <a:pt x="39" y="5320"/>
                  </a:lnTo>
                  <a:lnTo>
                    <a:pt x="36" y="5319"/>
                  </a:lnTo>
                  <a:lnTo>
                    <a:pt x="32" y="5317"/>
                  </a:lnTo>
                  <a:lnTo>
                    <a:pt x="30" y="5314"/>
                  </a:lnTo>
                  <a:lnTo>
                    <a:pt x="28" y="5311"/>
                  </a:lnTo>
                  <a:lnTo>
                    <a:pt x="26" y="5307"/>
                  </a:lnTo>
                  <a:lnTo>
                    <a:pt x="25" y="5303"/>
                  </a:lnTo>
                  <a:lnTo>
                    <a:pt x="25" y="5299"/>
                  </a:lnTo>
                  <a:lnTo>
                    <a:pt x="26" y="5296"/>
                  </a:lnTo>
                  <a:lnTo>
                    <a:pt x="33" y="5274"/>
                  </a:lnTo>
                  <a:lnTo>
                    <a:pt x="41" y="5254"/>
                  </a:lnTo>
                  <a:lnTo>
                    <a:pt x="50" y="5232"/>
                  </a:lnTo>
                  <a:lnTo>
                    <a:pt x="60" y="5210"/>
                  </a:lnTo>
                  <a:lnTo>
                    <a:pt x="70" y="5189"/>
                  </a:lnTo>
                  <a:lnTo>
                    <a:pt x="80" y="5167"/>
                  </a:lnTo>
                  <a:lnTo>
                    <a:pt x="92" y="5147"/>
                  </a:lnTo>
                  <a:lnTo>
                    <a:pt x="104" y="5125"/>
                  </a:lnTo>
                  <a:lnTo>
                    <a:pt x="111" y="5114"/>
                  </a:lnTo>
                  <a:lnTo>
                    <a:pt x="118" y="5102"/>
                  </a:lnTo>
                  <a:lnTo>
                    <a:pt x="125" y="5091"/>
                  </a:lnTo>
                  <a:lnTo>
                    <a:pt x="133" y="5079"/>
                  </a:lnTo>
                  <a:lnTo>
                    <a:pt x="135" y="5076"/>
                  </a:lnTo>
                  <a:lnTo>
                    <a:pt x="138" y="5073"/>
                  </a:lnTo>
                  <a:lnTo>
                    <a:pt x="141" y="5072"/>
                  </a:lnTo>
                  <a:lnTo>
                    <a:pt x="146" y="5071"/>
                  </a:lnTo>
                  <a:lnTo>
                    <a:pt x="149" y="5070"/>
                  </a:lnTo>
                  <a:lnTo>
                    <a:pt x="153" y="5070"/>
                  </a:lnTo>
                  <a:lnTo>
                    <a:pt x="156" y="5071"/>
                  </a:lnTo>
                  <a:lnTo>
                    <a:pt x="159" y="5073"/>
                  </a:lnTo>
                  <a:lnTo>
                    <a:pt x="163" y="5076"/>
                  </a:lnTo>
                  <a:lnTo>
                    <a:pt x="165" y="5079"/>
                  </a:lnTo>
                  <a:lnTo>
                    <a:pt x="167" y="5083"/>
                  </a:lnTo>
                  <a:lnTo>
                    <a:pt x="169" y="5086"/>
                  </a:lnTo>
                  <a:lnTo>
                    <a:pt x="169" y="5090"/>
                  </a:lnTo>
                  <a:lnTo>
                    <a:pt x="169" y="5093"/>
                  </a:lnTo>
                  <a:lnTo>
                    <a:pt x="167" y="5098"/>
                  </a:lnTo>
                  <a:lnTo>
                    <a:pt x="166" y="5101"/>
                  </a:lnTo>
                  <a:lnTo>
                    <a:pt x="158" y="5111"/>
                  </a:lnTo>
                  <a:lnTo>
                    <a:pt x="151" y="5123"/>
                  </a:lnTo>
                  <a:lnTo>
                    <a:pt x="145" y="5134"/>
                  </a:lnTo>
                  <a:lnTo>
                    <a:pt x="138" y="5146"/>
                  </a:lnTo>
                  <a:lnTo>
                    <a:pt x="126" y="5166"/>
                  </a:lnTo>
                  <a:lnTo>
                    <a:pt x="115" y="5186"/>
                  </a:lnTo>
                  <a:lnTo>
                    <a:pt x="104" y="5206"/>
                  </a:lnTo>
                  <a:lnTo>
                    <a:pt x="95" y="5226"/>
                  </a:lnTo>
                  <a:lnTo>
                    <a:pt x="86" y="5247"/>
                  </a:lnTo>
                  <a:lnTo>
                    <a:pt x="78" y="5267"/>
                  </a:lnTo>
                  <a:lnTo>
                    <a:pt x="71" y="5287"/>
                  </a:lnTo>
                  <a:lnTo>
                    <a:pt x="64" y="5307"/>
                  </a:lnTo>
                  <a:lnTo>
                    <a:pt x="61" y="5313"/>
                  </a:lnTo>
                  <a:lnTo>
                    <a:pt x="57" y="5318"/>
                  </a:lnTo>
                  <a:lnTo>
                    <a:pt x="52" y="5320"/>
                  </a:lnTo>
                  <a:lnTo>
                    <a:pt x="46" y="5321"/>
                  </a:lnTo>
                  <a:close/>
                  <a:moveTo>
                    <a:pt x="3439" y="5561"/>
                  </a:moveTo>
                  <a:lnTo>
                    <a:pt x="3432" y="5559"/>
                  </a:lnTo>
                  <a:lnTo>
                    <a:pt x="3429" y="5557"/>
                  </a:lnTo>
                  <a:lnTo>
                    <a:pt x="3425" y="5555"/>
                  </a:lnTo>
                  <a:lnTo>
                    <a:pt x="3423" y="5552"/>
                  </a:lnTo>
                  <a:lnTo>
                    <a:pt x="3421" y="5548"/>
                  </a:lnTo>
                  <a:lnTo>
                    <a:pt x="3420" y="5545"/>
                  </a:lnTo>
                  <a:lnTo>
                    <a:pt x="3420" y="5541"/>
                  </a:lnTo>
                  <a:lnTo>
                    <a:pt x="3420" y="5538"/>
                  </a:lnTo>
                  <a:lnTo>
                    <a:pt x="3421" y="5533"/>
                  </a:lnTo>
                  <a:lnTo>
                    <a:pt x="3426" y="5520"/>
                  </a:lnTo>
                  <a:lnTo>
                    <a:pt x="3432" y="5506"/>
                  </a:lnTo>
                  <a:lnTo>
                    <a:pt x="3444" y="5483"/>
                  </a:lnTo>
                  <a:lnTo>
                    <a:pt x="3455" y="5460"/>
                  </a:lnTo>
                  <a:lnTo>
                    <a:pt x="3469" y="5437"/>
                  </a:lnTo>
                  <a:lnTo>
                    <a:pt x="3483" y="5414"/>
                  </a:lnTo>
                  <a:lnTo>
                    <a:pt x="3498" y="5392"/>
                  </a:lnTo>
                  <a:lnTo>
                    <a:pt x="3514" y="5369"/>
                  </a:lnTo>
                  <a:lnTo>
                    <a:pt x="3530" y="5349"/>
                  </a:lnTo>
                  <a:lnTo>
                    <a:pt x="3547" y="5327"/>
                  </a:lnTo>
                  <a:lnTo>
                    <a:pt x="3549" y="5325"/>
                  </a:lnTo>
                  <a:lnTo>
                    <a:pt x="3553" y="5322"/>
                  </a:lnTo>
                  <a:lnTo>
                    <a:pt x="3556" y="5321"/>
                  </a:lnTo>
                  <a:lnTo>
                    <a:pt x="3561" y="5320"/>
                  </a:lnTo>
                  <a:lnTo>
                    <a:pt x="3564" y="5320"/>
                  </a:lnTo>
                  <a:lnTo>
                    <a:pt x="3568" y="5321"/>
                  </a:lnTo>
                  <a:lnTo>
                    <a:pt x="3571" y="5322"/>
                  </a:lnTo>
                  <a:lnTo>
                    <a:pt x="3574" y="5325"/>
                  </a:lnTo>
                  <a:lnTo>
                    <a:pt x="3578" y="5328"/>
                  </a:lnTo>
                  <a:lnTo>
                    <a:pt x="3579" y="5332"/>
                  </a:lnTo>
                  <a:lnTo>
                    <a:pt x="3581" y="5335"/>
                  </a:lnTo>
                  <a:lnTo>
                    <a:pt x="3581" y="5338"/>
                  </a:lnTo>
                  <a:lnTo>
                    <a:pt x="3581" y="5342"/>
                  </a:lnTo>
                  <a:lnTo>
                    <a:pt x="3581" y="5345"/>
                  </a:lnTo>
                  <a:lnTo>
                    <a:pt x="3579" y="5350"/>
                  </a:lnTo>
                  <a:lnTo>
                    <a:pt x="3577" y="5352"/>
                  </a:lnTo>
                  <a:lnTo>
                    <a:pt x="3561" y="5373"/>
                  </a:lnTo>
                  <a:lnTo>
                    <a:pt x="3545" y="5393"/>
                  </a:lnTo>
                  <a:lnTo>
                    <a:pt x="3530" y="5414"/>
                  </a:lnTo>
                  <a:lnTo>
                    <a:pt x="3516" y="5436"/>
                  </a:lnTo>
                  <a:lnTo>
                    <a:pt x="3502" y="5457"/>
                  </a:lnTo>
                  <a:lnTo>
                    <a:pt x="3491" y="5478"/>
                  </a:lnTo>
                  <a:lnTo>
                    <a:pt x="3479" y="5500"/>
                  </a:lnTo>
                  <a:lnTo>
                    <a:pt x="3468" y="5522"/>
                  </a:lnTo>
                  <a:lnTo>
                    <a:pt x="3462" y="5535"/>
                  </a:lnTo>
                  <a:lnTo>
                    <a:pt x="3457" y="5547"/>
                  </a:lnTo>
                  <a:lnTo>
                    <a:pt x="3454" y="5553"/>
                  </a:lnTo>
                  <a:lnTo>
                    <a:pt x="3451" y="5557"/>
                  </a:lnTo>
                  <a:lnTo>
                    <a:pt x="3445" y="5560"/>
                  </a:lnTo>
                  <a:lnTo>
                    <a:pt x="3439" y="5561"/>
                  </a:lnTo>
                  <a:close/>
                  <a:moveTo>
                    <a:pt x="95" y="5777"/>
                  </a:moveTo>
                  <a:lnTo>
                    <a:pt x="89" y="5777"/>
                  </a:lnTo>
                  <a:lnTo>
                    <a:pt x="85" y="5774"/>
                  </a:lnTo>
                  <a:lnTo>
                    <a:pt x="81" y="5771"/>
                  </a:lnTo>
                  <a:lnTo>
                    <a:pt x="78" y="5767"/>
                  </a:lnTo>
                  <a:lnTo>
                    <a:pt x="62" y="5740"/>
                  </a:lnTo>
                  <a:lnTo>
                    <a:pt x="49" y="5711"/>
                  </a:lnTo>
                  <a:lnTo>
                    <a:pt x="37" y="5684"/>
                  </a:lnTo>
                  <a:lnTo>
                    <a:pt x="26" y="5655"/>
                  </a:lnTo>
                  <a:lnTo>
                    <a:pt x="17" y="5626"/>
                  </a:lnTo>
                  <a:lnTo>
                    <a:pt x="10" y="5596"/>
                  </a:lnTo>
                  <a:lnTo>
                    <a:pt x="5" y="5567"/>
                  </a:lnTo>
                  <a:lnTo>
                    <a:pt x="0" y="5537"/>
                  </a:lnTo>
                  <a:lnTo>
                    <a:pt x="0" y="5533"/>
                  </a:lnTo>
                  <a:lnTo>
                    <a:pt x="1" y="5529"/>
                  </a:lnTo>
                  <a:lnTo>
                    <a:pt x="2" y="5525"/>
                  </a:lnTo>
                  <a:lnTo>
                    <a:pt x="5" y="5522"/>
                  </a:lnTo>
                  <a:lnTo>
                    <a:pt x="7" y="5520"/>
                  </a:lnTo>
                  <a:lnTo>
                    <a:pt x="10" y="5517"/>
                  </a:lnTo>
                  <a:lnTo>
                    <a:pt x="14" y="5516"/>
                  </a:lnTo>
                  <a:lnTo>
                    <a:pt x="18" y="5515"/>
                  </a:lnTo>
                  <a:lnTo>
                    <a:pt x="22" y="5515"/>
                  </a:lnTo>
                  <a:lnTo>
                    <a:pt x="25" y="5516"/>
                  </a:lnTo>
                  <a:lnTo>
                    <a:pt x="29" y="5517"/>
                  </a:lnTo>
                  <a:lnTo>
                    <a:pt x="32" y="5520"/>
                  </a:lnTo>
                  <a:lnTo>
                    <a:pt x="34" y="5522"/>
                  </a:lnTo>
                  <a:lnTo>
                    <a:pt x="37" y="5525"/>
                  </a:lnTo>
                  <a:lnTo>
                    <a:pt x="39" y="5529"/>
                  </a:lnTo>
                  <a:lnTo>
                    <a:pt x="40" y="5532"/>
                  </a:lnTo>
                  <a:lnTo>
                    <a:pt x="44" y="5561"/>
                  </a:lnTo>
                  <a:lnTo>
                    <a:pt x="48" y="5588"/>
                  </a:lnTo>
                  <a:lnTo>
                    <a:pt x="55" y="5616"/>
                  </a:lnTo>
                  <a:lnTo>
                    <a:pt x="63" y="5642"/>
                  </a:lnTo>
                  <a:lnTo>
                    <a:pt x="73" y="5669"/>
                  </a:lnTo>
                  <a:lnTo>
                    <a:pt x="85" y="5695"/>
                  </a:lnTo>
                  <a:lnTo>
                    <a:pt x="97" y="5721"/>
                  </a:lnTo>
                  <a:lnTo>
                    <a:pt x="111" y="5747"/>
                  </a:lnTo>
                  <a:lnTo>
                    <a:pt x="114" y="5750"/>
                  </a:lnTo>
                  <a:lnTo>
                    <a:pt x="115" y="5755"/>
                  </a:lnTo>
                  <a:lnTo>
                    <a:pt x="115" y="5758"/>
                  </a:lnTo>
                  <a:lnTo>
                    <a:pt x="114" y="5762"/>
                  </a:lnTo>
                  <a:lnTo>
                    <a:pt x="112" y="5765"/>
                  </a:lnTo>
                  <a:lnTo>
                    <a:pt x="110" y="5768"/>
                  </a:lnTo>
                  <a:lnTo>
                    <a:pt x="108" y="5772"/>
                  </a:lnTo>
                  <a:lnTo>
                    <a:pt x="104" y="5774"/>
                  </a:lnTo>
                  <a:lnTo>
                    <a:pt x="95" y="5777"/>
                  </a:lnTo>
                  <a:close/>
                  <a:moveTo>
                    <a:pt x="3485" y="6021"/>
                  </a:moveTo>
                  <a:lnTo>
                    <a:pt x="3478" y="6020"/>
                  </a:lnTo>
                  <a:lnTo>
                    <a:pt x="3473" y="6017"/>
                  </a:lnTo>
                  <a:lnTo>
                    <a:pt x="3469" y="6013"/>
                  </a:lnTo>
                  <a:lnTo>
                    <a:pt x="3465" y="6007"/>
                  </a:lnTo>
                  <a:lnTo>
                    <a:pt x="3457" y="5982"/>
                  </a:lnTo>
                  <a:lnTo>
                    <a:pt x="3448" y="5957"/>
                  </a:lnTo>
                  <a:lnTo>
                    <a:pt x="3440" y="5930"/>
                  </a:lnTo>
                  <a:lnTo>
                    <a:pt x="3432" y="5905"/>
                  </a:lnTo>
                  <a:lnTo>
                    <a:pt x="3425" y="5880"/>
                  </a:lnTo>
                  <a:lnTo>
                    <a:pt x="3418" y="5855"/>
                  </a:lnTo>
                  <a:lnTo>
                    <a:pt x="3412" y="5828"/>
                  </a:lnTo>
                  <a:lnTo>
                    <a:pt x="3407" y="5803"/>
                  </a:lnTo>
                  <a:lnTo>
                    <a:pt x="3401" y="5777"/>
                  </a:lnTo>
                  <a:lnTo>
                    <a:pt x="3401" y="5773"/>
                  </a:lnTo>
                  <a:lnTo>
                    <a:pt x="3402" y="5768"/>
                  </a:lnTo>
                  <a:lnTo>
                    <a:pt x="3404" y="5765"/>
                  </a:lnTo>
                  <a:lnTo>
                    <a:pt x="3406" y="5762"/>
                  </a:lnTo>
                  <a:lnTo>
                    <a:pt x="3408" y="5759"/>
                  </a:lnTo>
                  <a:lnTo>
                    <a:pt x="3410" y="5757"/>
                  </a:lnTo>
                  <a:lnTo>
                    <a:pt x="3414" y="5755"/>
                  </a:lnTo>
                  <a:lnTo>
                    <a:pt x="3418" y="5754"/>
                  </a:lnTo>
                  <a:lnTo>
                    <a:pt x="3422" y="5754"/>
                  </a:lnTo>
                  <a:lnTo>
                    <a:pt x="3425" y="5755"/>
                  </a:lnTo>
                  <a:lnTo>
                    <a:pt x="3429" y="5756"/>
                  </a:lnTo>
                  <a:lnTo>
                    <a:pt x="3432" y="5757"/>
                  </a:lnTo>
                  <a:lnTo>
                    <a:pt x="3436" y="5760"/>
                  </a:lnTo>
                  <a:lnTo>
                    <a:pt x="3438" y="5763"/>
                  </a:lnTo>
                  <a:lnTo>
                    <a:pt x="3440" y="5766"/>
                  </a:lnTo>
                  <a:lnTo>
                    <a:pt x="3440" y="5771"/>
                  </a:lnTo>
                  <a:lnTo>
                    <a:pt x="3445" y="5795"/>
                  </a:lnTo>
                  <a:lnTo>
                    <a:pt x="3451" y="5820"/>
                  </a:lnTo>
                  <a:lnTo>
                    <a:pt x="3456" y="5845"/>
                  </a:lnTo>
                  <a:lnTo>
                    <a:pt x="3463" y="5869"/>
                  </a:lnTo>
                  <a:lnTo>
                    <a:pt x="3470" y="5895"/>
                  </a:lnTo>
                  <a:lnTo>
                    <a:pt x="3478" y="5920"/>
                  </a:lnTo>
                  <a:lnTo>
                    <a:pt x="3486" y="5945"/>
                  </a:lnTo>
                  <a:lnTo>
                    <a:pt x="3495" y="5969"/>
                  </a:lnTo>
                  <a:lnTo>
                    <a:pt x="3503" y="5994"/>
                  </a:lnTo>
                  <a:lnTo>
                    <a:pt x="3504" y="5999"/>
                  </a:lnTo>
                  <a:lnTo>
                    <a:pt x="3504" y="6002"/>
                  </a:lnTo>
                  <a:lnTo>
                    <a:pt x="3503" y="6006"/>
                  </a:lnTo>
                  <a:lnTo>
                    <a:pt x="3502" y="6009"/>
                  </a:lnTo>
                  <a:lnTo>
                    <a:pt x="3500" y="6013"/>
                  </a:lnTo>
                  <a:lnTo>
                    <a:pt x="3498" y="6016"/>
                  </a:lnTo>
                  <a:lnTo>
                    <a:pt x="3494" y="6019"/>
                  </a:lnTo>
                  <a:lnTo>
                    <a:pt x="3491" y="6020"/>
                  </a:lnTo>
                  <a:lnTo>
                    <a:pt x="3485" y="6021"/>
                  </a:lnTo>
                  <a:close/>
                  <a:moveTo>
                    <a:pt x="442" y="6090"/>
                  </a:moveTo>
                  <a:lnTo>
                    <a:pt x="432" y="6086"/>
                  </a:lnTo>
                  <a:lnTo>
                    <a:pt x="413" y="6076"/>
                  </a:lnTo>
                  <a:lnTo>
                    <a:pt x="393" y="6063"/>
                  </a:lnTo>
                  <a:lnTo>
                    <a:pt x="374" y="6052"/>
                  </a:lnTo>
                  <a:lnTo>
                    <a:pt x="354" y="6039"/>
                  </a:lnTo>
                  <a:lnTo>
                    <a:pt x="322" y="6019"/>
                  </a:lnTo>
                  <a:lnTo>
                    <a:pt x="291" y="5997"/>
                  </a:lnTo>
                  <a:lnTo>
                    <a:pt x="263" y="5974"/>
                  </a:lnTo>
                  <a:lnTo>
                    <a:pt x="235" y="5951"/>
                  </a:lnTo>
                  <a:lnTo>
                    <a:pt x="232" y="5947"/>
                  </a:lnTo>
                  <a:lnTo>
                    <a:pt x="229" y="5945"/>
                  </a:lnTo>
                  <a:lnTo>
                    <a:pt x="228" y="5941"/>
                  </a:lnTo>
                  <a:lnTo>
                    <a:pt x="228" y="5937"/>
                  </a:lnTo>
                  <a:lnTo>
                    <a:pt x="228" y="5934"/>
                  </a:lnTo>
                  <a:lnTo>
                    <a:pt x="228" y="5930"/>
                  </a:lnTo>
                  <a:lnTo>
                    <a:pt x="231" y="5927"/>
                  </a:lnTo>
                  <a:lnTo>
                    <a:pt x="233" y="5923"/>
                  </a:lnTo>
                  <a:lnTo>
                    <a:pt x="235" y="5920"/>
                  </a:lnTo>
                  <a:lnTo>
                    <a:pt x="239" y="5919"/>
                  </a:lnTo>
                  <a:lnTo>
                    <a:pt x="242" y="5916"/>
                  </a:lnTo>
                  <a:lnTo>
                    <a:pt x="245" y="5916"/>
                  </a:lnTo>
                  <a:lnTo>
                    <a:pt x="250" y="5916"/>
                  </a:lnTo>
                  <a:lnTo>
                    <a:pt x="253" y="5918"/>
                  </a:lnTo>
                  <a:lnTo>
                    <a:pt x="257" y="5919"/>
                  </a:lnTo>
                  <a:lnTo>
                    <a:pt x="260" y="5921"/>
                  </a:lnTo>
                  <a:lnTo>
                    <a:pt x="287" y="5943"/>
                  </a:lnTo>
                  <a:lnTo>
                    <a:pt x="315" y="5965"/>
                  </a:lnTo>
                  <a:lnTo>
                    <a:pt x="345" y="5986"/>
                  </a:lnTo>
                  <a:lnTo>
                    <a:pt x="375" y="6007"/>
                  </a:lnTo>
                  <a:lnTo>
                    <a:pt x="395" y="6019"/>
                  </a:lnTo>
                  <a:lnTo>
                    <a:pt x="413" y="6030"/>
                  </a:lnTo>
                  <a:lnTo>
                    <a:pt x="432" y="6041"/>
                  </a:lnTo>
                  <a:lnTo>
                    <a:pt x="452" y="6052"/>
                  </a:lnTo>
                  <a:lnTo>
                    <a:pt x="455" y="6054"/>
                  </a:lnTo>
                  <a:lnTo>
                    <a:pt x="458" y="6058"/>
                  </a:lnTo>
                  <a:lnTo>
                    <a:pt x="460" y="6061"/>
                  </a:lnTo>
                  <a:lnTo>
                    <a:pt x="461" y="6064"/>
                  </a:lnTo>
                  <a:lnTo>
                    <a:pt x="461" y="6068"/>
                  </a:lnTo>
                  <a:lnTo>
                    <a:pt x="461" y="6071"/>
                  </a:lnTo>
                  <a:lnTo>
                    <a:pt x="461" y="6076"/>
                  </a:lnTo>
                  <a:lnTo>
                    <a:pt x="459" y="6079"/>
                  </a:lnTo>
                  <a:lnTo>
                    <a:pt x="455" y="6084"/>
                  </a:lnTo>
                  <a:lnTo>
                    <a:pt x="452" y="6086"/>
                  </a:lnTo>
                  <a:lnTo>
                    <a:pt x="447" y="6088"/>
                  </a:lnTo>
                  <a:lnTo>
                    <a:pt x="442" y="6090"/>
                  </a:lnTo>
                  <a:close/>
                  <a:moveTo>
                    <a:pt x="879" y="6269"/>
                  </a:moveTo>
                  <a:lnTo>
                    <a:pt x="873" y="6267"/>
                  </a:lnTo>
                  <a:lnTo>
                    <a:pt x="843" y="6258"/>
                  </a:lnTo>
                  <a:lnTo>
                    <a:pt x="813" y="6249"/>
                  </a:lnTo>
                  <a:lnTo>
                    <a:pt x="785" y="6240"/>
                  </a:lnTo>
                  <a:lnTo>
                    <a:pt x="756" y="6231"/>
                  </a:lnTo>
                  <a:lnTo>
                    <a:pt x="728" y="6220"/>
                  </a:lnTo>
                  <a:lnTo>
                    <a:pt x="701" y="6211"/>
                  </a:lnTo>
                  <a:lnTo>
                    <a:pt x="674" y="6201"/>
                  </a:lnTo>
                  <a:lnTo>
                    <a:pt x="648" y="6189"/>
                  </a:lnTo>
                  <a:lnTo>
                    <a:pt x="644" y="6188"/>
                  </a:lnTo>
                  <a:lnTo>
                    <a:pt x="641" y="6186"/>
                  </a:lnTo>
                  <a:lnTo>
                    <a:pt x="639" y="6183"/>
                  </a:lnTo>
                  <a:lnTo>
                    <a:pt x="637" y="6179"/>
                  </a:lnTo>
                  <a:lnTo>
                    <a:pt x="635" y="6176"/>
                  </a:lnTo>
                  <a:lnTo>
                    <a:pt x="635" y="6172"/>
                  </a:lnTo>
                  <a:lnTo>
                    <a:pt x="635" y="6168"/>
                  </a:lnTo>
                  <a:lnTo>
                    <a:pt x="637" y="6164"/>
                  </a:lnTo>
                  <a:lnTo>
                    <a:pt x="639" y="6161"/>
                  </a:lnTo>
                  <a:lnTo>
                    <a:pt x="641" y="6157"/>
                  </a:lnTo>
                  <a:lnTo>
                    <a:pt x="644" y="6155"/>
                  </a:lnTo>
                  <a:lnTo>
                    <a:pt x="647" y="6154"/>
                  </a:lnTo>
                  <a:lnTo>
                    <a:pt x="650" y="6153"/>
                  </a:lnTo>
                  <a:lnTo>
                    <a:pt x="655" y="6152"/>
                  </a:lnTo>
                  <a:lnTo>
                    <a:pt x="658" y="6153"/>
                  </a:lnTo>
                  <a:lnTo>
                    <a:pt x="662" y="6154"/>
                  </a:lnTo>
                  <a:lnTo>
                    <a:pt x="688" y="6164"/>
                  </a:lnTo>
                  <a:lnTo>
                    <a:pt x="715" y="6173"/>
                  </a:lnTo>
                  <a:lnTo>
                    <a:pt x="742" y="6184"/>
                  </a:lnTo>
                  <a:lnTo>
                    <a:pt x="770" y="6193"/>
                  </a:lnTo>
                  <a:lnTo>
                    <a:pt x="797" y="6203"/>
                  </a:lnTo>
                  <a:lnTo>
                    <a:pt x="826" y="6212"/>
                  </a:lnTo>
                  <a:lnTo>
                    <a:pt x="855" y="6222"/>
                  </a:lnTo>
                  <a:lnTo>
                    <a:pt x="884" y="6230"/>
                  </a:lnTo>
                  <a:lnTo>
                    <a:pt x="888" y="6232"/>
                  </a:lnTo>
                  <a:lnTo>
                    <a:pt x="891" y="6234"/>
                  </a:lnTo>
                  <a:lnTo>
                    <a:pt x="894" y="6236"/>
                  </a:lnTo>
                  <a:lnTo>
                    <a:pt x="896" y="6240"/>
                  </a:lnTo>
                  <a:lnTo>
                    <a:pt x="897" y="6243"/>
                  </a:lnTo>
                  <a:lnTo>
                    <a:pt x="898" y="6247"/>
                  </a:lnTo>
                  <a:lnTo>
                    <a:pt x="898" y="6250"/>
                  </a:lnTo>
                  <a:lnTo>
                    <a:pt x="897" y="6255"/>
                  </a:lnTo>
                  <a:lnTo>
                    <a:pt x="895" y="6261"/>
                  </a:lnTo>
                  <a:lnTo>
                    <a:pt x="890" y="6265"/>
                  </a:lnTo>
                  <a:lnTo>
                    <a:pt x="884" y="6267"/>
                  </a:lnTo>
                  <a:lnTo>
                    <a:pt x="879" y="6269"/>
                  </a:lnTo>
                  <a:close/>
                  <a:moveTo>
                    <a:pt x="1339" y="6376"/>
                  </a:moveTo>
                  <a:lnTo>
                    <a:pt x="1334" y="6376"/>
                  </a:lnTo>
                  <a:lnTo>
                    <a:pt x="1311" y="6371"/>
                  </a:lnTo>
                  <a:lnTo>
                    <a:pt x="1287" y="6366"/>
                  </a:lnTo>
                  <a:lnTo>
                    <a:pt x="1264" y="6360"/>
                  </a:lnTo>
                  <a:lnTo>
                    <a:pt x="1240" y="6356"/>
                  </a:lnTo>
                  <a:lnTo>
                    <a:pt x="1216" y="6351"/>
                  </a:lnTo>
                  <a:lnTo>
                    <a:pt x="1193" y="6345"/>
                  </a:lnTo>
                  <a:lnTo>
                    <a:pt x="1169" y="6341"/>
                  </a:lnTo>
                  <a:lnTo>
                    <a:pt x="1146" y="6335"/>
                  </a:lnTo>
                  <a:lnTo>
                    <a:pt x="1104" y="6326"/>
                  </a:lnTo>
                  <a:lnTo>
                    <a:pt x="1099" y="6325"/>
                  </a:lnTo>
                  <a:lnTo>
                    <a:pt x="1095" y="6324"/>
                  </a:lnTo>
                  <a:lnTo>
                    <a:pt x="1093" y="6320"/>
                  </a:lnTo>
                  <a:lnTo>
                    <a:pt x="1091" y="6318"/>
                  </a:lnTo>
                  <a:lnTo>
                    <a:pt x="1089" y="6314"/>
                  </a:lnTo>
                  <a:lnTo>
                    <a:pt x="1087" y="6311"/>
                  </a:lnTo>
                  <a:lnTo>
                    <a:pt x="1087" y="6306"/>
                  </a:lnTo>
                  <a:lnTo>
                    <a:pt x="1089" y="6303"/>
                  </a:lnTo>
                  <a:lnTo>
                    <a:pt x="1090" y="6300"/>
                  </a:lnTo>
                  <a:lnTo>
                    <a:pt x="1091" y="6296"/>
                  </a:lnTo>
                  <a:lnTo>
                    <a:pt x="1094" y="6293"/>
                  </a:lnTo>
                  <a:lnTo>
                    <a:pt x="1097" y="6290"/>
                  </a:lnTo>
                  <a:lnTo>
                    <a:pt x="1100" y="6289"/>
                  </a:lnTo>
                  <a:lnTo>
                    <a:pt x="1104" y="6288"/>
                  </a:lnTo>
                  <a:lnTo>
                    <a:pt x="1108" y="6287"/>
                  </a:lnTo>
                  <a:lnTo>
                    <a:pt x="1112" y="6288"/>
                  </a:lnTo>
                  <a:lnTo>
                    <a:pt x="1154" y="6297"/>
                  </a:lnTo>
                  <a:lnTo>
                    <a:pt x="1177" y="6302"/>
                  </a:lnTo>
                  <a:lnTo>
                    <a:pt x="1201" y="6308"/>
                  </a:lnTo>
                  <a:lnTo>
                    <a:pt x="1225" y="6312"/>
                  </a:lnTo>
                  <a:lnTo>
                    <a:pt x="1248" y="6317"/>
                  </a:lnTo>
                  <a:lnTo>
                    <a:pt x="1272" y="6322"/>
                  </a:lnTo>
                  <a:lnTo>
                    <a:pt x="1295" y="6327"/>
                  </a:lnTo>
                  <a:lnTo>
                    <a:pt x="1319" y="6333"/>
                  </a:lnTo>
                  <a:lnTo>
                    <a:pt x="1343" y="6337"/>
                  </a:lnTo>
                  <a:lnTo>
                    <a:pt x="1347" y="6339"/>
                  </a:lnTo>
                  <a:lnTo>
                    <a:pt x="1350" y="6341"/>
                  </a:lnTo>
                  <a:lnTo>
                    <a:pt x="1352" y="6343"/>
                  </a:lnTo>
                  <a:lnTo>
                    <a:pt x="1355" y="6347"/>
                  </a:lnTo>
                  <a:lnTo>
                    <a:pt x="1357" y="6350"/>
                  </a:lnTo>
                  <a:lnTo>
                    <a:pt x="1358" y="6353"/>
                  </a:lnTo>
                  <a:lnTo>
                    <a:pt x="1358" y="6357"/>
                  </a:lnTo>
                  <a:lnTo>
                    <a:pt x="1358" y="6361"/>
                  </a:lnTo>
                  <a:lnTo>
                    <a:pt x="1357" y="6365"/>
                  </a:lnTo>
                  <a:lnTo>
                    <a:pt x="1355" y="6367"/>
                  </a:lnTo>
                  <a:lnTo>
                    <a:pt x="1354" y="6371"/>
                  </a:lnTo>
                  <a:lnTo>
                    <a:pt x="1351" y="6373"/>
                  </a:lnTo>
                  <a:lnTo>
                    <a:pt x="1346" y="6375"/>
                  </a:lnTo>
                  <a:lnTo>
                    <a:pt x="1339" y="6376"/>
                  </a:lnTo>
                  <a:close/>
                  <a:moveTo>
                    <a:pt x="3632" y="6469"/>
                  </a:moveTo>
                  <a:lnTo>
                    <a:pt x="3625" y="6468"/>
                  </a:lnTo>
                  <a:lnTo>
                    <a:pt x="3619" y="6466"/>
                  </a:lnTo>
                  <a:lnTo>
                    <a:pt x="3615" y="6461"/>
                  </a:lnTo>
                  <a:lnTo>
                    <a:pt x="3612" y="6454"/>
                  </a:lnTo>
                  <a:lnTo>
                    <a:pt x="3604" y="6423"/>
                  </a:lnTo>
                  <a:lnTo>
                    <a:pt x="3596" y="6394"/>
                  </a:lnTo>
                  <a:lnTo>
                    <a:pt x="3588" y="6364"/>
                  </a:lnTo>
                  <a:lnTo>
                    <a:pt x="3579" y="6334"/>
                  </a:lnTo>
                  <a:lnTo>
                    <a:pt x="3570" y="6306"/>
                  </a:lnTo>
                  <a:lnTo>
                    <a:pt x="3562" y="6280"/>
                  </a:lnTo>
                  <a:lnTo>
                    <a:pt x="3553" y="6254"/>
                  </a:lnTo>
                  <a:lnTo>
                    <a:pt x="3545" y="6231"/>
                  </a:lnTo>
                  <a:lnTo>
                    <a:pt x="3543" y="6226"/>
                  </a:lnTo>
                  <a:lnTo>
                    <a:pt x="3543" y="6223"/>
                  </a:lnTo>
                  <a:lnTo>
                    <a:pt x="3545" y="6219"/>
                  </a:lnTo>
                  <a:lnTo>
                    <a:pt x="3546" y="6216"/>
                  </a:lnTo>
                  <a:lnTo>
                    <a:pt x="3547" y="6212"/>
                  </a:lnTo>
                  <a:lnTo>
                    <a:pt x="3550" y="6209"/>
                  </a:lnTo>
                  <a:lnTo>
                    <a:pt x="3553" y="6207"/>
                  </a:lnTo>
                  <a:lnTo>
                    <a:pt x="3557" y="6205"/>
                  </a:lnTo>
                  <a:lnTo>
                    <a:pt x="3561" y="6204"/>
                  </a:lnTo>
                  <a:lnTo>
                    <a:pt x="3564" y="6204"/>
                  </a:lnTo>
                  <a:lnTo>
                    <a:pt x="3569" y="6204"/>
                  </a:lnTo>
                  <a:lnTo>
                    <a:pt x="3572" y="6207"/>
                  </a:lnTo>
                  <a:lnTo>
                    <a:pt x="3576" y="6208"/>
                  </a:lnTo>
                  <a:lnTo>
                    <a:pt x="3578" y="6211"/>
                  </a:lnTo>
                  <a:lnTo>
                    <a:pt x="3580" y="6214"/>
                  </a:lnTo>
                  <a:lnTo>
                    <a:pt x="3581" y="6217"/>
                  </a:lnTo>
                  <a:lnTo>
                    <a:pt x="3590" y="6241"/>
                  </a:lnTo>
                  <a:lnTo>
                    <a:pt x="3599" y="6267"/>
                  </a:lnTo>
                  <a:lnTo>
                    <a:pt x="3608" y="6295"/>
                  </a:lnTo>
                  <a:lnTo>
                    <a:pt x="3617" y="6324"/>
                  </a:lnTo>
                  <a:lnTo>
                    <a:pt x="3626" y="6352"/>
                  </a:lnTo>
                  <a:lnTo>
                    <a:pt x="3634" y="6383"/>
                  </a:lnTo>
                  <a:lnTo>
                    <a:pt x="3643" y="6414"/>
                  </a:lnTo>
                  <a:lnTo>
                    <a:pt x="3651" y="6445"/>
                  </a:lnTo>
                  <a:lnTo>
                    <a:pt x="3651" y="6450"/>
                  </a:lnTo>
                  <a:lnTo>
                    <a:pt x="3651" y="6453"/>
                  </a:lnTo>
                  <a:lnTo>
                    <a:pt x="3650" y="6457"/>
                  </a:lnTo>
                  <a:lnTo>
                    <a:pt x="3648" y="6460"/>
                  </a:lnTo>
                  <a:lnTo>
                    <a:pt x="3646" y="6464"/>
                  </a:lnTo>
                  <a:lnTo>
                    <a:pt x="3643" y="6466"/>
                  </a:lnTo>
                  <a:lnTo>
                    <a:pt x="3640" y="6468"/>
                  </a:lnTo>
                  <a:lnTo>
                    <a:pt x="3636" y="6469"/>
                  </a:lnTo>
                  <a:lnTo>
                    <a:pt x="3632" y="6469"/>
                  </a:lnTo>
                  <a:close/>
                  <a:moveTo>
                    <a:pt x="1801" y="6476"/>
                  </a:moveTo>
                  <a:lnTo>
                    <a:pt x="1796" y="6475"/>
                  </a:lnTo>
                  <a:lnTo>
                    <a:pt x="1768" y="6469"/>
                  </a:lnTo>
                  <a:lnTo>
                    <a:pt x="1739" y="6464"/>
                  </a:lnTo>
                  <a:lnTo>
                    <a:pt x="1710" y="6458"/>
                  </a:lnTo>
                  <a:lnTo>
                    <a:pt x="1681" y="6451"/>
                  </a:lnTo>
                  <a:lnTo>
                    <a:pt x="1652" y="6445"/>
                  </a:lnTo>
                  <a:lnTo>
                    <a:pt x="1623" y="6438"/>
                  </a:lnTo>
                  <a:lnTo>
                    <a:pt x="1594" y="6433"/>
                  </a:lnTo>
                  <a:lnTo>
                    <a:pt x="1566" y="6427"/>
                  </a:lnTo>
                  <a:lnTo>
                    <a:pt x="1561" y="6426"/>
                  </a:lnTo>
                  <a:lnTo>
                    <a:pt x="1558" y="6423"/>
                  </a:lnTo>
                  <a:lnTo>
                    <a:pt x="1555" y="6421"/>
                  </a:lnTo>
                  <a:lnTo>
                    <a:pt x="1553" y="6418"/>
                  </a:lnTo>
                  <a:lnTo>
                    <a:pt x="1551" y="6414"/>
                  </a:lnTo>
                  <a:lnTo>
                    <a:pt x="1550" y="6411"/>
                  </a:lnTo>
                  <a:lnTo>
                    <a:pt x="1550" y="6407"/>
                  </a:lnTo>
                  <a:lnTo>
                    <a:pt x="1550" y="6403"/>
                  </a:lnTo>
                  <a:lnTo>
                    <a:pt x="1551" y="6399"/>
                  </a:lnTo>
                  <a:lnTo>
                    <a:pt x="1553" y="6396"/>
                  </a:lnTo>
                  <a:lnTo>
                    <a:pt x="1555" y="6392"/>
                  </a:lnTo>
                  <a:lnTo>
                    <a:pt x="1559" y="6390"/>
                  </a:lnTo>
                  <a:lnTo>
                    <a:pt x="1562" y="6389"/>
                  </a:lnTo>
                  <a:lnTo>
                    <a:pt x="1566" y="6388"/>
                  </a:lnTo>
                  <a:lnTo>
                    <a:pt x="1569" y="6388"/>
                  </a:lnTo>
                  <a:lnTo>
                    <a:pt x="1574" y="6388"/>
                  </a:lnTo>
                  <a:lnTo>
                    <a:pt x="1603" y="6394"/>
                  </a:lnTo>
                  <a:lnTo>
                    <a:pt x="1631" y="6400"/>
                  </a:lnTo>
                  <a:lnTo>
                    <a:pt x="1660" y="6406"/>
                  </a:lnTo>
                  <a:lnTo>
                    <a:pt x="1690" y="6413"/>
                  </a:lnTo>
                  <a:lnTo>
                    <a:pt x="1718" y="6419"/>
                  </a:lnTo>
                  <a:lnTo>
                    <a:pt x="1747" y="6425"/>
                  </a:lnTo>
                  <a:lnTo>
                    <a:pt x="1776" y="6431"/>
                  </a:lnTo>
                  <a:lnTo>
                    <a:pt x="1804" y="6437"/>
                  </a:lnTo>
                  <a:lnTo>
                    <a:pt x="1809" y="6438"/>
                  </a:lnTo>
                  <a:lnTo>
                    <a:pt x="1812" y="6439"/>
                  </a:lnTo>
                  <a:lnTo>
                    <a:pt x="1815" y="6443"/>
                  </a:lnTo>
                  <a:lnTo>
                    <a:pt x="1817" y="6445"/>
                  </a:lnTo>
                  <a:lnTo>
                    <a:pt x="1819" y="6449"/>
                  </a:lnTo>
                  <a:lnTo>
                    <a:pt x="1820" y="6452"/>
                  </a:lnTo>
                  <a:lnTo>
                    <a:pt x="1820" y="6457"/>
                  </a:lnTo>
                  <a:lnTo>
                    <a:pt x="1820" y="6460"/>
                  </a:lnTo>
                  <a:lnTo>
                    <a:pt x="1819" y="6464"/>
                  </a:lnTo>
                  <a:lnTo>
                    <a:pt x="1817" y="6467"/>
                  </a:lnTo>
                  <a:lnTo>
                    <a:pt x="1816" y="6469"/>
                  </a:lnTo>
                  <a:lnTo>
                    <a:pt x="1814" y="6472"/>
                  </a:lnTo>
                  <a:lnTo>
                    <a:pt x="1808" y="6475"/>
                  </a:lnTo>
                  <a:lnTo>
                    <a:pt x="1801" y="6476"/>
                  </a:lnTo>
                  <a:close/>
                  <a:moveTo>
                    <a:pt x="2267" y="6554"/>
                  </a:moveTo>
                  <a:lnTo>
                    <a:pt x="2264" y="6554"/>
                  </a:lnTo>
                  <a:lnTo>
                    <a:pt x="2246" y="6552"/>
                  </a:lnTo>
                  <a:lnTo>
                    <a:pt x="2220" y="6548"/>
                  </a:lnTo>
                  <a:lnTo>
                    <a:pt x="2192" y="6545"/>
                  </a:lnTo>
                  <a:lnTo>
                    <a:pt x="2166" y="6542"/>
                  </a:lnTo>
                  <a:lnTo>
                    <a:pt x="2138" y="6538"/>
                  </a:lnTo>
                  <a:lnTo>
                    <a:pt x="2111" y="6534"/>
                  </a:lnTo>
                  <a:lnTo>
                    <a:pt x="2083" y="6530"/>
                  </a:lnTo>
                  <a:lnTo>
                    <a:pt x="2057" y="6525"/>
                  </a:lnTo>
                  <a:lnTo>
                    <a:pt x="2029" y="6521"/>
                  </a:lnTo>
                  <a:lnTo>
                    <a:pt x="2026" y="6520"/>
                  </a:lnTo>
                  <a:lnTo>
                    <a:pt x="2022" y="6519"/>
                  </a:lnTo>
                  <a:lnTo>
                    <a:pt x="2019" y="6516"/>
                  </a:lnTo>
                  <a:lnTo>
                    <a:pt x="2017" y="6513"/>
                  </a:lnTo>
                  <a:lnTo>
                    <a:pt x="2014" y="6509"/>
                  </a:lnTo>
                  <a:lnTo>
                    <a:pt x="2013" y="6506"/>
                  </a:lnTo>
                  <a:lnTo>
                    <a:pt x="2013" y="6503"/>
                  </a:lnTo>
                  <a:lnTo>
                    <a:pt x="2013" y="6498"/>
                  </a:lnTo>
                  <a:lnTo>
                    <a:pt x="2014" y="6495"/>
                  </a:lnTo>
                  <a:lnTo>
                    <a:pt x="2017" y="6491"/>
                  </a:lnTo>
                  <a:lnTo>
                    <a:pt x="2019" y="6489"/>
                  </a:lnTo>
                  <a:lnTo>
                    <a:pt x="2021" y="6485"/>
                  </a:lnTo>
                  <a:lnTo>
                    <a:pt x="2025" y="6484"/>
                  </a:lnTo>
                  <a:lnTo>
                    <a:pt x="2028" y="6483"/>
                  </a:lnTo>
                  <a:lnTo>
                    <a:pt x="2032" y="6482"/>
                  </a:lnTo>
                  <a:lnTo>
                    <a:pt x="2036" y="6482"/>
                  </a:lnTo>
                  <a:lnTo>
                    <a:pt x="2063" y="6486"/>
                  </a:lnTo>
                  <a:lnTo>
                    <a:pt x="2090" y="6491"/>
                  </a:lnTo>
                  <a:lnTo>
                    <a:pt x="2116" y="6495"/>
                  </a:lnTo>
                  <a:lnTo>
                    <a:pt x="2144" y="6499"/>
                  </a:lnTo>
                  <a:lnTo>
                    <a:pt x="2170" y="6503"/>
                  </a:lnTo>
                  <a:lnTo>
                    <a:pt x="2198" y="6506"/>
                  </a:lnTo>
                  <a:lnTo>
                    <a:pt x="2224" y="6509"/>
                  </a:lnTo>
                  <a:lnTo>
                    <a:pt x="2252" y="6513"/>
                  </a:lnTo>
                  <a:lnTo>
                    <a:pt x="2269" y="6514"/>
                  </a:lnTo>
                  <a:lnTo>
                    <a:pt x="2274" y="6515"/>
                  </a:lnTo>
                  <a:lnTo>
                    <a:pt x="2277" y="6517"/>
                  </a:lnTo>
                  <a:lnTo>
                    <a:pt x="2279" y="6520"/>
                  </a:lnTo>
                  <a:lnTo>
                    <a:pt x="2283" y="6522"/>
                  </a:lnTo>
                  <a:lnTo>
                    <a:pt x="2284" y="6525"/>
                  </a:lnTo>
                  <a:lnTo>
                    <a:pt x="2286" y="6529"/>
                  </a:lnTo>
                  <a:lnTo>
                    <a:pt x="2286" y="6532"/>
                  </a:lnTo>
                  <a:lnTo>
                    <a:pt x="2286" y="6537"/>
                  </a:lnTo>
                  <a:lnTo>
                    <a:pt x="2286" y="6540"/>
                  </a:lnTo>
                  <a:lnTo>
                    <a:pt x="2284" y="6544"/>
                  </a:lnTo>
                  <a:lnTo>
                    <a:pt x="2283" y="6546"/>
                  </a:lnTo>
                  <a:lnTo>
                    <a:pt x="2280" y="6548"/>
                  </a:lnTo>
                  <a:lnTo>
                    <a:pt x="2277" y="6551"/>
                  </a:lnTo>
                  <a:lnTo>
                    <a:pt x="2274" y="6553"/>
                  </a:lnTo>
                  <a:lnTo>
                    <a:pt x="2270" y="6553"/>
                  </a:lnTo>
                  <a:lnTo>
                    <a:pt x="2267" y="6554"/>
                  </a:lnTo>
                  <a:close/>
                  <a:moveTo>
                    <a:pt x="2732" y="6636"/>
                  </a:moveTo>
                  <a:lnTo>
                    <a:pt x="2728" y="6634"/>
                  </a:lnTo>
                  <a:lnTo>
                    <a:pt x="2696" y="6628"/>
                  </a:lnTo>
                  <a:lnTo>
                    <a:pt x="2665" y="6621"/>
                  </a:lnTo>
                  <a:lnTo>
                    <a:pt x="2634" y="6615"/>
                  </a:lnTo>
                  <a:lnTo>
                    <a:pt x="2605" y="6609"/>
                  </a:lnTo>
                  <a:lnTo>
                    <a:pt x="2578" y="6603"/>
                  </a:lnTo>
                  <a:lnTo>
                    <a:pt x="2550" y="6598"/>
                  </a:lnTo>
                  <a:lnTo>
                    <a:pt x="2524" y="6593"/>
                  </a:lnTo>
                  <a:lnTo>
                    <a:pt x="2497" y="6587"/>
                  </a:lnTo>
                  <a:lnTo>
                    <a:pt x="2494" y="6586"/>
                  </a:lnTo>
                  <a:lnTo>
                    <a:pt x="2490" y="6585"/>
                  </a:lnTo>
                  <a:lnTo>
                    <a:pt x="2487" y="6583"/>
                  </a:lnTo>
                  <a:lnTo>
                    <a:pt x="2485" y="6579"/>
                  </a:lnTo>
                  <a:lnTo>
                    <a:pt x="2482" y="6576"/>
                  </a:lnTo>
                  <a:lnTo>
                    <a:pt x="2481" y="6573"/>
                  </a:lnTo>
                  <a:lnTo>
                    <a:pt x="2481" y="6569"/>
                  </a:lnTo>
                  <a:lnTo>
                    <a:pt x="2481" y="6564"/>
                  </a:lnTo>
                  <a:lnTo>
                    <a:pt x="2482" y="6561"/>
                  </a:lnTo>
                  <a:lnTo>
                    <a:pt x="2485" y="6558"/>
                  </a:lnTo>
                  <a:lnTo>
                    <a:pt x="2487" y="6554"/>
                  </a:lnTo>
                  <a:lnTo>
                    <a:pt x="2489" y="6552"/>
                  </a:lnTo>
                  <a:lnTo>
                    <a:pt x="2493" y="6551"/>
                  </a:lnTo>
                  <a:lnTo>
                    <a:pt x="2496" y="6550"/>
                  </a:lnTo>
                  <a:lnTo>
                    <a:pt x="2501" y="6548"/>
                  </a:lnTo>
                  <a:lnTo>
                    <a:pt x="2504" y="6550"/>
                  </a:lnTo>
                  <a:lnTo>
                    <a:pt x="2531" y="6554"/>
                  </a:lnTo>
                  <a:lnTo>
                    <a:pt x="2557" y="6559"/>
                  </a:lnTo>
                  <a:lnTo>
                    <a:pt x="2584" y="6564"/>
                  </a:lnTo>
                  <a:lnTo>
                    <a:pt x="2613" y="6570"/>
                  </a:lnTo>
                  <a:lnTo>
                    <a:pt x="2642" y="6576"/>
                  </a:lnTo>
                  <a:lnTo>
                    <a:pt x="2673" y="6583"/>
                  </a:lnTo>
                  <a:lnTo>
                    <a:pt x="2704" y="6590"/>
                  </a:lnTo>
                  <a:lnTo>
                    <a:pt x="2737" y="6597"/>
                  </a:lnTo>
                  <a:lnTo>
                    <a:pt x="2740" y="6598"/>
                  </a:lnTo>
                  <a:lnTo>
                    <a:pt x="2744" y="6600"/>
                  </a:lnTo>
                  <a:lnTo>
                    <a:pt x="2746" y="6602"/>
                  </a:lnTo>
                  <a:lnTo>
                    <a:pt x="2748" y="6605"/>
                  </a:lnTo>
                  <a:lnTo>
                    <a:pt x="2751" y="6608"/>
                  </a:lnTo>
                  <a:lnTo>
                    <a:pt x="2752" y="6613"/>
                  </a:lnTo>
                  <a:lnTo>
                    <a:pt x="2752" y="6616"/>
                  </a:lnTo>
                  <a:lnTo>
                    <a:pt x="2752" y="6620"/>
                  </a:lnTo>
                  <a:lnTo>
                    <a:pt x="2748" y="6626"/>
                  </a:lnTo>
                  <a:lnTo>
                    <a:pt x="2745" y="6631"/>
                  </a:lnTo>
                  <a:lnTo>
                    <a:pt x="2739" y="6634"/>
                  </a:lnTo>
                  <a:lnTo>
                    <a:pt x="2732" y="6636"/>
                  </a:lnTo>
                  <a:close/>
                  <a:moveTo>
                    <a:pt x="3191" y="6750"/>
                  </a:moveTo>
                  <a:lnTo>
                    <a:pt x="3186" y="6750"/>
                  </a:lnTo>
                  <a:lnTo>
                    <a:pt x="3164" y="6743"/>
                  </a:lnTo>
                  <a:lnTo>
                    <a:pt x="3141" y="6738"/>
                  </a:lnTo>
                  <a:lnTo>
                    <a:pt x="3119" y="6731"/>
                  </a:lnTo>
                  <a:lnTo>
                    <a:pt x="3096" y="6725"/>
                  </a:lnTo>
                  <a:lnTo>
                    <a:pt x="3062" y="6715"/>
                  </a:lnTo>
                  <a:lnTo>
                    <a:pt x="3027" y="6706"/>
                  </a:lnTo>
                  <a:lnTo>
                    <a:pt x="2993" y="6696"/>
                  </a:lnTo>
                  <a:lnTo>
                    <a:pt x="2958" y="6687"/>
                  </a:lnTo>
                  <a:lnTo>
                    <a:pt x="2955" y="6686"/>
                  </a:lnTo>
                  <a:lnTo>
                    <a:pt x="2952" y="6684"/>
                  </a:lnTo>
                  <a:lnTo>
                    <a:pt x="2948" y="6681"/>
                  </a:lnTo>
                  <a:lnTo>
                    <a:pt x="2946" y="6679"/>
                  </a:lnTo>
                  <a:lnTo>
                    <a:pt x="2945" y="6676"/>
                  </a:lnTo>
                  <a:lnTo>
                    <a:pt x="2944" y="6671"/>
                  </a:lnTo>
                  <a:lnTo>
                    <a:pt x="2944" y="6668"/>
                  </a:lnTo>
                  <a:lnTo>
                    <a:pt x="2944" y="6664"/>
                  </a:lnTo>
                  <a:lnTo>
                    <a:pt x="2945" y="6660"/>
                  </a:lnTo>
                  <a:lnTo>
                    <a:pt x="2947" y="6656"/>
                  </a:lnTo>
                  <a:lnTo>
                    <a:pt x="2949" y="6654"/>
                  </a:lnTo>
                  <a:lnTo>
                    <a:pt x="2953" y="6652"/>
                  </a:lnTo>
                  <a:lnTo>
                    <a:pt x="2956" y="6649"/>
                  </a:lnTo>
                  <a:lnTo>
                    <a:pt x="2960" y="6649"/>
                  </a:lnTo>
                  <a:lnTo>
                    <a:pt x="2963" y="6648"/>
                  </a:lnTo>
                  <a:lnTo>
                    <a:pt x="2968" y="6649"/>
                  </a:lnTo>
                  <a:lnTo>
                    <a:pt x="3002" y="6657"/>
                  </a:lnTo>
                  <a:lnTo>
                    <a:pt x="3038" y="6668"/>
                  </a:lnTo>
                  <a:lnTo>
                    <a:pt x="3072" y="6677"/>
                  </a:lnTo>
                  <a:lnTo>
                    <a:pt x="3108" y="6687"/>
                  </a:lnTo>
                  <a:lnTo>
                    <a:pt x="3129" y="6693"/>
                  </a:lnTo>
                  <a:lnTo>
                    <a:pt x="3151" y="6700"/>
                  </a:lnTo>
                  <a:lnTo>
                    <a:pt x="3174" y="6706"/>
                  </a:lnTo>
                  <a:lnTo>
                    <a:pt x="3196" y="6712"/>
                  </a:lnTo>
                  <a:lnTo>
                    <a:pt x="3199" y="6714"/>
                  </a:lnTo>
                  <a:lnTo>
                    <a:pt x="3203" y="6716"/>
                  </a:lnTo>
                  <a:lnTo>
                    <a:pt x="3205" y="6718"/>
                  </a:lnTo>
                  <a:lnTo>
                    <a:pt x="3207" y="6722"/>
                  </a:lnTo>
                  <a:lnTo>
                    <a:pt x="3210" y="6725"/>
                  </a:lnTo>
                  <a:lnTo>
                    <a:pt x="3211" y="6728"/>
                  </a:lnTo>
                  <a:lnTo>
                    <a:pt x="3211" y="6732"/>
                  </a:lnTo>
                  <a:lnTo>
                    <a:pt x="3210" y="6737"/>
                  </a:lnTo>
                  <a:lnTo>
                    <a:pt x="3207" y="6742"/>
                  </a:lnTo>
                  <a:lnTo>
                    <a:pt x="3203" y="6747"/>
                  </a:lnTo>
                  <a:lnTo>
                    <a:pt x="3197" y="6749"/>
                  </a:lnTo>
                  <a:lnTo>
                    <a:pt x="3191" y="6750"/>
                  </a:lnTo>
                  <a:close/>
                  <a:moveTo>
                    <a:pt x="3433" y="6789"/>
                  </a:moveTo>
                  <a:lnTo>
                    <a:pt x="3423" y="6789"/>
                  </a:lnTo>
                  <a:lnTo>
                    <a:pt x="3420" y="6788"/>
                  </a:lnTo>
                  <a:lnTo>
                    <a:pt x="3415" y="6787"/>
                  </a:lnTo>
                  <a:lnTo>
                    <a:pt x="3413" y="6785"/>
                  </a:lnTo>
                  <a:lnTo>
                    <a:pt x="3409" y="6782"/>
                  </a:lnTo>
                  <a:lnTo>
                    <a:pt x="3407" y="6780"/>
                  </a:lnTo>
                  <a:lnTo>
                    <a:pt x="3405" y="6777"/>
                  </a:lnTo>
                  <a:lnTo>
                    <a:pt x="3404" y="6773"/>
                  </a:lnTo>
                  <a:lnTo>
                    <a:pt x="3404" y="6769"/>
                  </a:lnTo>
                  <a:lnTo>
                    <a:pt x="3405" y="6765"/>
                  </a:lnTo>
                  <a:lnTo>
                    <a:pt x="3405" y="6761"/>
                  </a:lnTo>
                  <a:lnTo>
                    <a:pt x="3407" y="6757"/>
                  </a:lnTo>
                  <a:lnTo>
                    <a:pt x="3409" y="6755"/>
                  </a:lnTo>
                  <a:lnTo>
                    <a:pt x="3412" y="6753"/>
                  </a:lnTo>
                  <a:lnTo>
                    <a:pt x="3415" y="6750"/>
                  </a:lnTo>
                  <a:lnTo>
                    <a:pt x="3420" y="6749"/>
                  </a:lnTo>
                  <a:lnTo>
                    <a:pt x="3424" y="6749"/>
                  </a:lnTo>
                  <a:lnTo>
                    <a:pt x="3433" y="6749"/>
                  </a:lnTo>
                  <a:lnTo>
                    <a:pt x="3451" y="6749"/>
                  </a:lnTo>
                  <a:lnTo>
                    <a:pt x="3467" y="6748"/>
                  </a:lnTo>
                  <a:lnTo>
                    <a:pt x="3482" y="6747"/>
                  </a:lnTo>
                  <a:lnTo>
                    <a:pt x="3496" y="6745"/>
                  </a:lnTo>
                  <a:lnTo>
                    <a:pt x="3510" y="6742"/>
                  </a:lnTo>
                  <a:lnTo>
                    <a:pt x="3524" y="6739"/>
                  </a:lnTo>
                  <a:lnTo>
                    <a:pt x="3535" y="6735"/>
                  </a:lnTo>
                  <a:lnTo>
                    <a:pt x="3547" y="6731"/>
                  </a:lnTo>
                  <a:lnTo>
                    <a:pt x="3558" y="6725"/>
                  </a:lnTo>
                  <a:lnTo>
                    <a:pt x="3568" y="6719"/>
                  </a:lnTo>
                  <a:lnTo>
                    <a:pt x="3577" y="6714"/>
                  </a:lnTo>
                  <a:lnTo>
                    <a:pt x="3586" y="6707"/>
                  </a:lnTo>
                  <a:lnTo>
                    <a:pt x="3593" y="6699"/>
                  </a:lnTo>
                  <a:lnTo>
                    <a:pt x="3600" y="6691"/>
                  </a:lnTo>
                  <a:lnTo>
                    <a:pt x="3607" y="6683"/>
                  </a:lnTo>
                  <a:lnTo>
                    <a:pt x="3611" y="6672"/>
                  </a:lnTo>
                  <a:lnTo>
                    <a:pt x="3613" y="6669"/>
                  </a:lnTo>
                  <a:lnTo>
                    <a:pt x="3617" y="6667"/>
                  </a:lnTo>
                  <a:lnTo>
                    <a:pt x="3619" y="6664"/>
                  </a:lnTo>
                  <a:lnTo>
                    <a:pt x="3624" y="6663"/>
                  </a:lnTo>
                  <a:lnTo>
                    <a:pt x="3627" y="6662"/>
                  </a:lnTo>
                  <a:lnTo>
                    <a:pt x="3631" y="6662"/>
                  </a:lnTo>
                  <a:lnTo>
                    <a:pt x="3634" y="6663"/>
                  </a:lnTo>
                  <a:lnTo>
                    <a:pt x="3639" y="6664"/>
                  </a:lnTo>
                  <a:lnTo>
                    <a:pt x="3642" y="6667"/>
                  </a:lnTo>
                  <a:lnTo>
                    <a:pt x="3644" y="6669"/>
                  </a:lnTo>
                  <a:lnTo>
                    <a:pt x="3647" y="6672"/>
                  </a:lnTo>
                  <a:lnTo>
                    <a:pt x="3648" y="6676"/>
                  </a:lnTo>
                  <a:lnTo>
                    <a:pt x="3649" y="6679"/>
                  </a:lnTo>
                  <a:lnTo>
                    <a:pt x="3649" y="6684"/>
                  </a:lnTo>
                  <a:lnTo>
                    <a:pt x="3648" y="6687"/>
                  </a:lnTo>
                  <a:lnTo>
                    <a:pt x="3647" y="6691"/>
                  </a:lnTo>
                  <a:lnTo>
                    <a:pt x="3640" y="6703"/>
                  </a:lnTo>
                  <a:lnTo>
                    <a:pt x="3632" y="6714"/>
                  </a:lnTo>
                  <a:lnTo>
                    <a:pt x="3624" y="6724"/>
                  </a:lnTo>
                  <a:lnTo>
                    <a:pt x="3615" y="6734"/>
                  </a:lnTo>
                  <a:lnTo>
                    <a:pt x="3604" y="6742"/>
                  </a:lnTo>
                  <a:lnTo>
                    <a:pt x="3593" y="6750"/>
                  </a:lnTo>
                  <a:lnTo>
                    <a:pt x="3581" y="6758"/>
                  </a:lnTo>
                  <a:lnTo>
                    <a:pt x="3569" y="6764"/>
                  </a:lnTo>
                  <a:lnTo>
                    <a:pt x="3555" y="6770"/>
                  </a:lnTo>
                  <a:lnTo>
                    <a:pt x="3540" y="6776"/>
                  </a:lnTo>
                  <a:lnTo>
                    <a:pt x="3524" y="6779"/>
                  </a:lnTo>
                  <a:lnTo>
                    <a:pt x="3508" y="6782"/>
                  </a:lnTo>
                  <a:lnTo>
                    <a:pt x="3491" y="6786"/>
                  </a:lnTo>
                  <a:lnTo>
                    <a:pt x="3472" y="6787"/>
                  </a:lnTo>
                  <a:lnTo>
                    <a:pt x="3453" y="6788"/>
                  </a:lnTo>
                  <a:lnTo>
                    <a:pt x="3433" y="678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" name="Freeform 9">
              <a:extLst>
                <a:ext uri="{FF2B5EF4-FFF2-40B4-BE49-F238E27FC236}">
                  <a16:creationId xmlns:a16="http://schemas.microsoft.com/office/drawing/2014/main" id="{BD1791FF-D806-46DF-A0A9-A940B59C619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546353" y="2"/>
              <a:ext cx="3559273" cy="4773611"/>
            </a:xfrm>
            <a:custGeom>
              <a:avLst/>
              <a:gdLst>
                <a:gd name="T0" fmla="*/ 653 w 5351"/>
                <a:gd name="T1" fmla="*/ 178 h 7183"/>
                <a:gd name="T2" fmla="*/ 793 w 5351"/>
                <a:gd name="T3" fmla="*/ 333 h 7183"/>
                <a:gd name="T4" fmla="*/ 3970 w 5351"/>
                <a:gd name="T5" fmla="*/ 206 h 7183"/>
                <a:gd name="T6" fmla="*/ 4267 w 5351"/>
                <a:gd name="T7" fmla="*/ 479 h 7183"/>
                <a:gd name="T8" fmla="*/ 4483 w 5351"/>
                <a:gd name="T9" fmla="*/ 631 h 7183"/>
                <a:gd name="T10" fmla="*/ 855 w 5351"/>
                <a:gd name="T11" fmla="*/ 522 h 7183"/>
                <a:gd name="T12" fmla="*/ 4827 w 5351"/>
                <a:gd name="T13" fmla="*/ 927 h 7183"/>
                <a:gd name="T14" fmla="*/ 4828 w 5351"/>
                <a:gd name="T15" fmla="*/ 877 h 7183"/>
                <a:gd name="T16" fmla="*/ 696 w 5351"/>
                <a:gd name="T17" fmla="*/ 961 h 7183"/>
                <a:gd name="T18" fmla="*/ 5181 w 5351"/>
                <a:gd name="T19" fmla="*/ 1246 h 7183"/>
                <a:gd name="T20" fmla="*/ 5129 w 5351"/>
                <a:gd name="T21" fmla="*/ 1133 h 7183"/>
                <a:gd name="T22" fmla="*/ 421 w 5351"/>
                <a:gd name="T23" fmla="*/ 1344 h 7183"/>
                <a:gd name="T24" fmla="*/ 5326 w 5351"/>
                <a:gd name="T25" fmla="*/ 1687 h 7183"/>
                <a:gd name="T26" fmla="*/ 5316 w 5351"/>
                <a:gd name="T27" fmla="*/ 1422 h 7183"/>
                <a:gd name="T28" fmla="*/ 296 w 5351"/>
                <a:gd name="T29" fmla="*/ 1897 h 7183"/>
                <a:gd name="T30" fmla="*/ 392 w 5351"/>
                <a:gd name="T31" fmla="*/ 2009 h 7183"/>
                <a:gd name="T32" fmla="*/ 5283 w 5351"/>
                <a:gd name="T33" fmla="*/ 1881 h 7183"/>
                <a:gd name="T34" fmla="*/ 599 w 5351"/>
                <a:gd name="T35" fmla="*/ 2289 h 7183"/>
                <a:gd name="T36" fmla="*/ 711 w 5351"/>
                <a:gd name="T37" fmla="*/ 2375 h 7183"/>
                <a:gd name="T38" fmla="*/ 5116 w 5351"/>
                <a:gd name="T39" fmla="*/ 2319 h 7183"/>
                <a:gd name="T40" fmla="*/ 863 w 5351"/>
                <a:gd name="T41" fmla="*/ 2571 h 7183"/>
                <a:gd name="T42" fmla="*/ 1015 w 5351"/>
                <a:gd name="T43" fmla="*/ 2734 h 7183"/>
                <a:gd name="T44" fmla="*/ 4903 w 5351"/>
                <a:gd name="T45" fmla="*/ 2742 h 7183"/>
                <a:gd name="T46" fmla="*/ 1091 w 5351"/>
                <a:gd name="T47" fmla="*/ 3109 h 7183"/>
                <a:gd name="T48" fmla="*/ 1139 w 5351"/>
                <a:gd name="T49" fmla="*/ 3069 h 7183"/>
                <a:gd name="T50" fmla="*/ 4639 w 5351"/>
                <a:gd name="T51" fmla="*/ 3155 h 7183"/>
                <a:gd name="T52" fmla="*/ 761 w 5351"/>
                <a:gd name="T53" fmla="*/ 3525 h 7183"/>
                <a:gd name="T54" fmla="*/ 791 w 5351"/>
                <a:gd name="T55" fmla="*/ 3528 h 7183"/>
                <a:gd name="T56" fmla="*/ 4311 w 5351"/>
                <a:gd name="T57" fmla="*/ 3457 h 7183"/>
                <a:gd name="T58" fmla="*/ 3791 w 5351"/>
                <a:gd name="T59" fmla="*/ 3717 h 7183"/>
                <a:gd name="T60" fmla="*/ 425 w 5351"/>
                <a:gd name="T61" fmla="*/ 3856 h 7183"/>
                <a:gd name="T62" fmla="*/ 618 w 5351"/>
                <a:gd name="T63" fmla="*/ 3691 h 7183"/>
                <a:gd name="T64" fmla="*/ 3439 w 5351"/>
                <a:gd name="T65" fmla="*/ 3846 h 7183"/>
                <a:gd name="T66" fmla="*/ 94 w 5351"/>
                <a:gd name="T67" fmla="*/ 4186 h 7183"/>
                <a:gd name="T68" fmla="*/ 225 w 5351"/>
                <a:gd name="T69" fmla="*/ 4067 h 7183"/>
                <a:gd name="T70" fmla="*/ 3039 w 5351"/>
                <a:gd name="T71" fmla="*/ 4077 h 7183"/>
                <a:gd name="T72" fmla="*/ 3092 w 5351"/>
                <a:gd name="T73" fmla="*/ 4341 h 7183"/>
                <a:gd name="T74" fmla="*/ 33 w 5351"/>
                <a:gd name="T75" fmla="*/ 4385 h 7183"/>
                <a:gd name="T76" fmla="*/ 3275 w 5351"/>
                <a:gd name="T77" fmla="*/ 4769 h 7183"/>
                <a:gd name="T78" fmla="*/ 3263 w 5351"/>
                <a:gd name="T79" fmla="*/ 4629 h 7183"/>
                <a:gd name="T80" fmla="*/ 68 w 5351"/>
                <a:gd name="T81" fmla="*/ 4857 h 7183"/>
                <a:gd name="T82" fmla="*/ 3347 w 5351"/>
                <a:gd name="T83" fmla="*/ 5236 h 7183"/>
                <a:gd name="T84" fmla="*/ 3349 w 5351"/>
                <a:gd name="T85" fmla="*/ 4979 h 7183"/>
                <a:gd name="T86" fmla="*/ 270 w 5351"/>
                <a:gd name="T87" fmla="*/ 5306 h 7183"/>
                <a:gd name="T88" fmla="*/ 426 w 5351"/>
                <a:gd name="T89" fmla="*/ 5510 h 7183"/>
                <a:gd name="T90" fmla="*/ 3393 w 5351"/>
                <a:gd name="T91" fmla="*/ 5437 h 7183"/>
                <a:gd name="T92" fmla="*/ 584 w 5351"/>
                <a:gd name="T93" fmla="*/ 5771 h 7183"/>
                <a:gd name="T94" fmla="*/ 711 w 5351"/>
                <a:gd name="T95" fmla="*/ 5878 h 7183"/>
                <a:gd name="T96" fmla="*/ 3440 w 5351"/>
                <a:gd name="T97" fmla="*/ 5905 h 7183"/>
                <a:gd name="T98" fmla="*/ 1027 w 5351"/>
                <a:gd name="T99" fmla="*/ 6212 h 7183"/>
                <a:gd name="T100" fmla="*/ 1022 w 5351"/>
                <a:gd name="T101" fmla="*/ 6163 h 7183"/>
                <a:gd name="T102" fmla="*/ 1233 w 5351"/>
                <a:gd name="T103" fmla="*/ 6288 h 7183"/>
                <a:gd name="T104" fmla="*/ 1871 w 5351"/>
                <a:gd name="T105" fmla="*/ 6564 h 7183"/>
                <a:gd name="T106" fmla="*/ 1916 w 5351"/>
                <a:gd name="T107" fmla="*/ 6543 h 7183"/>
                <a:gd name="T108" fmla="*/ 3499 w 5351"/>
                <a:gd name="T109" fmla="*/ 6417 h 7183"/>
                <a:gd name="T110" fmla="*/ 3525 w 5351"/>
                <a:gd name="T111" fmla="*/ 6625 h 7183"/>
                <a:gd name="T112" fmla="*/ 2107 w 5351"/>
                <a:gd name="T113" fmla="*/ 6665 h 7183"/>
                <a:gd name="T114" fmla="*/ 2538 w 5351"/>
                <a:gd name="T115" fmla="*/ 7003 h 7183"/>
                <a:gd name="T116" fmla="*/ 2726 w 5351"/>
                <a:gd name="T117" fmla="*/ 7057 h 7183"/>
                <a:gd name="T118" fmla="*/ 3439 w 5351"/>
                <a:gd name="T119" fmla="*/ 6866 h 7183"/>
                <a:gd name="T120" fmla="*/ 3383 w 5351"/>
                <a:gd name="T121" fmla="*/ 7090 h 7183"/>
                <a:gd name="T122" fmla="*/ 3078 w 5351"/>
                <a:gd name="T123" fmla="*/ 7139 h 7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351" h="7183">
                  <a:moveTo>
                    <a:pt x="3603" y="0"/>
                  </a:moveTo>
                  <a:lnTo>
                    <a:pt x="3673" y="0"/>
                  </a:lnTo>
                  <a:lnTo>
                    <a:pt x="3681" y="6"/>
                  </a:lnTo>
                  <a:lnTo>
                    <a:pt x="3724" y="34"/>
                  </a:lnTo>
                  <a:lnTo>
                    <a:pt x="3727" y="37"/>
                  </a:lnTo>
                  <a:lnTo>
                    <a:pt x="3729" y="40"/>
                  </a:lnTo>
                  <a:lnTo>
                    <a:pt x="3731" y="44"/>
                  </a:lnTo>
                  <a:lnTo>
                    <a:pt x="3732" y="47"/>
                  </a:lnTo>
                  <a:lnTo>
                    <a:pt x="3733" y="50"/>
                  </a:lnTo>
                  <a:lnTo>
                    <a:pt x="3732" y="55"/>
                  </a:lnTo>
                  <a:lnTo>
                    <a:pt x="3731" y="58"/>
                  </a:lnTo>
                  <a:lnTo>
                    <a:pt x="3729" y="62"/>
                  </a:lnTo>
                  <a:lnTo>
                    <a:pt x="3726" y="65"/>
                  </a:lnTo>
                  <a:lnTo>
                    <a:pt x="3721" y="68"/>
                  </a:lnTo>
                  <a:lnTo>
                    <a:pt x="3717" y="70"/>
                  </a:lnTo>
                  <a:lnTo>
                    <a:pt x="3712" y="70"/>
                  </a:lnTo>
                  <a:lnTo>
                    <a:pt x="3702" y="67"/>
                  </a:lnTo>
                  <a:lnTo>
                    <a:pt x="3659" y="38"/>
                  </a:lnTo>
                  <a:lnTo>
                    <a:pt x="3603" y="0"/>
                  </a:lnTo>
                  <a:close/>
                  <a:moveTo>
                    <a:pt x="778" y="341"/>
                  </a:moveTo>
                  <a:lnTo>
                    <a:pt x="772" y="339"/>
                  </a:lnTo>
                  <a:lnTo>
                    <a:pt x="768" y="338"/>
                  </a:lnTo>
                  <a:lnTo>
                    <a:pt x="764" y="335"/>
                  </a:lnTo>
                  <a:lnTo>
                    <a:pt x="761" y="330"/>
                  </a:lnTo>
                  <a:lnTo>
                    <a:pt x="752" y="317"/>
                  </a:lnTo>
                  <a:lnTo>
                    <a:pt x="742" y="302"/>
                  </a:lnTo>
                  <a:lnTo>
                    <a:pt x="732" y="286"/>
                  </a:lnTo>
                  <a:lnTo>
                    <a:pt x="722" y="271"/>
                  </a:lnTo>
                  <a:lnTo>
                    <a:pt x="701" y="241"/>
                  </a:lnTo>
                  <a:lnTo>
                    <a:pt x="678" y="210"/>
                  </a:lnTo>
                  <a:lnTo>
                    <a:pt x="653" y="178"/>
                  </a:lnTo>
                  <a:lnTo>
                    <a:pt x="623" y="142"/>
                  </a:lnTo>
                  <a:lnTo>
                    <a:pt x="621" y="140"/>
                  </a:lnTo>
                  <a:lnTo>
                    <a:pt x="620" y="135"/>
                  </a:lnTo>
                  <a:lnTo>
                    <a:pt x="618" y="132"/>
                  </a:lnTo>
                  <a:lnTo>
                    <a:pt x="618" y="128"/>
                  </a:lnTo>
                  <a:lnTo>
                    <a:pt x="620" y="125"/>
                  </a:lnTo>
                  <a:lnTo>
                    <a:pt x="621" y="122"/>
                  </a:lnTo>
                  <a:lnTo>
                    <a:pt x="623" y="118"/>
                  </a:lnTo>
                  <a:lnTo>
                    <a:pt x="625" y="115"/>
                  </a:lnTo>
                  <a:lnTo>
                    <a:pt x="629" y="112"/>
                  </a:lnTo>
                  <a:lnTo>
                    <a:pt x="632" y="111"/>
                  </a:lnTo>
                  <a:lnTo>
                    <a:pt x="637" y="110"/>
                  </a:lnTo>
                  <a:lnTo>
                    <a:pt x="640" y="110"/>
                  </a:lnTo>
                  <a:lnTo>
                    <a:pt x="644" y="111"/>
                  </a:lnTo>
                  <a:lnTo>
                    <a:pt x="647" y="112"/>
                  </a:lnTo>
                  <a:lnTo>
                    <a:pt x="651" y="115"/>
                  </a:lnTo>
                  <a:lnTo>
                    <a:pt x="654" y="117"/>
                  </a:lnTo>
                  <a:lnTo>
                    <a:pt x="684" y="153"/>
                  </a:lnTo>
                  <a:lnTo>
                    <a:pt x="710" y="187"/>
                  </a:lnTo>
                  <a:lnTo>
                    <a:pt x="733" y="218"/>
                  </a:lnTo>
                  <a:lnTo>
                    <a:pt x="755" y="249"/>
                  </a:lnTo>
                  <a:lnTo>
                    <a:pt x="765" y="264"/>
                  </a:lnTo>
                  <a:lnTo>
                    <a:pt x="776" y="280"/>
                  </a:lnTo>
                  <a:lnTo>
                    <a:pt x="785" y="296"/>
                  </a:lnTo>
                  <a:lnTo>
                    <a:pt x="794" y="311"/>
                  </a:lnTo>
                  <a:lnTo>
                    <a:pt x="796" y="314"/>
                  </a:lnTo>
                  <a:lnTo>
                    <a:pt x="797" y="318"/>
                  </a:lnTo>
                  <a:lnTo>
                    <a:pt x="797" y="322"/>
                  </a:lnTo>
                  <a:lnTo>
                    <a:pt x="796" y="326"/>
                  </a:lnTo>
                  <a:lnTo>
                    <a:pt x="795" y="329"/>
                  </a:lnTo>
                  <a:lnTo>
                    <a:pt x="793" y="333"/>
                  </a:lnTo>
                  <a:lnTo>
                    <a:pt x="791" y="335"/>
                  </a:lnTo>
                  <a:lnTo>
                    <a:pt x="787" y="337"/>
                  </a:lnTo>
                  <a:lnTo>
                    <a:pt x="778" y="341"/>
                  </a:lnTo>
                  <a:close/>
                  <a:moveTo>
                    <a:pt x="4098" y="345"/>
                  </a:moveTo>
                  <a:lnTo>
                    <a:pt x="4086" y="341"/>
                  </a:lnTo>
                  <a:lnTo>
                    <a:pt x="4064" y="325"/>
                  </a:lnTo>
                  <a:lnTo>
                    <a:pt x="4041" y="307"/>
                  </a:lnTo>
                  <a:lnTo>
                    <a:pt x="4019" y="290"/>
                  </a:lnTo>
                  <a:lnTo>
                    <a:pt x="3996" y="273"/>
                  </a:lnTo>
                  <a:lnTo>
                    <a:pt x="3972" y="256"/>
                  </a:lnTo>
                  <a:lnTo>
                    <a:pt x="3947" y="239"/>
                  </a:lnTo>
                  <a:lnTo>
                    <a:pt x="3922" y="220"/>
                  </a:lnTo>
                  <a:lnTo>
                    <a:pt x="3896" y="202"/>
                  </a:lnTo>
                  <a:lnTo>
                    <a:pt x="3892" y="198"/>
                  </a:lnTo>
                  <a:lnTo>
                    <a:pt x="3890" y="196"/>
                  </a:lnTo>
                  <a:lnTo>
                    <a:pt x="3889" y="193"/>
                  </a:lnTo>
                  <a:lnTo>
                    <a:pt x="3888" y="188"/>
                  </a:lnTo>
                  <a:lnTo>
                    <a:pt x="3888" y="185"/>
                  </a:lnTo>
                  <a:lnTo>
                    <a:pt x="3888" y="181"/>
                  </a:lnTo>
                  <a:lnTo>
                    <a:pt x="3889" y="178"/>
                  </a:lnTo>
                  <a:lnTo>
                    <a:pt x="3891" y="174"/>
                  </a:lnTo>
                  <a:lnTo>
                    <a:pt x="3894" y="171"/>
                  </a:lnTo>
                  <a:lnTo>
                    <a:pt x="3897" y="169"/>
                  </a:lnTo>
                  <a:lnTo>
                    <a:pt x="3900" y="167"/>
                  </a:lnTo>
                  <a:lnTo>
                    <a:pt x="3904" y="166"/>
                  </a:lnTo>
                  <a:lnTo>
                    <a:pt x="3907" y="165"/>
                  </a:lnTo>
                  <a:lnTo>
                    <a:pt x="3911" y="166"/>
                  </a:lnTo>
                  <a:lnTo>
                    <a:pt x="3915" y="167"/>
                  </a:lnTo>
                  <a:lnTo>
                    <a:pt x="3919" y="170"/>
                  </a:lnTo>
                  <a:lnTo>
                    <a:pt x="3945" y="188"/>
                  </a:lnTo>
                  <a:lnTo>
                    <a:pt x="3970" y="206"/>
                  </a:lnTo>
                  <a:lnTo>
                    <a:pt x="3994" y="224"/>
                  </a:lnTo>
                  <a:lnTo>
                    <a:pt x="4019" y="242"/>
                  </a:lnTo>
                  <a:lnTo>
                    <a:pt x="4043" y="259"/>
                  </a:lnTo>
                  <a:lnTo>
                    <a:pt x="4066" y="276"/>
                  </a:lnTo>
                  <a:lnTo>
                    <a:pt x="4087" y="292"/>
                  </a:lnTo>
                  <a:lnTo>
                    <a:pt x="4109" y="310"/>
                  </a:lnTo>
                  <a:lnTo>
                    <a:pt x="4113" y="312"/>
                  </a:lnTo>
                  <a:lnTo>
                    <a:pt x="4115" y="315"/>
                  </a:lnTo>
                  <a:lnTo>
                    <a:pt x="4116" y="319"/>
                  </a:lnTo>
                  <a:lnTo>
                    <a:pt x="4117" y="322"/>
                  </a:lnTo>
                  <a:lnTo>
                    <a:pt x="4117" y="326"/>
                  </a:lnTo>
                  <a:lnTo>
                    <a:pt x="4117" y="330"/>
                  </a:lnTo>
                  <a:lnTo>
                    <a:pt x="4116" y="334"/>
                  </a:lnTo>
                  <a:lnTo>
                    <a:pt x="4114" y="337"/>
                  </a:lnTo>
                  <a:lnTo>
                    <a:pt x="4110" y="341"/>
                  </a:lnTo>
                  <a:lnTo>
                    <a:pt x="4107" y="343"/>
                  </a:lnTo>
                  <a:lnTo>
                    <a:pt x="4102" y="344"/>
                  </a:lnTo>
                  <a:lnTo>
                    <a:pt x="4098" y="345"/>
                  </a:lnTo>
                  <a:close/>
                  <a:moveTo>
                    <a:pt x="4471" y="635"/>
                  </a:moveTo>
                  <a:lnTo>
                    <a:pt x="4465" y="634"/>
                  </a:lnTo>
                  <a:lnTo>
                    <a:pt x="4459" y="631"/>
                  </a:lnTo>
                  <a:lnTo>
                    <a:pt x="4436" y="612"/>
                  </a:lnTo>
                  <a:lnTo>
                    <a:pt x="4412" y="594"/>
                  </a:lnTo>
                  <a:lnTo>
                    <a:pt x="4389" y="576"/>
                  </a:lnTo>
                  <a:lnTo>
                    <a:pt x="4366" y="557"/>
                  </a:lnTo>
                  <a:lnTo>
                    <a:pt x="4342" y="540"/>
                  </a:lnTo>
                  <a:lnTo>
                    <a:pt x="4319" y="522"/>
                  </a:lnTo>
                  <a:lnTo>
                    <a:pt x="4296" y="504"/>
                  </a:lnTo>
                  <a:lnTo>
                    <a:pt x="4272" y="485"/>
                  </a:lnTo>
                  <a:lnTo>
                    <a:pt x="4270" y="483"/>
                  </a:lnTo>
                  <a:lnTo>
                    <a:pt x="4267" y="479"/>
                  </a:lnTo>
                  <a:lnTo>
                    <a:pt x="4266" y="476"/>
                  </a:lnTo>
                  <a:lnTo>
                    <a:pt x="4265" y="473"/>
                  </a:lnTo>
                  <a:lnTo>
                    <a:pt x="4265" y="468"/>
                  </a:lnTo>
                  <a:lnTo>
                    <a:pt x="4265" y="465"/>
                  </a:lnTo>
                  <a:lnTo>
                    <a:pt x="4267" y="461"/>
                  </a:lnTo>
                  <a:lnTo>
                    <a:pt x="4269" y="458"/>
                  </a:lnTo>
                  <a:lnTo>
                    <a:pt x="4272" y="454"/>
                  </a:lnTo>
                  <a:lnTo>
                    <a:pt x="4275" y="453"/>
                  </a:lnTo>
                  <a:lnTo>
                    <a:pt x="4279" y="451"/>
                  </a:lnTo>
                  <a:lnTo>
                    <a:pt x="4282" y="450"/>
                  </a:lnTo>
                  <a:lnTo>
                    <a:pt x="4286" y="450"/>
                  </a:lnTo>
                  <a:lnTo>
                    <a:pt x="4289" y="451"/>
                  </a:lnTo>
                  <a:lnTo>
                    <a:pt x="4294" y="452"/>
                  </a:lnTo>
                  <a:lnTo>
                    <a:pt x="4297" y="454"/>
                  </a:lnTo>
                  <a:lnTo>
                    <a:pt x="4320" y="473"/>
                  </a:lnTo>
                  <a:lnTo>
                    <a:pt x="4343" y="491"/>
                  </a:lnTo>
                  <a:lnTo>
                    <a:pt x="4367" y="508"/>
                  </a:lnTo>
                  <a:lnTo>
                    <a:pt x="4390" y="526"/>
                  </a:lnTo>
                  <a:lnTo>
                    <a:pt x="4413" y="545"/>
                  </a:lnTo>
                  <a:lnTo>
                    <a:pt x="4436" y="563"/>
                  </a:lnTo>
                  <a:lnTo>
                    <a:pt x="4460" y="582"/>
                  </a:lnTo>
                  <a:lnTo>
                    <a:pt x="4483" y="600"/>
                  </a:lnTo>
                  <a:lnTo>
                    <a:pt x="4485" y="602"/>
                  </a:lnTo>
                  <a:lnTo>
                    <a:pt x="4488" y="606"/>
                  </a:lnTo>
                  <a:lnTo>
                    <a:pt x="4490" y="609"/>
                  </a:lnTo>
                  <a:lnTo>
                    <a:pt x="4490" y="612"/>
                  </a:lnTo>
                  <a:lnTo>
                    <a:pt x="4491" y="617"/>
                  </a:lnTo>
                  <a:lnTo>
                    <a:pt x="4490" y="621"/>
                  </a:lnTo>
                  <a:lnTo>
                    <a:pt x="4489" y="624"/>
                  </a:lnTo>
                  <a:lnTo>
                    <a:pt x="4487" y="627"/>
                  </a:lnTo>
                  <a:lnTo>
                    <a:pt x="4483" y="631"/>
                  </a:lnTo>
                  <a:lnTo>
                    <a:pt x="4480" y="633"/>
                  </a:lnTo>
                  <a:lnTo>
                    <a:pt x="4475" y="634"/>
                  </a:lnTo>
                  <a:lnTo>
                    <a:pt x="4471" y="635"/>
                  </a:lnTo>
                  <a:close/>
                  <a:moveTo>
                    <a:pt x="834" y="789"/>
                  </a:moveTo>
                  <a:lnTo>
                    <a:pt x="826" y="788"/>
                  </a:lnTo>
                  <a:lnTo>
                    <a:pt x="823" y="786"/>
                  </a:lnTo>
                  <a:lnTo>
                    <a:pt x="820" y="783"/>
                  </a:lnTo>
                  <a:lnTo>
                    <a:pt x="818" y="780"/>
                  </a:lnTo>
                  <a:lnTo>
                    <a:pt x="816" y="778"/>
                  </a:lnTo>
                  <a:lnTo>
                    <a:pt x="815" y="773"/>
                  </a:lnTo>
                  <a:lnTo>
                    <a:pt x="815" y="770"/>
                  </a:lnTo>
                  <a:lnTo>
                    <a:pt x="815" y="766"/>
                  </a:lnTo>
                  <a:lnTo>
                    <a:pt x="816" y="762"/>
                  </a:lnTo>
                  <a:lnTo>
                    <a:pt x="824" y="741"/>
                  </a:lnTo>
                  <a:lnTo>
                    <a:pt x="831" y="720"/>
                  </a:lnTo>
                  <a:lnTo>
                    <a:pt x="838" y="701"/>
                  </a:lnTo>
                  <a:lnTo>
                    <a:pt x="842" y="680"/>
                  </a:lnTo>
                  <a:lnTo>
                    <a:pt x="846" y="661"/>
                  </a:lnTo>
                  <a:lnTo>
                    <a:pt x="848" y="641"/>
                  </a:lnTo>
                  <a:lnTo>
                    <a:pt x="850" y="621"/>
                  </a:lnTo>
                  <a:lnTo>
                    <a:pt x="850" y="601"/>
                  </a:lnTo>
                  <a:lnTo>
                    <a:pt x="850" y="586"/>
                  </a:lnTo>
                  <a:lnTo>
                    <a:pt x="849" y="571"/>
                  </a:lnTo>
                  <a:lnTo>
                    <a:pt x="848" y="556"/>
                  </a:lnTo>
                  <a:lnTo>
                    <a:pt x="846" y="541"/>
                  </a:lnTo>
                  <a:lnTo>
                    <a:pt x="846" y="538"/>
                  </a:lnTo>
                  <a:lnTo>
                    <a:pt x="846" y="534"/>
                  </a:lnTo>
                  <a:lnTo>
                    <a:pt x="848" y="530"/>
                  </a:lnTo>
                  <a:lnTo>
                    <a:pt x="849" y="528"/>
                  </a:lnTo>
                  <a:lnTo>
                    <a:pt x="851" y="524"/>
                  </a:lnTo>
                  <a:lnTo>
                    <a:pt x="855" y="522"/>
                  </a:lnTo>
                  <a:lnTo>
                    <a:pt x="858" y="521"/>
                  </a:lnTo>
                  <a:lnTo>
                    <a:pt x="862" y="520"/>
                  </a:lnTo>
                  <a:lnTo>
                    <a:pt x="866" y="520"/>
                  </a:lnTo>
                  <a:lnTo>
                    <a:pt x="870" y="520"/>
                  </a:lnTo>
                  <a:lnTo>
                    <a:pt x="873" y="521"/>
                  </a:lnTo>
                  <a:lnTo>
                    <a:pt x="877" y="523"/>
                  </a:lnTo>
                  <a:lnTo>
                    <a:pt x="880" y="525"/>
                  </a:lnTo>
                  <a:lnTo>
                    <a:pt x="882" y="529"/>
                  </a:lnTo>
                  <a:lnTo>
                    <a:pt x="883" y="532"/>
                  </a:lnTo>
                  <a:lnTo>
                    <a:pt x="885" y="536"/>
                  </a:lnTo>
                  <a:lnTo>
                    <a:pt x="887" y="552"/>
                  </a:lnTo>
                  <a:lnTo>
                    <a:pt x="889" y="569"/>
                  </a:lnTo>
                  <a:lnTo>
                    <a:pt x="889" y="585"/>
                  </a:lnTo>
                  <a:lnTo>
                    <a:pt x="890" y="601"/>
                  </a:lnTo>
                  <a:lnTo>
                    <a:pt x="889" y="623"/>
                  </a:lnTo>
                  <a:lnTo>
                    <a:pt x="888" y="645"/>
                  </a:lnTo>
                  <a:lnTo>
                    <a:pt x="885" y="666"/>
                  </a:lnTo>
                  <a:lnTo>
                    <a:pt x="881" y="688"/>
                  </a:lnTo>
                  <a:lnTo>
                    <a:pt x="875" y="710"/>
                  </a:lnTo>
                  <a:lnTo>
                    <a:pt x="869" y="732"/>
                  </a:lnTo>
                  <a:lnTo>
                    <a:pt x="862" y="755"/>
                  </a:lnTo>
                  <a:lnTo>
                    <a:pt x="852" y="778"/>
                  </a:lnTo>
                  <a:lnTo>
                    <a:pt x="849" y="782"/>
                  </a:lnTo>
                  <a:lnTo>
                    <a:pt x="844" y="786"/>
                  </a:lnTo>
                  <a:lnTo>
                    <a:pt x="840" y="788"/>
                  </a:lnTo>
                  <a:lnTo>
                    <a:pt x="834" y="789"/>
                  </a:lnTo>
                  <a:close/>
                  <a:moveTo>
                    <a:pt x="4839" y="931"/>
                  </a:moveTo>
                  <a:lnTo>
                    <a:pt x="4836" y="931"/>
                  </a:lnTo>
                  <a:lnTo>
                    <a:pt x="4833" y="930"/>
                  </a:lnTo>
                  <a:lnTo>
                    <a:pt x="4830" y="929"/>
                  </a:lnTo>
                  <a:lnTo>
                    <a:pt x="4827" y="927"/>
                  </a:lnTo>
                  <a:lnTo>
                    <a:pt x="4804" y="908"/>
                  </a:lnTo>
                  <a:lnTo>
                    <a:pt x="4781" y="889"/>
                  </a:lnTo>
                  <a:lnTo>
                    <a:pt x="4758" y="871"/>
                  </a:lnTo>
                  <a:lnTo>
                    <a:pt x="4735" y="852"/>
                  </a:lnTo>
                  <a:lnTo>
                    <a:pt x="4713" y="834"/>
                  </a:lnTo>
                  <a:lnTo>
                    <a:pt x="4690" y="814"/>
                  </a:lnTo>
                  <a:lnTo>
                    <a:pt x="4667" y="796"/>
                  </a:lnTo>
                  <a:lnTo>
                    <a:pt x="4644" y="778"/>
                  </a:lnTo>
                  <a:lnTo>
                    <a:pt x="4640" y="775"/>
                  </a:lnTo>
                  <a:lnTo>
                    <a:pt x="4639" y="772"/>
                  </a:lnTo>
                  <a:lnTo>
                    <a:pt x="4637" y="768"/>
                  </a:lnTo>
                  <a:lnTo>
                    <a:pt x="4637" y="765"/>
                  </a:lnTo>
                  <a:lnTo>
                    <a:pt x="4637" y="760"/>
                  </a:lnTo>
                  <a:lnTo>
                    <a:pt x="4637" y="757"/>
                  </a:lnTo>
                  <a:lnTo>
                    <a:pt x="4638" y="754"/>
                  </a:lnTo>
                  <a:lnTo>
                    <a:pt x="4640" y="750"/>
                  </a:lnTo>
                  <a:lnTo>
                    <a:pt x="4644" y="747"/>
                  </a:lnTo>
                  <a:lnTo>
                    <a:pt x="4647" y="746"/>
                  </a:lnTo>
                  <a:lnTo>
                    <a:pt x="4651" y="743"/>
                  </a:lnTo>
                  <a:lnTo>
                    <a:pt x="4654" y="743"/>
                  </a:lnTo>
                  <a:lnTo>
                    <a:pt x="4657" y="743"/>
                  </a:lnTo>
                  <a:lnTo>
                    <a:pt x="4661" y="743"/>
                  </a:lnTo>
                  <a:lnTo>
                    <a:pt x="4666" y="744"/>
                  </a:lnTo>
                  <a:lnTo>
                    <a:pt x="4668" y="747"/>
                  </a:lnTo>
                  <a:lnTo>
                    <a:pt x="4692" y="765"/>
                  </a:lnTo>
                  <a:lnTo>
                    <a:pt x="4715" y="785"/>
                  </a:lnTo>
                  <a:lnTo>
                    <a:pt x="4738" y="803"/>
                  </a:lnTo>
                  <a:lnTo>
                    <a:pt x="4761" y="821"/>
                  </a:lnTo>
                  <a:lnTo>
                    <a:pt x="4784" y="840"/>
                  </a:lnTo>
                  <a:lnTo>
                    <a:pt x="4807" y="859"/>
                  </a:lnTo>
                  <a:lnTo>
                    <a:pt x="4828" y="877"/>
                  </a:lnTo>
                  <a:lnTo>
                    <a:pt x="4851" y="897"/>
                  </a:lnTo>
                  <a:lnTo>
                    <a:pt x="4855" y="899"/>
                  </a:lnTo>
                  <a:lnTo>
                    <a:pt x="4857" y="903"/>
                  </a:lnTo>
                  <a:lnTo>
                    <a:pt x="4858" y="906"/>
                  </a:lnTo>
                  <a:lnTo>
                    <a:pt x="4859" y="910"/>
                  </a:lnTo>
                  <a:lnTo>
                    <a:pt x="4859" y="913"/>
                  </a:lnTo>
                  <a:lnTo>
                    <a:pt x="4858" y="918"/>
                  </a:lnTo>
                  <a:lnTo>
                    <a:pt x="4857" y="921"/>
                  </a:lnTo>
                  <a:lnTo>
                    <a:pt x="4855" y="924"/>
                  </a:lnTo>
                  <a:lnTo>
                    <a:pt x="4851" y="927"/>
                  </a:lnTo>
                  <a:lnTo>
                    <a:pt x="4848" y="929"/>
                  </a:lnTo>
                  <a:lnTo>
                    <a:pt x="4843" y="931"/>
                  </a:lnTo>
                  <a:lnTo>
                    <a:pt x="4839" y="931"/>
                  </a:lnTo>
                  <a:close/>
                  <a:moveTo>
                    <a:pt x="577" y="1186"/>
                  </a:moveTo>
                  <a:lnTo>
                    <a:pt x="566" y="1181"/>
                  </a:lnTo>
                  <a:lnTo>
                    <a:pt x="563" y="1179"/>
                  </a:lnTo>
                  <a:lnTo>
                    <a:pt x="561" y="1176"/>
                  </a:lnTo>
                  <a:lnTo>
                    <a:pt x="559" y="1172"/>
                  </a:lnTo>
                  <a:lnTo>
                    <a:pt x="558" y="1169"/>
                  </a:lnTo>
                  <a:lnTo>
                    <a:pt x="558" y="1165"/>
                  </a:lnTo>
                  <a:lnTo>
                    <a:pt x="559" y="1162"/>
                  </a:lnTo>
                  <a:lnTo>
                    <a:pt x="560" y="1157"/>
                  </a:lnTo>
                  <a:lnTo>
                    <a:pt x="561" y="1154"/>
                  </a:lnTo>
                  <a:lnTo>
                    <a:pt x="578" y="1131"/>
                  </a:lnTo>
                  <a:lnTo>
                    <a:pt x="596" y="1106"/>
                  </a:lnTo>
                  <a:lnTo>
                    <a:pt x="613" y="1082"/>
                  </a:lnTo>
                  <a:lnTo>
                    <a:pt x="630" y="1057"/>
                  </a:lnTo>
                  <a:lnTo>
                    <a:pt x="646" y="1033"/>
                  </a:lnTo>
                  <a:lnTo>
                    <a:pt x="663" y="1009"/>
                  </a:lnTo>
                  <a:lnTo>
                    <a:pt x="680" y="985"/>
                  </a:lnTo>
                  <a:lnTo>
                    <a:pt x="696" y="961"/>
                  </a:lnTo>
                  <a:lnTo>
                    <a:pt x="700" y="958"/>
                  </a:lnTo>
                  <a:lnTo>
                    <a:pt x="702" y="955"/>
                  </a:lnTo>
                  <a:lnTo>
                    <a:pt x="706" y="954"/>
                  </a:lnTo>
                  <a:lnTo>
                    <a:pt x="709" y="953"/>
                  </a:lnTo>
                  <a:lnTo>
                    <a:pt x="714" y="952"/>
                  </a:lnTo>
                  <a:lnTo>
                    <a:pt x="717" y="953"/>
                  </a:lnTo>
                  <a:lnTo>
                    <a:pt x="721" y="954"/>
                  </a:lnTo>
                  <a:lnTo>
                    <a:pt x="724" y="955"/>
                  </a:lnTo>
                  <a:lnTo>
                    <a:pt x="727" y="959"/>
                  </a:lnTo>
                  <a:lnTo>
                    <a:pt x="730" y="961"/>
                  </a:lnTo>
                  <a:lnTo>
                    <a:pt x="731" y="965"/>
                  </a:lnTo>
                  <a:lnTo>
                    <a:pt x="732" y="968"/>
                  </a:lnTo>
                  <a:lnTo>
                    <a:pt x="733" y="973"/>
                  </a:lnTo>
                  <a:lnTo>
                    <a:pt x="732" y="976"/>
                  </a:lnTo>
                  <a:lnTo>
                    <a:pt x="731" y="979"/>
                  </a:lnTo>
                  <a:lnTo>
                    <a:pt x="730" y="983"/>
                  </a:lnTo>
                  <a:lnTo>
                    <a:pt x="713" y="1008"/>
                  </a:lnTo>
                  <a:lnTo>
                    <a:pt x="695" y="1032"/>
                  </a:lnTo>
                  <a:lnTo>
                    <a:pt x="678" y="1056"/>
                  </a:lnTo>
                  <a:lnTo>
                    <a:pt x="662" y="1080"/>
                  </a:lnTo>
                  <a:lnTo>
                    <a:pt x="645" y="1105"/>
                  </a:lnTo>
                  <a:lnTo>
                    <a:pt x="628" y="1129"/>
                  </a:lnTo>
                  <a:lnTo>
                    <a:pt x="610" y="1153"/>
                  </a:lnTo>
                  <a:lnTo>
                    <a:pt x="593" y="1177"/>
                  </a:lnTo>
                  <a:lnTo>
                    <a:pt x="590" y="1181"/>
                  </a:lnTo>
                  <a:lnTo>
                    <a:pt x="586" y="1184"/>
                  </a:lnTo>
                  <a:lnTo>
                    <a:pt x="582" y="1185"/>
                  </a:lnTo>
                  <a:lnTo>
                    <a:pt x="577" y="1186"/>
                  </a:lnTo>
                  <a:close/>
                  <a:moveTo>
                    <a:pt x="5190" y="1248"/>
                  </a:moveTo>
                  <a:lnTo>
                    <a:pt x="5185" y="1247"/>
                  </a:lnTo>
                  <a:lnTo>
                    <a:pt x="5181" y="1246"/>
                  </a:lnTo>
                  <a:lnTo>
                    <a:pt x="5177" y="1243"/>
                  </a:lnTo>
                  <a:lnTo>
                    <a:pt x="5174" y="1240"/>
                  </a:lnTo>
                  <a:lnTo>
                    <a:pt x="5152" y="1213"/>
                  </a:lnTo>
                  <a:lnTo>
                    <a:pt x="5128" y="1187"/>
                  </a:lnTo>
                  <a:lnTo>
                    <a:pt x="5101" y="1162"/>
                  </a:lnTo>
                  <a:lnTo>
                    <a:pt x="5074" y="1137"/>
                  </a:lnTo>
                  <a:lnTo>
                    <a:pt x="5058" y="1122"/>
                  </a:lnTo>
                  <a:lnTo>
                    <a:pt x="5041" y="1108"/>
                  </a:lnTo>
                  <a:lnTo>
                    <a:pt x="5025" y="1093"/>
                  </a:lnTo>
                  <a:lnTo>
                    <a:pt x="5007" y="1078"/>
                  </a:lnTo>
                  <a:lnTo>
                    <a:pt x="5005" y="1076"/>
                  </a:lnTo>
                  <a:lnTo>
                    <a:pt x="5003" y="1072"/>
                  </a:lnTo>
                  <a:lnTo>
                    <a:pt x="5002" y="1069"/>
                  </a:lnTo>
                  <a:lnTo>
                    <a:pt x="5000" y="1066"/>
                  </a:lnTo>
                  <a:lnTo>
                    <a:pt x="5000" y="1061"/>
                  </a:lnTo>
                  <a:lnTo>
                    <a:pt x="5002" y="1057"/>
                  </a:lnTo>
                  <a:lnTo>
                    <a:pt x="5003" y="1054"/>
                  </a:lnTo>
                  <a:lnTo>
                    <a:pt x="5005" y="1051"/>
                  </a:lnTo>
                  <a:lnTo>
                    <a:pt x="5009" y="1048"/>
                  </a:lnTo>
                  <a:lnTo>
                    <a:pt x="5011" y="1046"/>
                  </a:lnTo>
                  <a:lnTo>
                    <a:pt x="5015" y="1045"/>
                  </a:lnTo>
                  <a:lnTo>
                    <a:pt x="5019" y="1044"/>
                  </a:lnTo>
                  <a:lnTo>
                    <a:pt x="5022" y="1044"/>
                  </a:lnTo>
                  <a:lnTo>
                    <a:pt x="5026" y="1045"/>
                  </a:lnTo>
                  <a:lnTo>
                    <a:pt x="5030" y="1046"/>
                  </a:lnTo>
                  <a:lnTo>
                    <a:pt x="5033" y="1048"/>
                  </a:lnTo>
                  <a:lnTo>
                    <a:pt x="5050" y="1063"/>
                  </a:lnTo>
                  <a:lnTo>
                    <a:pt x="5067" y="1078"/>
                  </a:lnTo>
                  <a:lnTo>
                    <a:pt x="5083" y="1092"/>
                  </a:lnTo>
                  <a:lnTo>
                    <a:pt x="5100" y="1107"/>
                  </a:lnTo>
                  <a:lnTo>
                    <a:pt x="5129" y="1133"/>
                  </a:lnTo>
                  <a:lnTo>
                    <a:pt x="5156" y="1160"/>
                  </a:lnTo>
                  <a:lnTo>
                    <a:pt x="5182" y="1187"/>
                  </a:lnTo>
                  <a:lnTo>
                    <a:pt x="5205" y="1216"/>
                  </a:lnTo>
                  <a:lnTo>
                    <a:pt x="5207" y="1219"/>
                  </a:lnTo>
                  <a:lnTo>
                    <a:pt x="5208" y="1223"/>
                  </a:lnTo>
                  <a:lnTo>
                    <a:pt x="5209" y="1226"/>
                  </a:lnTo>
                  <a:lnTo>
                    <a:pt x="5209" y="1231"/>
                  </a:lnTo>
                  <a:lnTo>
                    <a:pt x="5208" y="1234"/>
                  </a:lnTo>
                  <a:lnTo>
                    <a:pt x="5207" y="1238"/>
                  </a:lnTo>
                  <a:lnTo>
                    <a:pt x="5205" y="1241"/>
                  </a:lnTo>
                  <a:lnTo>
                    <a:pt x="5201" y="1243"/>
                  </a:lnTo>
                  <a:lnTo>
                    <a:pt x="5195" y="1247"/>
                  </a:lnTo>
                  <a:lnTo>
                    <a:pt x="5190" y="1248"/>
                  </a:lnTo>
                  <a:close/>
                  <a:moveTo>
                    <a:pt x="328" y="1584"/>
                  </a:moveTo>
                  <a:lnTo>
                    <a:pt x="321" y="1583"/>
                  </a:lnTo>
                  <a:lnTo>
                    <a:pt x="318" y="1582"/>
                  </a:lnTo>
                  <a:lnTo>
                    <a:pt x="314" y="1579"/>
                  </a:lnTo>
                  <a:lnTo>
                    <a:pt x="312" y="1576"/>
                  </a:lnTo>
                  <a:lnTo>
                    <a:pt x="310" y="1574"/>
                  </a:lnTo>
                  <a:lnTo>
                    <a:pt x="309" y="1570"/>
                  </a:lnTo>
                  <a:lnTo>
                    <a:pt x="309" y="1566"/>
                  </a:lnTo>
                  <a:lnTo>
                    <a:pt x="309" y="1562"/>
                  </a:lnTo>
                  <a:lnTo>
                    <a:pt x="309" y="1559"/>
                  </a:lnTo>
                  <a:lnTo>
                    <a:pt x="319" y="1530"/>
                  </a:lnTo>
                  <a:lnTo>
                    <a:pt x="331" y="1501"/>
                  </a:lnTo>
                  <a:lnTo>
                    <a:pt x="343" y="1474"/>
                  </a:lnTo>
                  <a:lnTo>
                    <a:pt x="357" y="1447"/>
                  </a:lnTo>
                  <a:lnTo>
                    <a:pt x="372" y="1421"/>
                  </a:lnTo>
                  <a:lnTo>
                    <a:pt x="387" y="1395"/>
                  </a:lnTo>
                  <a:lnTo>
                    <a:pt x="404" y="1369"/>
                  </a:lnTo>
                  <a:lnTo>
                    <a:pt x="421" y="1344"/>
                  </a:lnTo>
                  <a:lnTo>
                    <a:pt x="425" y="1342"/>
                  </a:lnTo>
                  <a:lnTo>
                    <a:pt x="427" y="1340"/>
                  </a:lnTo>
                  <a:lnTo>
                    <a:pt x="430" y="1337"/>
                  </a:lnTo>
                  <a:lnTo>
                    <a:pt x="435" y="1336"/>
                  </a:lnTo>
                  <a:lnTo>
                    <a:pt x="438" y="1336"/>
                  </a:lnTo>
                  <a:lnTo>
                    <a:pt x="442" y="1337"/>
                  </a:lnTo>
                  <a:lnTo>
                    <a:pt x="445" y="1338"/>
                  </a:lnTo>
                  <a:lnTo>
                    <a:pt x="449" y="1340"/>
                  </a:lnTo>
                  <a:lnTo>
                    <a:pt x="452" y="1343"/>
                  </a:lnTo>
                  <a:lnTo>
                    <a:pt x="454" y="1347"/>
                  </a:lnTo>
                  <a:lnTo>
                    <a:pt x="456" y="1350"/>
                  </a:lnTo>
                  <a:lnTo>
                    <a:pt x="457" y="1353"/>
                  </a:lnTo>
                  <a:lnTo>
                    <a:pt x="457" y="1357"/>
                  </a:lnTo>
                  <a:lnTo>
                    <a:pt x="457" y="1360"/>
                  </a:lnTo>
                  <a:lnTo>
                    <a:pt x="456" y="1365"/>
                  </a:lnTo>
                  <a:lnTo>
                    <a:pt x="453" y="1368"/>
                  </a:lnTo>
                  <a:lnTo>
                    <a:pt x="436" y="1391"/>
                  </a:lnTo>
                  <a:lnTo>
                    <a:pt x="421" y="1415"/>
                  </a:lnTo>
                  <a:lnTo>
                    <a:pt x="406" y="1441"/>
                  </a:lnTo>
                  <a:lnTo>
                    <a:pt x="392" y="1466"/>
                  </a:lnTo>
                  <a:lnTo>
                    <a:pt x="379" y="1491"/>
                  </a:lnTo>
                  <a:lnTo>
                    <a:pt x="367" y="1517"/>
                  </a:lnTo>
                  <a:lnTo>
                    <a:pt x="357" y="1544"/>
                  </a:lnTo>
                  <a:lnTo>
                    <a:pt x="347" y="1571"/>
                  </a:lnTo>
                  <a:lnTo>
                    <a:pt x="343" y="1576"/>
                  </a:lnTo>
                  <a:lnTo>
                    <a:pt x="340" y="1581"/>
                  </a:lnTo>
                  <a:lnTo>
                    <a:pt x="334" y="1583"/>
                  </a:lnTo>
                  <a:lnTo>
                    <a:pt x="328" y="1584"/>
                  </a:lnTo>
                  <a:close/>
                  <a:moveTo>
                    <a:pt x="5331" y="1687"/>
                  </a:moveTo>
                  <a:lnTo>
                    <a:pt x="5331" y="1687"/>
                  </a:lnTo>
                  <a:lnTo>
                    <a:pt x="5326" y="1687"/>
                  </a:lnTo>
                  <a:lnTo>
                    <a:pt x="5323" y="1686"/>
                  </a:lnTo>
                  <a:lnTo>
                    <a:pt x="5319" y="1684"/>
                  </a:lnTo>
                  <a:lnTo>
                    <a:pt x="5317" y="1681"/>
                  </a:lnTo>
                  <a:lnTo>
                    <a:pt x="5315" y="1678"/>
                  </a:lnTo>
                  <a:lnTo>
                    <a:pt x="5312" y="1675"/>
                  </a:lnTo>
                  <a:lnTo>
                    <a:pt x="5312" y="1671"/>
                  </a:lnTo>
                  <a:lnTo>
                    <a:pt x="5311" y="1668"/>
                  </a:lnTo>
                  <a:lnTo>
                    <a:pt x="5312" y="1652"/>
                  </a:lnTo>
                  <a:lnTo>
                    <a:pt x="5312" y="1637"/>
                  </a:lnTo>
                  <a:lnTo>
                    <a:pt x="5311" y="1611"/>
                  </a:lnTo>
                  <a:lnTo>
                    <a:pt x="5310" y="1586"/>
                  </a:lnTo>
                  <a:lnTo>
                    <a:pt x="5308" y="1561"/>
                  </a:lnTo>
                  <a:lnTo>
                    <a:pt x="5304" y="1537"/>
                  </a:lnTo>
                  <a:lnTo>
                    <a:pt x="5301" y="1512"/>
                  </a:lnTo>
                  <a:lnTo>
                    <a:pt x="5295" y="1488"/>
                  </a:lnTo>
                  <a:lnTo>
                    <a:pt x="5290" y="1465"/>
                  </a:lnTo>
                  <a:lnTo>
                    <a:pt x="5283" y="1441"/>
                  </a:lnTo>
                  <a:lnTo>
                    <a:pt x="5282" y="1437"/>
                  </a:lnTo>
                  <a:lnTo>
                    <a:pt x="5282" y="1433"/>
                  </a:lnTo>
                  <a:lnTo>
                    <a:pt x="5283" y="1429"/>
                  </a:lnTo>
                  <a:lnTo>
                    <a:pt x="5284" y="1426"/>
                  </a:lnTo>
                  <a:lnTo>
                    <a:pt x="5286" y="1422"/>
                  </a:lnTo>
                  <a:lnTo>
                    <a:pt x="5288" y="1420"/>
                  </a:lnTo>
                  <a:lnTo>
                    <a:pt x="5292" y="1418"/>
                  </a:lnTo>
                  <a:lnTo>
                    <a:pt x="5295" y="1416"/>
                  </a:lnTo>
                  <a:lnTo>
                    <a:pt x="5299" y="1415"/>
                  </a:lnTo>
                  <a:lnTo>
                    <a:pt x="5303" y="1415"/>
                  </a:lnTo>
                  <a:lnTo>
                    <a:pt x="5307" y="1415"/>
                  </a:lnTo>
                  <a:lnTo>
                    <a:pt x="5310" y="1418"/>
                  </a:lnTo>
                  <a:lnTo>
                    <a:pt x="5314" y="1419"/>
                  </a:lnTo>
                  <a:lnTo>
                    <a:pt x="5316" y="1422"/>
                  </a:lnTo>
                  <a:lnTo>
                    <a:pt x="5318" y="1426"/>
                  </a:lnTo>
                  <a:lnTo>
                    <a:pt x="5319" y="1429"/>
                  </a:lnTo>
                  <a:lnTo>
                    <a:pt x="5327" y="1453"/>
                  </a:lnTo>
                  <a:lnTo>
                    <a:pt x="5334" y="1478"/>
                  </a:lnTo>
                  <a:lnTo>
                    <a:pt x="5339" y="1505"/>
                  </a:lnTo>
                  <a:lnTo>
                    <a:pt x="5343" y="1530"/>
                  </a:lnTo>
                  <a:lnTo>
                    <a:pt x="5347" y="1556"/>
                  </a:lnTo>
                  <a:lnTo>
                    <a:pt x="5349" y="1583"/>
                  </a:lnTo>
                  <a:lnTo>
                    <a:pt x="5351" y="1610"/>
                  </a:lnTo>
                  <a:lnTo>
                    <a:pt x="5351" y="1637"/>
                  </a:lnTo>
                  <a:lnTo>
                    <a:pt x="5351" y="1653"/>
                  </a:lnTo>
                  <a:lnTo>
                    <a:pt x="5351" y="1669"/>
                  </a:lnTo>
                  <a:lnTo>
                    <a:pt x="5350" y="1672"/>
                  </a:lnTo>
                  <a:lnTo>
                    <a:pt x="5349" y="1676"/>
                  </a:lnTo>
                  <a:lnTo>
                    <a:pt x="5347" y="1679"/>
                  </a:lnTo>
                  <a:lnTo>
                    <a:pt x="5345" y="1683"/>
                  </a:lnTo>
                  <a:lnTo>
                    <a:pt x="5342" y="1685"/>
                  </a:lnTo>
                  <a:lnTo>
                    <a:pt x="5339" y="1686"/>
                  </a:lnTo>
                  <a:lnTo>
                    <a:pt x="5335" y="1687"/>
                  </a:lnTo>
                  <a:lnTo>
                    <a:pt x="5331" y="1687"/>
                  </a:lnTo>
                  <a:close/>
                  <a:moveTo>
                    <a:pt x="374" y="2036"/>
                  </a:moveTo>
                  <a:lnTo>
                    <a:pt x="370" y="2036"/>
                  </a:lnTo>
                  <a:lnTo>
                    <a:pt x="365" y="2034"/>
                  </a:lnTo>
                  <a:lnTo>
                    <a:pt x="362" y="2031"/>
                  </a:lnTo>
                  <a:lnTo>
                    <a:pt x="358" y="2027"/>
                  </a:lnTo>
                  <a:lnTo>
                    <a:pt x="349" y="2012"/>
                  </a:lnTo>
                  <a:lnTo>
                    <a:pt x="340" y="1996"/>
                  </a:lnTo>
                  <a:lnTo>
                    <a:pt x="327" y="1972"/>
                  </a:lnTo>
                  <a:lnTo>
                    <a:pt x="316" y="1946"/>
                  </a:lnTo>
                  <a:lnTo>
                    <a:pt x="305" y="1921"/>
                  </a:lnTo>
                  <a:lnTo>
                    <a:pt x="296" y="1897"/>
                  </a:lnTo>
                  <a:lnTo>
                    <a:pt x="289" y="1872"/>
                  </a:lnTo>
                  <a:lnTo>
                    <a:pt x="282" y="1847"/>
                  </a:lnTo>
                  <a:lnTo>
                    <a:pt x="278" y="1823"/>
                  </a:lnTo>
                  <a:lnTo>
                    <a:pt x="273" y="1798"/>
                  </a:lnTo>
                  <a:lnTo>
                    <a:pt x="273" y="1795"/>
                  </a:lnTo>
                  <a:lnTo>
                    <a:pt x="274" y="1792"/>
                  </a:lnTo>
                  <a:lnTo>
                    <a:pt x="275" y="1787"/>
                  </a:lnTo>
                  <a:lnTo>
                    <a:pt x="278" y="1785"/>
                  </a:lnTo>
                  <a:lnTo>
                    <a:pt x="280" y="1781"/>
                  </a:lnTo>
                  <a:lnTo>
                    <a:pt x="284" y="1779"/>
                  </a:lnTo>
                  <a:lnTo>
                    <a:pt x="287" y="1778"/>
                  </a:lnTo>
                  <a:lnTo>
                    <a:pt x="290" y="1777"/>
                  </a:lnTo>
                  <a:lnTo>
                    <a:pt x="295" y="1777"/>
                  </a:lnTo>
                  <a:lnTo>
                    <a:pt x="298" y="1778"/>
                  </a:lnTo>
                  <a:lnTo>
                    <a:pt x="302" y="1779"/>
                  </a:lnTo>
                  <a:lnTo>
                    <a:pt x="305" y="1781"/>
                  </a:lnTo>
                  <a:lnTo>
                    <a:pt x="308" y="1784"/>
                  </a:lnTo>
                  <a:lnTo>
                    <a:pt x="310" y="1787"/>
                  </a:lnTo>
                  <a:lnTo>
                    <a:pt x="312" y="1790"/>
                  </a:lnTo>
                  <a:lnTo>
                    <a:pt x="312" y="1794"/>
                  </a:lnTo>
                  <a:lnTo>
                    <a:pt x="316" y="1816"/>
                  </a:lnTo>
                  <a:lnTo>
                    <a:pt x="321" y="1839"/>
                  </a:lnTo>
                  <a:lnTo>
                    <a:pt x="327" y="1862"/>
                  </a:lnTo>
                  <a:lnTo>
                    <a:pt x="334" y="1884"/>
                  </a:lnTo>
                  <a:lnTo>
                    <a:pt x="342" y="1907"/>
                  </a:lnTo>
                  <a:lnTo>
                    <a:pt x="352" y="1931"/>
                  </a:lnTo>
                  <a:lnTo>
                    <a:pt x="363" y="1954"/>
                  </a:lnTo>
                  <a:lnTo>
                    <a:pt x="374" y="1977"/>
                  </a:lnTo>
                  <a:lnTo>
                    <a:pt x="382" y="1991"/>
                  </a:lnTo>
                  <a:lnTo>
                    <a:pt x="391" y="2006"/>
                  </a:lnTo>
                  <a:lnTo>
                    <a:pt x="392" y="2009"/>
                  </a:lnTo>
                  <a:lnTo>
                    <a:pt x="394" y="2013"/>
                  </a:lnTo>
                  <a:lnTo>
                    <a:pt x="395" y="2016"/>
                  </a:lnTo>
                  <a:lnTo>
                    <a:pt x="394" y="2021"/>
                  </a:lnTo>
                  <a:lnTo>
                    <a:pt x="392" y="2024"/>
                  </a:lnTo>
                  <a:lnTo>
                    <a:pt x="391" y="2028"/>
                  </a:lnTo>
                  <a:lnTo>
                    <a:pt x="388" y="2030"/>
                  </a:lnTo>
                  <a:lnTo>
                    <a:pt x="386" y="2032"/>
                  </a:lnTo>
                  <a:lnTo>
                    <a:pt x="374" y="2036"/>
                  </a:lnTo>
                  <a:close/>
                  <a:moveTo>
                    <a:pt x="5202" y="2139"/>
                  </a:moveTo>
                  <a:lnTo>
                    <a:pt x="5194" y="2138"/>
                  </a:lnTo>
                  <a:lnTo>
                    <a:pt x="5191" y="2136"/>
                  </a:lnTo>
                  <a:lnTo>
                    <a:pt x="5189" y="2133"/>
                  </a:lnTo>
                  <a:lnTo>
                    <a:pt x="5186" y="2131"/>
                  </a:lnTo>
                  <a:lnTo>
                    <a:pt x="5184" y="2128"/>
                  </a:lnTo>
                  <a:lnTo>
                    <a:pt x="5183" y="2123"/>
                  </a:lnTo>
                  <a:lnTo>
                    <a:pt x="5183" y="2120"/>
                  </a:lnTo>
                  <a:lnTo>
                    <a:pt x="5183" y="2116"/>
                  </a:lnTo>
                  <a:lnTo>
                    <a:pt x="5184" y="2112"/>
                  </a:lnTo>
                  <a:lnTo>
                    <a:pt x="5201" y="2071"/>
                  </a:lnTo>
                  <a:lnTo>
                    <a:pt x="5217" y="2031"/>
                  </a:lnTo>
                  <a:lnTo>
                    <a:pt x="5233" y="1992"/>
                  </a:lnTo>
                  <a:lnTo>
                    <a:pt x="5249" y="1952"/>
                  </a:lnTo>
                  <a:lnTo>
                    <a:pt x="5255" y="1937"/>
                  </a:lnTo>
                  <a:lnTo>
                    <a:pt x="5260" y="1923"/>
                  </a:lnTo>
                  <a:lnTo>
                    <a:pt x="5265" y="1909"/>
                  </a:lnTo>
                  <a:lnTo>
                    <a:pt x="5270" y="1894"/>
                  </a:lnTo>
                  <a:lnTo>
                    <a:pt x="5271" y="1890"/>
                  </a:lnTo>
                  <a:lnTo>
                    <a:pt x="5273" y="1887"/>
                  </a:lnTo>
                  <a:lnTo>
                    <a:pt x="5276" y="1884"/>
                  </a:lnTo>
                  <a:lnTo>
                    <a:pt x="5279" y="1882"/>
                  </a:lnTo>
                  <a:lnTo>
                    <a:pt x="5283" y="1881"/>
                  </a:lnTo>
                  <a:lnTo>
                    <a:pt x="5287" y="1880"/>
                  </a:lnTo>
                  <a:lnTo>
                    <a:pt x="5291" y="1880"/>
                  </a:lnTo>
                  <a:lnTo>
                    <a:pt x="5294" y="1881"/>
                  </a:lnTo>
                  <a:lnTo>
                    <a:pt x="5299" y="1882"/>
                  </a:lnTo>
                  <a:lnTo>
                    <a:pt x="5301" y="1884"/>
                  </a:lnTo>
                  <a:lnTo>
                    <a:pt x="5304" y="1888"/>
                  </a:lnTo>
                  <a:lnTo>
                    <a:pt x="5306" y="1890"/>
                  </a:lnTo>
                  <a:lnTo>
                    <a:pt x="5308" y="1894"/>
                  </a:lnTo>
                  <a:lnTo>
                    <a:pt x="5308" y="1898"/>
                  </a:lnTo>
                  <a:lnTo>
                    <a:pt x="5308" y="1902"/>
                  </a:lnTo>
                  <a:lnTo>
                    <a:pt x="5307" y="1906"/>
                  </a:lnTo>
                  <a:lnTo>
                    <a:pt x="5302" y="1921"/>
                  </a:lnTo>
                  <a:lnTo>
                    <a:pt x="5298" y="1936"/>
                  </a:lnTo>
                  <a:lnTo>
                    <a:pt x="5292" y="1951"/>
                  </a:lnTo>
                  <a:lnTo>
                    <a:pt x="5286" y="1967"/>
                  </a:lnTo>
                  <a:lnTo>
                    <a:pt x="5270" y="2006"/>
                  </a:lnTo>
                  <a:lnTo>
                    <a:pt x="5254" y="2046"/>
                  </a:lnTo>
                  <a:lnTo>
                    <a:pt x="5238" y="2087"/>
                  </a:lnTo>
                  <a:lnTo>
                    <a:pt x="5221" y="2128"/>
                  </a:lnTo>
                  <a:lnTo>
                    <a:pt x="5217" y="2132"/>
                  </a:lnTo>
                  <a:lnTo>
                    <a:pt x="5214" y="2137"/>
                  </a:lnTo>
                  <a:lnTo>
                    <a:pt x="5208" y="2139"/>
                  </a:lnTo>
                  <a:lnTo>
                    <a:pt x="5202" y="2139"/>
                  </a:lnTo>
                  <a:close/>
                  <a:moveTo>
                    <a:pt x="698" y="2380"/>
                  </a:moveTo>
                  <a:lnTo>
                    <a:pt x="694" y="2380"/>
                  </a:lnTo>
                  <a:lnTo>
                    <a:pt x="690" y="2379"/>
                  </a:lnTo>
                  <a:lnTo>
                    <a:pt x="686" y="2378"/>
                  </a:lnTo>
                  <a:lnTo>
                    <a:pt x="684" y="2374"/>
                  </a:lnTo>
                  <a:lnTo>
                    <a:pt x="655" y="2347"/>
                  </a:lnTo>
                  <a:lnTo>
                    <a:pt x="628" y="2318"/>
                  </a:lnTo>
                  <a:lnTo>
                    <a:pt x="599" y="2289"/>
                  </a:lnTo>
                  <a:lnTo>
                    <a:pt x="571" y="2262"/>
                  </a:lnTo>
                  <a:lnTo>
                    <a:pt x="516" y="2208"/>
                  </a:lnTo>
                  <a:lnTo>
                    <a:pt x="514" y="2204"/>
                  </a:lnTo>
                  <a:lnTo>
                    <a:pt x="512" y="2201"/>
                  </a:lnTo>
                  <a:lnTo>
                    <a:pt x="511" y="2198"/>
                  </a:lnTo>
                  <a:lnTo>
                    <a:pt x="511" y="2194"/>
                  </a:lnTo>
                  <a:lnTo>
                    <a:pt x="511" y="2190"/>
                  </a:lnTo>
                  <a:lnTo>
                    <a:pt x="512" y="2186"/>
                  </a:lnTo>
                  <a:lnTo>
                    <a:pt x="514" y="2183"/>
                  </a:lnTo>
                  <a:lnTo>
                    <a:pt x="516" y="2180"/>
                  </a:lnTo>
                  <a:lnTo>
                    <a:pt x="520" y="2177"/>
                  </a:lnTo>
                  <a:lnTo>
                    <a:pt x="523" y="2176"/>
                  </a:lnTo>
                  <a:lnTo>
                    <a:pt x="527" y="2175"/>
                  </a:lnTo>
                  <a:lnTo>
                    <a:pt x="530" y="2173"/>
                  </a:lnTo>
                  <a:lnTo>
                    <a:pt x="534" y="2175"/>
                  </a:lnTo>
                  <a:lnTo>
                    <a:pt x="538" y="2176"/>
                  </a:lnTo>
                  <a:lnTo>
                    <a:pt x="542" y="2177"/>
                  </a:lnTo>
                  <a:lnTo>
                    <a:pt x="544" y="2179"/>
                  </a:lnTo>
                  <a:lnTo>
                    <a:pt x="599" y="2234"/>
                  </a:lnTo>
                  <a:lnTo>
                    <a:pt x="628" y="2262"/>
                  </a:lnTo>
                  <a:lnTo>
                    <a:pt x="655" y="2290"/>
                  </a:lnTo>
                  <a:lnTo>
                    <a:pt x="684" y="2318"/>
                  </a:lnTo>
                  <a:lnTo>
                    <a:pt x="711" y="2347"/>
                  </a:lnTo>
                  <a:lnTo>
                    <a:pt x="714" y="2350"/>
                  </a:lnTo>
                  <a:lnTo>
                    <a:pt x="716" y="2354"/>
                  </a:lnTo>
                  <a:lnTo>
                    <a:pt x="717" y="2357"/>
                  </a:lnTo>
                  <a:lnTo>
                    <a:pt x="717" y="2360"/>
                  </a:lnTo>
                  <a:lnTo>
                    <a:pt x="717" y="2365"/>
                  </a:lnTo>
                  <a:lnTo>
                    <a:pt x="716" y="2368"/>
                  </a:lnTo>
                  <a:lnTo>
                    <a:pt x="714" y="2372"/>
                  </a:lnTo>
                  <a:lnTo>
                    <a:pt x="711" y="2375"/>
                  </a:lnTo>
                  <a:lnTo>
                    <a:pt x="708" y="2378"/>
                  </a:lnTo>
                  <a:lnTo>
                    <a:pt x="704" y="2379"/>
                  </a:lnTo>
                  <a:lnTo>
                    <a:pt x="701" y="2380"/>
                  </a:lnTo>
                  <a:lnTo>
                    <a:pt x="698" y="2380"/>
                  </a:lnTo>
                  <a:close/>
                  <a:moveTo>
                    <a:pt x="4999" y="2566"/>
                  </a:moveTo>
                  <a:lnTo>
                    <a:pt x="4990" y="2565"/>
                  </a:lnTo>
                  <a:lnTo>
                    <a:pt x="4987" y="2562"/>
                  </a:lnTo>
                  <a:lnTo>
                    <a:pt x="4984" y="2559"/>
                  </a:lnTo>
                  <a:lnTo>
                    <a:pt x="4982" y="2555"/>
                  </a:lnTo>
                  <a:lnTo>
                    <a:pt x="4981" y="2552"/>
                  </a:lnTo>
                  <a:lnTo>
                    <a:pt x="4980" y="2549"/>
                  </a:lnTo>
                  <a:lnTo>
                    <a:pt x="4980" y="2545"/>
                  </a:lnTo>
                  <a:lnTo>
                    <a:pt x="4980" y="2542"/>
                  </a:lnTo>
                  <a:lnTo>
                    <a:pt x="4982" y="2537"/>
                  </a:lnTo>
                  <a:lnTo>
                    <a:pt x="4996" y="2510"/>
                  </a:lnTo>
                  <a:lnTo>
                    <a:pt x="5010" y="2482"/>
                  </a:lnTo>
                  <a:lnTo>
                    <a:pt x="5023" y="2456"/>
                  </a:lnTo>
                  <a:lnTo>
                    <a:pt x="5037" y="2429"/>
                  </a:lnTo>
                  <a:lnTo>
                    <a:pt x="5050" y="2403"/>
                  </a:lnTo>
                  <a:lnTo>
                    <a:pt x="5062" y="2378"/>
                  </a:lnTo>
                  <a:lnTo>
                    <a:pt x="5075" y="2352"/>
                  </a:lnTo>
                  <a:lnTo>
                    <a:pt x="5088" y="2326"/>
                  </a:lnTo>
                  <a:lnTo>
                    <a:pt x="5089" y="2323"/>
                  </a:lnTo>
                  <a:lnTo>
                    <a:pt x="5092" y="2320"/>
                  </a:lnTo>
                  <a:lnTo>
                    <a:pt x="5095" y="2318"/>
                  </a:lnTo>
                  <a:lnTo>
                    <a:pt x="5098" y="2317"/>
                  </a:lnTo>
                  <a:lnTo>
                    <a:pt x="5103" y="2316"/>
                  </a:lnTo>
                  <a:lnTo>
                    <a:pt x="5106" y="2316"/>
                  </a:lnTo>
                  <a:lnTo>
                    <a:pt x="5109" y="2316"/>
                  </a:lnTo>
                  <a:lnTo>
                    <a:pt x="5113" y="2317"/>
                  </a:lnTo>
                  <a:lnTo>
                    <a:pt x="5116" y="2319"/>
                  </a:lnTo>
                  <a:lnTo>
                    <a:pt x="5120" y="2323"/>
                  </a:lnTo>
                  <a:lnTo>
                    <a:pt x="5122" y="2325"/>
                  </a:lnTo>
                  <a:lnTo>
                    <a:pt x="5123" y="2328"/>
                  </a:lnTo>
                  <a:lnTo>
                    <a:pt x="5124" y="2332"/>
                  </a:lnTo>
                  <a:lnTo>
                    <a:pt x="5124" y="2336"/>
                  </a:lnTo>
                  <a:lnTo>
                    <a:pt x="5124" y="2340"/>
                  </a:lnTo>
                  <a:lnTo>
                    <a:pt x="5123" y="2343"/>
                  </a:lnTo>
                  <a:lnTo>
                    <a:pt x="5111" y="2370"/>
                  </a:lnTo>
                  <a:lnTo>
                    <a:pt x="5098" y="2395"/>
                  </a:lnTo>
                  <a:lnTo>
                    <a:pt x="5085" y="2421"/>
                  </a:lnTo>
                  <a:lnTo>
                    <a:pt x="5073" y="2446"/>
                  </a:lnTo>
                  <a:lnTo>
                    <a:pt x="5059" y="2474"/>
                  </a:lnTo>
                  <a:lnTo>
                    <a:pt x="5045" y="2500"/>
                  </a:lnTo>
                  <a:lnTo>
                    <a:pt x="5031" y="2528"/>
                  </a:lnTo>
                  <a:lnTo>
                    <a:pt x="5017" y="2555"/>
                  </a:lnTo>
                  <a:lnTo>
                    <a:pt x="5013" y="2560"/>
                  </a:lnTo>
                  <a:lnTo>
                    <a:pt x="5010" y="2563"/>
                  </a:lnTo>
                  <a:lnTo>
                    <a:pt x="5005" y="2566"/>
                  </a:lnTo>
                  <a:lnTo>
                    <a:pt x="4999" y="2566"/>
                  </a:lnTo>
                  <a:close/>
                  <a:moveTo>
                    <a:pt x="999" y="2744"/>
                  </a:moveTo>
                  <a:lnTo>
                    <a:pt x="995" y="2742"/>
                  </a:lnTo>
                  <a:lnTo>
                    <a:pt x="990" y="2741"/>
                  </a:lnTo>
                  <a:lnTo>
                    <a:pt x="987" y="2738"/>
                  </a:lnTo>
                  <a:lnTo>
                    <a:pt x="983" y="2734"/>
                  </a:lnTo>
                  <a:lnTo>
                    <a:pt x="968" y="2711"/>
                  </a:lnTo>
                  <a:lnTo>
                    <a:pt x="952" y="2688"/>
                  </a:lnTo>
                  <a:lnTo>
                    <a:pt x="936" y="2666"/>
                  </a:lnTo>
                  <a:lnTo>
                    <a:pt x="919" y="2641"/>
                  </a:lnTo>
                  <a:lnTo>
                    <a:pt x="901" y="2618"/>
                  </a:lnTo>
                  <a:lnTo>
                    <a:pt x="882" y="2596"/>
                  </a:lnTo>
                  <a:lnTo>
                    <a:pt x="863" y="2571"/>
                  </a:lnTo>
                  <a:lnTo>
                    <a:pt x="842" y="2547"/>
                  </a:lnTo>
                  <a:lnTo>
                    <a:pt x="841" y="2544"/>
                  </a:lnTo>
                  <a:lnTo>
                    <a:pt x="839" y="2541"/>
                  </a:lnTo>
                  <a:lnTo>
                    <a:pt x="839" y="2537"/>
                  </a:lnTo>
                  <a:lnTo>
                    <a:pt x="838" y="2532"/>
                  </a:lnTo>
                  <a:lnTo>
                    <a:pt x="839" y="2529"/>
                  </a:lnTo>
                  <a:lnTo>
                    <a:pt x="840" y="2526"/>
                  </a:lnTo>
                  <a:lnTo>
                    <a:pt x="842" y="2522"/>
                  </a:lnTo>
                  <a:lnTo>
                    <a:pt x="844" y="2520"/>
                  </a:lnTo>
                  <a:lnTo>
                    <a:pt x="848" y="2518"/>
                  </a:lnTo>
                  <a:lnTo>
                    <a:pt x="851" y="2515"/>
                  </a:lnTo>
                  <a:lnTo>
                    <a:pt x="856" y="2515"/>
                  </a:lnTo>
                  <a:lnTo>
                    <a:pt x="859" y="2515"/>
                  </a:lnTo>
                  <a:lnTo>
                    <a:pt x="863" y="2515"/>
                  </a:lnTo>
                  <a:lnTo>
                    <a:pt x="866" y="2516"/>
                  </a:lnTo>
                  <a:lnTo>
                    <a:pt x="870" y="2519"/>
                  </a:lnTo>
                  <a:lnTo>
                    <a:pt x="873" y="2522"/>
                  </a:lnTo>
                  <a:lnTo>
                    <a:pt x="894" y="2546"/>
                  </a:lnTo>
                  <a:lnTo>
                    <a:pt x="913" y="2570"/>
                  </a:lnTo>
                  <a:lnTo>
                    <a:pt x="932" y="2594"/>
                  </a:lnTo>
                  <a:lnTo>
                    <a:pt x="950" y="2618"/>
                  </a:lnTo>
                  <a:lnTo>
                    <a:pt x="967" y="2643"/>
                  </a:lnTo>
                  <a:lnTo>
                    <a:pt x="984" y="2666"/>
                  </a:lnTo>
                  <a:lnTo>
                    <a:pt x="1000" y="2690"/>
                  </a:lnTo>
                  <a:lnTo>
                    <a:pt x="1017" y="2713"/>
                  </a:lnTo>
                  <a:lnTo>
                    <a:pt x="1018" y="2716"/>
                  </a:lnTo>
                  <a:lnTo>
                    <a:pt x="1019" y="2719"/>
                  </a:lnTo>
                  <a:lnTo>
                    <a:pt x="1019" y="2724"/>
                  </a:lnTo>
                  <a:lnTo>
                    <a:pt x="1019" y="2727"/>
                  </a:lnTo>
                  <a:lnTo>
                    <a:pt x="1018" y="2731"/>
                  </a:lnTo>
                  <a:lnTo>
                    <a:pt x="1015" y="2734"/>
                  </a:lnTo>
                  <a:lnTo>
                    <a:pt x="1013" y="2738"/>
                  </a:lnTo>
                  <a:lnTo>
                    <a:pt x="1011" y="2740"/>
                  </a:lnTo>
                  <a:lnTo>
                    <a:pt x="999" y="2744"/>
                  </a:lnTo>
                  <a:close/>
                  <a:moveTo>
                    <a:pt x="4773" y="2981"/>
                  </a:moveTo>
                  <a:lnTo>
                    <a:pt x="4763" y="2979"/>
                  </a:lnTo>
                  <a:lnTo>
                    <a:pt x="4761" y="2976"/>
                  </a:lnTo>
                  <a:lnTo>
                    <a:pt x="4757" y="2974"/>
                  </a:lnTo>
                  <a:lnTo>
                    <a:pt x="4755" y="2971"/>
                  </a:lnTo>
                  <a:lnTo>
                    <a:pt x="4754" y="2967"/>
                  </a:lnTo>
                  <a:lnTo>
                    <a:pt x="4754" y="2964"/>
                  </a:lnTo>
                  <a:lnTo>
                    <a:pt x="4754" y="2959"/>
                  </a:lnTo>
                  <a:lnTo>
                    <a:pt x="4754" y="2956"/>
                  </a:lnTo>
                  <a:lnTo>
                    <a:pt x="4756" y="2952"/>
                  </a:lnTo>
                  <a:lnTo>
                    <a:pt x="4770" y="2926"/>
                  </a:lnTo>
                  <a:lnTo>
                    <a:pt x="4785" y="2901"/>
                  </a:lnTo>
                  <a:lnTo>
                    <a:pt x="4800" y="2874"/>
                  </a:lnTo>
                  <a:lnTo>
                    <a:pt x="4813" y="2849"/>
                  </a:lnTo>
                  <a:lnTo>
                    <a:pt x="4828" y="2823"/>
                  </a:lnTo>
                  <a:lnTo>
                    <a:pt x="4842" y="2797"/>
                  </a:lnTo>
                  <a:lnTo>
                    <a:pt x="4856" y="2771"/>
                  </a:lnTo>
                  <a:lnTo>
                    <a:pt x="4871" y="2746"/>
                  </a:lnTo>
                  <a:lnTo>
                    <a:pt x="4873" y="2742"/>
                  </a:lnTo>
                  <a:lnTo>
                    <a:pt x="4875" y="2740"/>
                  </a:lnTo>
                  <a:lnTo>
                    <a:pt x="4879" y="2738"/>
                  </a:lnTo>
                  <a:lnTo>
                    <a:pt x="4882" y="2737"/>
                  </a:lnTo>
                  <a:lnTo>
                    <a:pt x="4886" y="2735"/>
                  </a:lnTo>
                  <a:lnTo>
                    <a:pt x="4890" y="2735"/>
                  </a:lnTo>
                  <a:lnTo>
                    <a:pt x="4894" y="2737"/>
                  </a:lnTo>
                  <a:lnTo>
                    <a:pt x="4897" y="2738"/>
                  </a:lnTo>
                  <a:lnTo>
                    <a:pt x="4901" y="2740"/>
                  </a:lnTo>
                  <a:lnTo>
                    <a:pt x="4903" y="2742"/>
                  </a:lnTo>
                  <a:lnTo>
                    <a:pt x="4905" y="2746"/>
                  </a:lnTo>
                  <a:lnTo>
                    <a:pt x="4906" y="2749"/>
                  </a:lnTo>
                  <a:lnTo>
                    <a:pt x="4908" y="2753"/>
                  </a:lnTo>
                  <a:lnTo>
                    <a:pt x="4908" y="2757"/>
                  </a:lnTo>
                  <a:lnTo>
                    <a:pt x="4906" y="2761"/>
                  </a:lnTo>
                  <a:lnTo>
                    <a:pt x="4905" y="2764"/>
                  </a:lnTo>
                  <a:lnTo>
                    <a:pt x="4892" y="2791"/>
                  </a:lnTo>
                  <a:lnTo>
                    <a:pt x="4877" y="2816"/>
                  </a:lnTo>
                  <a:lnTo>
                    <a:pt x="4863" y="2842"/>
                  </a:lnTo>
                  <a:lnTo>
                    <a:pt x="4848" y="2869"/>
                  </a:lnTo>
                  <a:lnTo>
                    <a:pt x="4834" y="2894"/>
                  </a:lnTo>
                  <a:lnTo>
                    <a:pt x="4819" y="2920"/>
                  </a:lnTo>
                  <a:lnTo>
                    <a:pt x="4804" y="2945"/>
                  </a:lnTo>
                  <a:lnTo>
                    <a:pt x="4791" y="2972"/>
                  </a:lnTo>
                  <a:lnTo>
                    <a:pt x="4787" y="2975"/>
                  </a:lnTo>
                  <a:lnTo>
                    <a:pt x="4783" y="2979"/>
                  </a:lnTo>
                  <a:lnTo>
                    <a:pt x="4778" y="2981"/>
                  </a:lnTo>
                  <a:lnTo>
                    <a:pt x="4773" y="2981"/>
                  </a:lnTo>
                  <a:close/>
                  <a:moveTo>
                    <a:pt x="1091" y="3183"/>
                  </a:moveTo>
                  <a:lnTo>
                    <a:pt x="1082" y="3181"/>
                  </a:lnTo>
                  <a:lnTo>
                    <a:pt x="1078" y="3179"/>
                  </a:lnTo>
                  <a:lnTo>
                    <a:pt x="1076" y="3176"/>
                  </a:lnTo>
                  <a:lnTo>
                    <a:pt x="1074" y="3174"/>
                  </a:lnTo>
                  <a:lnTo>
                    <a:pt x="1072" y="3170"/>
                  </a:lnTo>
                  <a:lnTo>
                    <a:pt x="1072" y="3166"/>
                  </a:lnTo>
                  <a:lnTo>
                    <a:pt x="1072" y="3162"/>
                  </a:lnTo>
                  <a:lnTo>
                    <a:pt x="1072" y="3159"/>
                  </a:lnTo>
                  <a:lnTo>
                    <a:pt x="1073" y="3154"/>
                  </a:lnTo>
                  <a:lnTo>
                    <a:pt x="1080" y="3139"/>
                  </a:lnTo>
                  <a:lnTo>
                    <a:pt x="1086" y="3124"/>
                  </a:lnTo>
                  <a:lnTo>
                    <a:pt x="1091" y="3109"/>
                  </a:lnTo>
                  <a:lnTo>
                    <a:pt x="1096" y="3094"/>
                  </a:lnTo>
                  <a:lnTo>
                    <a:pt x="1098" y="3080"/>
                  </a:lnTo>
                  <a:lnTo>
                    <a:pt x="1100" y="3065"/>
                  </a:lnTo>
                  <a:lnTo>
                    <a:pt x="1103" y="3050"/>
                  </a:lnTo>
                  <a:lnTo>
                    <a:pt x="1103" y="3035"/>
                  </a:lnTo>
                  <a:lnTo>
                    <a:pt x="1101" y="3012"/>
                  </a:lnTo>
                  <a:lnTo>
                    <a:pt x="1099" y="2988"/>
                  </a:lnTo>
                  <a:lnTo>
                    <a:pt x="1093" y="2965"/>
                  </a:lnTo>
                  <a:lnTo>
                    <a:pt x="1086" y="2940"/>
                  </a:lnTo>
                  <a:lnTo>
                    <a:pt x="1086" y="2936"/>
                  </a:lnTo>
                  <a:lnTo>
                    <a:pt x="1086" y="2932"/>
                  </a:lnTo>
                  <a:lnTo>
                    <a:pt x="1086" y="2928"/>
                  </a:lnTo>
                  <a:lnTo>
                    <a:pt x="1089" y="2925"/>
                  </a:lnTo>
                  <a:lnTo>
                    <a:pt x="1090" y="2921"/>
                  </a:lnTo>
                  <a:lnTo>
                    <a:pt x="1093" y="2919"/>
                  </a:lnTo>
                  <a:lnTo>
                    <a:pt x="1097" y="2917"/>
                  </a:lnTo>
                  <a:lnTo>
                    <a:pt x="1100" y="2914"/>
                  </a:lnTo>
                  <a:lnTo>
                    <a:pt x="1104" y="2914"/>
                  </a:lnTo>
                  <a:lnTo>
                    <a:pt x="1107" y="2914"/>
                  </a:lnTo>
                  <a:lnTo>
                    <a:pt x="1112" y="2914"/>
                  </a:lnTo>
                  <a:lnTo>
                    <a:pt x="1115" y="2917"/>
                  </a:lnTo>
                  <a:lnTo>
                    <a:pt x="1119" y="2919"/>
                  </a:lnTo>
                  <a:lnTo>
                    <a:pt x="1121" y="2921"/>
                  </a:lnTo>
                  <a:lnTo>
                    <a:pt x="1123" y="2925"/>
                  </a:lnTo>
                  <a:lnTo>
                    <a:pt x="1124" y="2928"/>
                  </a:lnTo>
                  <a:lnTo>
                    <a:pt x="1132" y="2956"/>
                  </a:lnTo>
                  <a:lnTo>
                    <a:pt x="1137" y="2982"/>
                  </a:lnTo>
                  <a:lnTo>
                    <a:pt x="1140" y="3008"/>
                  </a:lnTo>
                  <a:lnTo>
                    <a:pt x="1142" y="3035"/>
                  </a:lnTo>
                  <a:lnTo>
                    <a:pt x="1142" y="3052"/>
                  </a:lnTo>
                  <a:lnTo>
                    <a:pt x="1139" y="3069"/>
                  </a:lnTo>
                  <a:lnTo>
                    <a:pt x="1137" y="3086"/>
                  </a:lnTo>
                  <a:lnTo>
                    <a:pt x="1134" y="3104"/>
                  </a:lnTo>
                  <a:lnTo>
                    <a:pt x="1129" y="3121"/>
                  </a:lnTo>
                  <a:lnTo>
                    <a:pt x="1123" y="3138"/>
                  </a:lnTo>
                  <a:lnTo>
                    <a:pt x="1116" y="3155"/>
                  </a:lnTo>
                  <a:lnTo>
                    <a:pt x="1108" y="3172"/>
                  </a:lnTo>
                  <a:lnTo>
                    <a:pt x="1105" y="3177"/>
                  </a:lnTo>
                  <a:lnTo>
                    <a:pt x="1101" y="3181"/>
                  </a:lnTo>
                  <a:lnTo>
                    <a:pt x="1096" y="3183"/>
                  </a:lnTo>
                  <a:lnTo>
                    <a:pt x="1091" y="3183"/>
                  </a:lnTo>
                  <a:close/>
                  <a:moveTo>
                    <a:pt x="4490" y="3354"/>
                  </a:moveTo>
                  <a:lnTo>
                    <a:pt x="4485" y="3353"/>
                  </a:lnTo>
                  <a:lnTo>
                    <a:pt x="4481" y="3351"/>
                  </a:lnTo>
                  <a:lnTo>
                    <a:pt x="4477" y="3349"/>
                  </a:lnTo>
                  <a:lnTo>
                    <a:pt x="4474" y="3346"/>
                  </a:lnTo>
                  <a:lnTo>
                    <a:pt x="4472" y="3342"/>
                  </a:lnTo>
                  <a:lnTo>
                    <a:pt x="4471" y="3339"/>
                  </a:lnTo>
                  <a:lnTo>
                    <a:pt x="4469" y="3334"/>
                  </a:lnTo>
                  <a:lnTo>
                    <a:pt x="4471" y="3331"/>
                  </a:lnTo>
                  <a:lnTo>
                    <a:pt x="4471" y="3327"/>
                  </a:lnTo>
                  <a:lnTo>
                    <a:pt x="4473" y="3324"/>
                  </a:lnTo>
                  <a:lnTo>
                    <a:pt x="4475" y="3320"/>
                  </a:lnTo>
                  <a:lnTo>
                    <a:pt x="4477" y="3318"/>
                  </a:lnTo>
                  <a:lnTo>
                    <a:pt x="4503" y="3299"/>
                  </a:lnTo>
                  <a:lnTo>
                    <a:pt x="4527" y="3278"/>
                  </a:lnTo>
                  <a:lnTo>
                    <a:pt x="4549" y="3258"/>
                  </a:lnTo>
                  <a:lnTo>
                    <a:pt x="4569" y="3238"/>
                  </a:lnTo>
                  <a:lnTo>
                    <a:pt x="4589" y="3218"/>
                  </a:lnTo>
                  <a:lnTo>
                    <a:pt x="4606" y="3198"/>
                  </a:lnTo>
                  <a:lnTo>
                    <a:pt x="4623" y="3177"/>
                  </a:lnTo>
                  <a:lnTo>
                    <a:pt x="4639" y="3155"/>
                  </a:lnTo>
                  <a:lnTo>
                    <a:pt x="4641" y="3152"/>
                  </a:lnTo>
                  <a:lnTo>
                    <a:pt x="4644" y="3150"/>
                  </a:lnTo>
                  <a:lnTo>
                    <a:pt x="4647" y="3147"/>
                  </a:lnTo>
                  <a:lnTo>
                    <a:pt x="4652" y="3147"/>
                  </a:lnTo>
                  <a:lnTo>
                    <a:pt x="4655" y="3146"/>
                  </a:lnTo>
                  <a:lnTo>
                    <a:pt x="4659" y="3147"/>
                  </a:lnTo>
                  <a:lnTo>
                    <a:pt x="4662" y="3148"/>
                  </a:lnTo>
                  <a:lnTo>
                    <a:pt x="4666" y="3150"/>
                  </a:lnTo>
                  <a:lnTo>
                    <a:pt x="4669" y="3153"/>
                  </a:lnTo>
                  <a:lnTo>
                    <a:pt x="4671" y="3155"/>
                  </a:lnTo>
                  <a:lnTo>
                    <a:pt x="4674" y="3159"/>
                  </a:lnTo>
                  <a:lnTo>
                    <a:pt x="4675" y="3162"/>
                  </a:lnTo>
                  <a:lnTo>
                    <a:pt x="4675" y="3167"/>
                  </a:lnTo>
                  <a:lnTo>
                    <a:pt x="4675" y="3170"/>
                  </a:lnTo>
                  <a:lnTo>
                    <a:pt x="4674" y="3174"/>
                  </a:lnTo>
                  <a:lnTo>
                    <a:pt x="4671" y="3177"/>
                  </a:lnTo>
                  <a:lnTo>
                    <a:pt x="4654" y="3200"/>
                  </a:lnTo>
                  <a:lnTo>
                    <a:pt x="4637" y="3223"/>
                  </a:lnTo>
                  <a:lnTo>
                    <a:pt x="4618" y="3245"/>
                  </a:lnTo>
                  <a:lnTo>
                    <a:pt x="4598" y="3265"/>
                  </a:lnTo>
                  <a:lnTo>
                    <a:pt x="4576" y="3287"/>
                  </a:lnTo>
                  <a:lnTo>
                    <a:pt x="4553" y="3308"/>
                  </a:lnTo>
                  <a:lnTo>
                    <a:pt x="4528" y="3328"/>
                  </a:lnTo>
                  <a:lnTo>
                    <a:pt x="4501" y="3349"/>
                  </a:lnTo>
                  <a:lnTo>
                    <a:pt x="4490" y="3354"/>
                  </a:lnTo>
                  <a:close/>
                  <a:moveTo>
                    <a:pt x="777" y="3534"/>
                  </a:moveTo>
                  <a:lnTo>
                    <a:pt x="773" y="3534"/>
                  </a:lnTo>
                  <a:lnTo>
                    <a:pt x="770" y="3533"/>
                  </a:lnTo>
                  <a:lnTo>
                    <a:pt x="766" y="3530"/>
                  </a:lnTo>
                  <a:lnTo>
                    <a:pt x="763" y="3528"/>
                  </a:lnTo>
                  <a:lnTo>
                    <a:pt x="761" y="3525"/>
                  </a:lnTo>
                  <a:lnTo>
                    <a:pt x="758" y="3521"/>
                  </a:lnTo>
                  <a:lnTo>
                    <a:pt x="757" y="3518"/>
                  </a:lnTo>
                  <a:lnTo>
                    <a:pt x="757" y="3514"/>
                  </a:lnTo>
                  <a:lnTo>
                    <a:pt x="757" y="3510"/>
                  </a:lnTo>
                  <a:lnTo>
                    <a:pt x="758" y="3506"/>
                  </a:lnTo>
                  <a:lnTo>
                    <a:pt x="761" y="3503"/>
                  </a:lnTo>
                  <a:lnTo>
                    <a:pt x="763" y="3501"/>
                  </a:lnTo>
                  <a:lnTo>
                    <a:pt x="809" y="3456"/>
                  </a:lnTo>
                  <a:lnTo>
                    <a:pt x="852" y="3414"/>
                  </a:lnTo>
                  <a:lnTo>
                    <a:pt x="893" y="3373"/>
                  </a:lnTo>
                  <a:lnTo>
                    <a:pt x="932" y="3334"/>
                  </a:lnTo>
                  <a:lnTo>
                    <a:pt x="935" y="3332"/>
                  </a:lnTo>
                  <a:lnTo>
                    <a:pt x="939" y="3331"/>
                  </a:lnTo>
                  <a:lnTo>
                    <a:pt x="942" y="3330"/>
                  </a:lnTo>
                  <a:lnTo>
                    <a:pt x="945" y="3328"/>
                  </a:lnTo>
                  <a:lnTo>
                    <a:pt x="949" y="3330"/>
                  </a:lnTo>
                  <a:lnTo>
                    <a:pt x="952" y="3330"/>
                  </a:lnTo>
                  <a:lnTo>
                    <a:pt x="956" y="3332"/>
                  </a:lnTo>
                  <a:lnTo>
                    <a:pt x="959" y="3334"/>
                  </a:lnTo>
                  <a:lnTo>
                    <a:pt x="961" y="3338"/>
                  </a:lnTo>
                  <a:lnTo>
                    <a:pt x="964" y="3341"/>
                  </a:lnTo>
                  <a:lnTo>
                    <a:pt x="965" y="3345"/>
                  </a:lnTo>
                  <a:lnTo>
                    <a:pt x="965" y="3348"/>
                  </a:lnTo>
                  <a:lnTo>
                    <a:pt x="965" y="3353"/>
                  </a:lnTo>
                  <a:lnTo>
                    <a:pt x="964" y="3356"/>
                  </a:lnTo>
                  <a:lnTo>
                    <a:pt x="963" y="3359"/>
                  </a:lnTo>
                  <a:lnTo>
                    <a:pt x="959" y="3362"/>
                  </a:lnTo>
                  <a:lnTo>
                    <a:pt x="920" y="3402"/>
                  </a:lnTo>
                  <a:lnTo>
                    <a:pt x="880" y="3442"/>
                  </a:lnTo>
                  <a:lnTo>
                    <a:pt x="836" y="3484"/>
                  </a:lnTo>
                  <a:lnTo>
                    <a:pt x="791" y="3528"/>
                  </a:lnTo>
                  <a:lnTo>
                    <a:pt x="787" y="3530"/>
                  </a:lnTo>
                  <a:lnTo>
                    <a:pt x="785" y="3533"/>
                  </a:lnTo>
                  <a:lnTo>
                    <a:pt x="780" y="3534"/>
                  </a:lnTo>
                  <a:lnTo>
                    <a:pt x="777" y="3534"/>
                  </a:lnTo>
                  <a:close/>
                  <a:moveTo>
                    <a:pt x="4090" y="3606"/>
                  </a:moveTo>
                  <a:lnTo>
                    <a:pt x="4085" y="3605"/>
                  </a:lnTo>
                  <a:lnTo>
                    <a:pt x="4080" y="3604"/>
                  </a:lnTo>
                  <a:lnTo>
                    <a:pt x="4076" y="3600"/>
                  </a:lnTo>
                  <a:lnTo>
                    <a:pt x="4072" y="3596"/>
                  </a:lnTo>
                  <a:lnTo>
                    <a:pt x="4071" y="3592"/>
                  </a:lnTo>
                  <a:lnTo>
                    <a:pt x="4070" y="3589"/>
                  </a:lnTo>
                  <a:lnTo>
                    <a:pt x="4070" y="3584"/>
                  </a:lnTo>
                  <a:lnTo>
                    <a:pt x="4071" y="3581"/>
                  </a:lnTo>
                  <a:lnTo>
                    <a:pt x="4072" y="3577"/>
                  </a:lnTo>
                  <a:lnTo>
                    <a:pt x="4075" y="3574"/>
                  </a:lnTo>
                  <a:lnTo>
                    <a:pt x="4077" y="3572"/>
                  </a:lnTo>
                  <a:lnTo>
                    <a:pt x="4080" y="3569"/>
                  </a:lnTo>
                  <a:lnTo>
                    <a:pt x="4122" y="3545"/>
                  </a:lnTo>
                  <a:lnTo>
                    <a:pt x="4163" y="3521"/>
                  </a:lnTo>
                  <a:lnTo>
                    <a:pt x="4206" y="3495"/>
                  </a:lnTo>
                  <a:lnTo>
                    <a:pt x="4249" y="3468"/>
                  </a:lnTo>
                  <a:lnTo>
                    <a:pt x="4282" y="3448"/>
                  </a:lnTo>
                  <a:lnTo>
                    <a:pt x="4286" y="3445"/>
                  </a:lnTo>
                  <a:lnTo>
                    <a:pt x="4289" y="3444"/>
                  </a:lnTo>
                  <a:lnTo>
                    <a:pt x="4293" y="3444"/>
                  </a:lnTo>
                  <a:lnTo>
                    <a:pt x="4297" y="3444"/>
                  </a:lnTo>
                  <a:lnTo>
                    <a:pt x="4301" y="3447"/>
                  </a:lnTo>
                  <a:lnTo>
                    <a:pt x="4304" y="3448"/>
                  </a:lnTo>
                  <a:lnTo>
                    <a:pt x="4306" y="3450"/>
                  </a:lnTo>
                  <a:lnTo>
                    <a:pt x="4309" y="3453"/>
                  </a:lnTo>
                  <a:lnTo>
                    <a:pt x="4311" y="3457"/>
                  </a:lnTo>
                  <a:lnTo>
                    <a:pt x="4312" y="3462"/>
                  </a:lnTo>
                  <a:lnTo>
                    <a:pt x="4312" y="3465"/>
                  </a:lnTo>
                  <a:lnTo>
                    <a:pt x="4311" y="3468"/>
                  </a:lnTo>
                  <a:lnTo>
                    <a:pt x="4310" y="3472"/>
                  </a:lnTo>
                  <a:lnTo>
                    <a:pt x="4309" y="3475"/>
                  </a:lnTo>
                  <a:lnTo>
                    <a:pt x="4306" y="3479"/>
                  </a:lnTo>
                  <a:lnTo>
                    <a:pt x="4303" y="3481"/>
                  </a:lnTo>
                  <a:lnTo>
                    <a:pt x="4270" y="3502"/>
                  </a:lnTo>
                  <a:lnTo>
                    <a:pt x="4226" y="3528"/>
                  </a:lnTo>
                  <a:lnTo>
                    <a:pt x="4183" y="3554"/>
                  </a:lnTo>
                  <a:lnTo>
                    <a:pt x="4141" y="3580"/>
                  </a:lnTo>
                  <a:lnTo>
                    <a:pt x="4100" y="3604"/>
                  </a:lnTo>
                  <a:lnTo>
                    <a:pt x="4090" y="3606"/>
                  </a:lnTo>
                  <a:close/>
                  <a:moveTo>
                    <a:pt x="3664" y="3811"/>
                  </a:moveTo>
                  <a:lnTo>
                    <a:pt x="3658" y="3810"/>
                  </a:lnTo>
                  <a:lnTo>
                    <a:pt x="3654" y="3808"/>
                  </a:lnTo>
                  <a:lnTo>
                    <a:pt x="3649" y="3803"/>
                  </a:lnTo>
                  <a:lnTo>
                    <a:pt x="3646" y="3799"/>
                  </a:lnTo>
                  <a:lnTo>
                    <a:pt x="3645" y="3794"/>
                  </a:lnTo>
                  <a:lnTo>
                    <a:pt x="3645" y="3791"/>
                  </a:lnTo>
                  <a:lnTo>
                    <a:pt x="3646" y="3787"/>
                  </a:lnTo>
                  <a:lnTo>
                    <a:pt x="3647" y="3783"/>
                  </a:lnTo>
                  <a:lnTo>
                    <a:pt x="3648" y="3780"/>
                  </a:lnTo>
                  <a:lnTo>
                    <a:pt x="3650" y="3777"/>
                  </a:lnTo>
                  <a:lnTo>
                    <a:pt x="3654" y="3775"/>
                  </a:lnTo>
                  <a:lnTo>
                    <a:pt x="3657" y="3772"/>
                  </a:lnTo>
                  <a:lnTo>
                    <a:pt x="3684" y="3762"/>
                  </a:lnTo>
                  <a:lnTo>
                    <a:pt x="3711" y="3752"/>
                  </a:lnTo>
                  <a:lnTo>
                    <a:pt x="3737" y="3740"/>
                  </a:lnTo>
                  <a:lnTo>
                    <a:pt x="3764" y="3729"/>
                  </a:lnTo>
                  <a:lnTo>
                    <a:pt x="3791" y="3717"/>
                  </a:lnTo>
                  <a:lnTo>
                    <a:pt x="3818" y="3705"/>
                  </a:lnTo>
                  <a:lnTo>
                    <a:pt x="3845" y="3692"/>
                  </a:lnTo>
                  <a:lnTo>
                    <a:pt x="3873" y="3679"/>
                  </a:lnTo>
                  <a:lnTo>
                    <a:pt x="3876" y="3677"/>
                  </a:lnTo>
                  <a:lnTo>
                    <a:pt x="3880" y="3677"/>
                  </a:lnTo>
                  <a:lnTo>
                    <a:pt x="3884" y="3677"/>
                  </a:lnTo>
                  <a:lnTo>
                    <a:pt x="3888" y="3678"/>
                  </a:lnTo>
                  <a:lnTo>
                    <a:pt x="3891" y="3679"/>
                  </a:lnTo>
                  <a:lnTo>
                    <a:pt x="3894" y="3682"/>
                  </a:lnTo>
                  <a:lnTo>
                    <a:pt x="3897" y="3685"/>
                  </a:lnTo>
                  <a:lnTo>
                    <a:pt x="3899" y="3689"/>
                  </a:lnTo>
                  <a:lnTo>
                    <a:pt x="3900" y="3692"/>
                  </a:lnTo>
                  <a:lnTo>
                    <a:pt x="3900" y="3695"/>
                  </a:lnTo>
                  <a:lnTo>
                    <a:pt x="3900" y="3699"/>
                  </a:lnTo>
                  <a:lnTo>
                    <a:pt x="3899" y="3704"/>
                  </a:lnTo>
                  <a:lnTo>
                    <a:pt x="3898" y="3707"/>
                  </a:lnTo>
                  <a:lnTo>
                    <a:pt x="3896" y="3709"/>
                  </a:lnTo>
                  <a:lnTo>
                    <a:pt x="3894" y="3713"/>
                  </a:lnTo>
                  <a:lnTo>
                    <a:pt x="3890" y="3714"/>
                  </a:lnTo>
                  <a:lnTo>
                    <a:pt x="3863" y="3728"/>
                  </a:lnTo>
                  <a:lnTo>
                    <a:pt x="3835" y="3740"/>
                  </a:lnTo>
                  <a:lnTo>
                    <a:pt x="3807" y="3753"/>
                  </a:lnTo>
                  <a:lnTo>
                    <a:pt x="3780" y="3765"/>
                  </a:lnTo>
                  <a:lnTo>
                    <a:pt x="3752" y="3777"/>
                  </a:lnTo>
                  <a:lnTo>
                    <a:pt x="3726" y="3788"/>
                  </a:lnTo>
                  <a:lnTo>
                    <a:pt x="3698" y="3799"/>
                  </a:lnTo>
                  <a:lnTo>
                    <a:pt x="3672" y="3809"/>
                  </a:lnTo>
                  <a:lnTo>
                    <a:pt x="3664" y="3811"/>
                  </a:lnTo>
                  <a:close/>
                  <a:moveTo>
                    <a:pt x="433" y="3857"/>
                  </a:moveTo>
                  <a:lnTo>
                    <a:pt x="428" y="3857"/>
                  </a:lnTo>
                  <a:lnTo>
                    <a:pt x="425" y="3856"/>
                  </a:lnTo>
                  <a:lnTo>
                    <a:pt x="421" y="3854"/>
                  </a:lnTo>
                  <a:lnTo>
                    <a:pt x="418" y="3851"/>
                  </a:lnTo>
                  <a:lnTo>
                    <a:pt x="415" y="3848"/>
                  </a:lnTo>
                  <a:lnTo>
                    <a:pt x="414" y="3845"/>
                  </a:lnTo>
                  <a:lnTo>
                    <a:pt x="413" y="3841"/>
                  </a:lnTo>
                  <a:lnTo>
                    <a:pt x="412" y="3837"/>
                  </a:lnTo>
                  <a:lnTo>
                    <a:pt x="413" y="3833"/>
                  </a:lnTo>
                  <a:lnTo>
                    <a:pt x="414" y="3830"/>
                  </a:lnTo>
                  <a:lnTo>
                    <a:pt x="417" y="3826"/>
                  </a:lnTo>
                  <a:lnTo>
                    <a:pt x="419" y="3824"/>
                  </a:lnTo>
                  <a:lnTo>
                    <a:pt x="451" y="3793"/>
                  </a:lnTo>
                  <a:lnTo>
                    <a:pt x="483" y="3763"/>
                  </a:lnTo>
                  <a:lnTo>
                    <a:pt x="516" y="3732"/>
                  </a:lnTo>
                  <a:lnTo>
                    <a:pt x="548" y="3702"/>
                  </a:lnTo>
                  <a:lnTo>
                    <a:pt x="592" y="3662"/>
                  </a:lnTo>
                  <a:lnTo>
                    <a:pt x="594" y="3660"/>
                  </a:lnTo>
                  <a:lnTo>
                    <a:pt x="598" y="3658"/>
                  </a:lnTo>
                  <a:lnTo>
                    <a:pt x="602" y="3656"/>
                  </a:lnTo>
                  <a:lnTo>
                    <a:pt x="606" y="3656"/>
                  </a:lnTo>
                  <a:lnTo>
                    <a:pt x="609" y="3658"/>
                  </a:lnTo>
                  <a:lnTo>
                    <a:pt x="613" y="3659"/>
                  </a:lnTo>
                  <a:lnTo>
                    <a:pt x="616" y="3660"/>
                  </a:lnTo>
                  <a:lnTo>
                    <a:pt x="620" y="3663"/>
                  </a:lnTo>
                  <a:lnTo>
                    <a:pt x="622" y="3666"/>
                  </a:lnTo>
                  <a:lnTo>
                    <a:pt x="623" y="3669"/>
                  </a:lnTo>
                  <a:lnTo>
                    <a:pt x="624" y="3674"/>
                  </a:lnTo>
                  <a:lnTo>
                    <a:pt x="624" y="3677"/>
                  </a:lnTo>
                  <a:lnTo>
                    <a:pt x="624" y="3681"/>
                  </a:lnTo>
                  <a:lnTo>
                    <a:pt x="623" y="3684"/>
                  </a:lnTo>
                  <a:lnTo>
                    <a:pt x="621" y="3687"/>
                  </a:lnTo>
                  <a:lnTo>
                    <a:pt x="618" y="3691"/>
                  </a:lnTo>
                  <a:lnTo>
                    <a:pt x="575" y="3731"/>
                  </a:lnTo>
                  <a:lnTo>
                    <a:pt x="543" y="3761"/>
                  </a:lnTo>
                  <a:lnTo>
                    <a:pt x="511" y="3792"/>
                  </a:lnTo>
                  <a:lnTo>
                    <a:pt x="479" y="3822"/>
                  </a:lnTo>
                  <a:lnTo>
                    <a:pt x="445" y="3853"/>
                  </a:lnTo>
                  <a:lnTo>
                    <a:pt x="443" y="3855"/>
                  </a:lnTo>
                  <a:lnTo>
                    <a:pt x="440" y="3856"/>
                  </a:lnTo>
                  <a:lnTo>
                    <a:pt x="436" y="3857"/>
                  </a:lnTo>
                  <a:lnTo>
                    <a:pt x="433" y="3857"/>
                  </a:lnTo>
                  <a:close/>
                  <a:moveTo>
                    <a:pt x="3217" y="3960"/>
                  </a:moveTo>
                  <a:lnTo>
                    <a:pt x="3211" y="3959"/>
                  </a:lnTo>
                  <a:lnTo>
                    <a:pt x="3205" y="3957"/>
                  </a:lnTo>
                  <a:lnTo>
                    <a:pt x="3202" y="3954"/>
                  </a:lnTo>
                  <a:lnTo>
                    <a:pt x="3198" y="3949"/>
                  </a:lnTo>
                  <a:lnTo>
                    <a:pt x="3197" y="3944"/>
                  </a:lnTo>
                  <a:lnTo>
                    <a:pt x="3197" y="3941"/>
                  </a:lnTo>
                  <a:lnTo>
                    <a:pt x="3197" y="3937"/>
                  </a:lnTo>
                  <a:lnTo>
                    <a:pt x="3198" y="3934"/>
                  </a:lnTo>
                  <a:lnTo>
                    <a:pt x="3199" y="3931"/>
                  </a:lnTo>
                  <a:lnTo>
                    <a:pt x="3202" y="3927"/>
                  </a:lnTo>
                  <a:lnTo>
                    <a:pt x="3205" y="3925"/>
                  </a:lnTo>
                  <a:lnTo>
                    <a:pt x="3209" y="3923"/>
                  </a:lnTo>
                  <a:lnTo>
                    <a:pt x="3236" y="3911"/>
                  </a:lnTo>
                  <a:lnTo>
                    <a:pt x="3265" y="3901"/>
                  </a:lnTo>
                  <a:lnTo>
                    <a:pt x="3294" y="3890"/>
                  </a:lnTo>
                  <a:lnTo>
                    <a:pt x="3322" y="3880"/>
                  </a:lnTo>
                  <a:lnTo>
                    <a:pt x="3350" y="3871"/>
                  </a:lnTo>
                  <a:lnTo>
                    <a:pt x="3378" y="3863"/>
                  </a:lnTo>
                  <a:lnTo>
                    <a:pt x="3407" y="3855"/>
                  </a:lnTo>
                  <a:lnTo>
                    <a:pt x="3435" y="3847"/>
                  </a:lnTo>
                  <a:lnTo>
                    <a:pt x="3439" y="3846"/>
                  </a:lnTo>
                  <a:lnTo>
                    <a:pt x="3443" y="3846"/>
                  </a:lnTo>
                  <a:lnTo>
                    <a:pt x="3446" y="3847"/>
                  </a:lnTo>
                  <a:lnTo>
                    <a:pt x="3450" y="3848"/>
                  </a:lnTo>
                  <a:lnTo>
                    <a:pt x="3453" y="3850"/>
                  </a:lnTo>
                  <a:lnTo>
                    <a:pt x="3455" y="3853"/>
                  </a:lnTo>
                  <a:lnTo>
                    <a:pt x="3458" y="3856"/>
                  </a:lnTo>
                  <a:lnTo>
                    <a:pt x="3459" y="3861"/>
                  </a:lnTo>
                  <a:lnTo>
                    <a:pt x="3460" y="3864"/>
                  </a:lnTo>
                  <a:lnTo>
                    <a:pt x="3460" y="3868"/>
                  </a:lnTo>
                  <a:lnTo>
                    <a:pt x="3459" y="3872"/>
                  </a:lnTo>
                  <a:lnTo>
                    <a:pt x="3458" y="3876"/>
                  </a:lnTo>
                  <a:lnTo>
                    <a:pt x="3455" y="3878"/>
                  </a:lnTo>
                  <a:lnTo>
                    <a:pt x="3453" y="3881"/>
                  </a:lnTo>
                  <a:lnTo>
                    <a:pt x="3450" y="3882"/>
                  </a:lnTo>
                  <a:lnTo>
                    <a:pt x="3446" y="3885"/>
                  </a:lnTo>
                  <a:lnTo>
                    <a:pt x="3419" y="3893"/>
                  </a:lnTo>
                  <a:lnTo>
                    <a:pt x="3391" y="3901"/>
                  </a:lnTo>
                  <a:lnTo>
                    <a:pt x="3362" y="3909"/>
                  </a:lnTo>
                  <a:lnTo>
                    <a:pt x="3335" y="3918"/>
                  </a:lnTo>
                  <a:lnTo>
                    <a:pt x="3306" y="3927"/>
                  </a:lnTo>
                  <a:lnTo>
                    <a:pt x="3279" y="3937"/>
                  </a:lnTo>
                  <a:lnTo>
                    <a:pt x="3251" y="3948"/>
                  </a:lnTo>
                  <a:lnTo>
                    <a:pt x="3225" y="3959"/>
                  </a:lnTo>
                  <a:lnTo>
                    <a:pt x="3217" y="3960"/>
                  </a:lnTo>
                  <a:close/>
                  <a:moveTo>
                    <a:pt x="114" y="4205"/>
                  </a:moveTo>
                  <a:lnTo>
                    <a:pt x="103" y="4201"/>
                  </a:lnTo>
                  <a:lnTo>
                    <a:pt x="100" y="4199"/>
                  </a:lnTo>
                  <a:lnTo>
                    <a:pt x="98" y="4197"/>
                  </a:lnTo>
                  <a:lnTo>
                    <a:pt x="97" y="4193"/>
                  </a:lnTo>
                  <a:lnTo>
                    <a:pt x="94" y="4190"/>
                  </a:lnTo>
                  <a:lnTo>
                    <a:pt x="94" y="4186"/>
                  </a:lnTo>
                  <a:lnTo>
                    <a:pt x="94" y="4182"/>
                  </a:lnTo>
                  <a:lnTo>
                    <a:pt x="95" y="4178"/>
                  </a:lnTo>
                  <a:lnTo>
                    <a:pt x="97" y="4175"/>
                  </a:lnTo>
                  <a:lnTo>
                    <a:pt x="111" y="4152"/>
                  </a:lnTo>
                  <a:lnTo>
                    <a:pt x="126" y="4129"/>
                  </a:lnTo>
                  <a:lnTo>
                    <a:pt x="142" y="4107"/>
                  </a:lnTo>
                  <a:lnTo>
                    <a:pt x="158" y="4084"/>
                  </a:lnTo>
                  <a:lnTo>
                    <a:pt x="177" y="4063"/>
                  </a:lnTo>
                  <a:lnTo>
                    <a:pt x="195" y="4042"/>
                  </a:lnTo>
                  <a:lnTo>
                    <a:pt x="216" y="4020"/>
                  </a:lnTo>
                  <a:lnTo>
                    <a:pt x="235" y="3999"/>
                  </a:lnTo>
                  <a:lnTo>
                    <a:pt x="248" y="3988"/>
                  </a:lnTo>
                  <a:lnTo>
                    <a:pt x="251" y="3985"/>
                  </a:lnTo>
                  <a:lnTo>
                    <a:pt x="255" y="3983"/>
                  </a:lnTo>
                  <a:lnTo>
                    <a:pt x="258" y="3982"/>
                  </a:lnTo>
                  <a:lnTo>
                    <a:pt x="262" y="3982"/>
                  </a:lnTo>
                  <a:lnTo>
                    <a:pt x="265" y="3982"/>
                  </a:lnTo>
                  <a:lnTo>
                    <a:pt x="270" y="3983"/>
                  </a:lnTo>
                  <a:lnTo>
                    <a:pt x="273" y="3986"/>
                  </a:lnTo>
                  <a:lnTo>
                    <a:pt x="275" y="3988"/>
                  </a:lnTo>
                  <a:lnTo>
                    <a:pt x="278" y="3990"/>
                  </a:lnTo>
                  <a:lnTo>
                    <a:pt x="280" y="3994"/>
                  </a:lnTo>
                  <a:lnTo>
                    <a:pt x="281" y="3998"/>
                  </a:lnTo>
                  <a:lnTo>
                    <a:pt x="281" y="4002"/>
                  </a:lnTo>
                  <a:lnTo>
                    <a:pt x="281" y="4005"/>
                  </a:lnTo>
                  <a:lnTo>
                    <a:pt x="280" y="4009"/>
                  </a:lnTo>
                  <a:lnTo>
                    <a:pt x="278" y="4012"/>
                  </a:lnTo>
                  <a:lnTo>
                    <a:pt x="275" y="4015"/>
                  </a:lnTo>
                  <a:lnTo>
                    <a:pt x="264" y="4027"/>
                  </a:lnTo>
                  <a:lnTo>
                    <a:pt x="243" y="4048"/>
                  </a:lnTo>
                  <a:lnTo>
                    <a:pt x="225" y="4067"/>
                  </a:lnTo>
                  <a:lnTo>
                    <a:pt x="207" y="4088"/>
                  </a:lnTo>
                  <a:lnTo>
                    <a:pt x="191" y="4110"/>
                  </a:lnTo>
                  <a:lnTo>
                    <a:pt x="173" y="4130"/>
                  </a:lnTo>
                  <a:lnTo>
                    <a:pt x="158" y="4152"/>
                  </a:lnTo>
                  <a:lnTo>
                    <a:pt x="145" y="4173"/>
                  </a:lnTo>
                  <a:lnTo>
                    <a:pt x="131" y="4194"/>
                  </a:lnTo>
                  <a:lnTo>
                    <a:pt x="127" y="4199"/>
                  </a:lnTo>
                  <a:lnTo>
                    <a:pt x="123" y="4202"/>
                  </a:lnTo>
                  <a:lnTo>
                    <a:pt x="118" y="4204"/>
                  </a:lnTo>
                  <a:lnTo>
                    <a:pt x="114" y="4205"/>
                  </a:lnTo>
                  <a:close/>
                  <a:moveTo>
                    <a:pt x="3081" y="4345"/>
                  </a:moveTo>
                  <a:lnTo>
                    <a:pt x="3076" y="4344"/>
                  </a:lnTo>
                  <a:lnTo>
                    <a:pt x="3070" y="4341"/>
                  </a:lnTo>
                  <a:lnTo>
                    <a:pt x="3065" y="4338"/>
                  </a:lnTo>
                  <a:lnTo>
                    <a:pt x="3063" y="4332"/>
                  </a:lnTo>
                  <a:lnTo>
                    <a:pt x="3056" y="4315"/>
                  </a:lnTo>
                  <a:lnTo>
                    <a:pt x="3050" y="4298"/>
                  </a:lnTo>
                  <a:lnTo>
                    <a:pt x="3045" y="4280"/>
                  </a:lnTo>
                  <a:lnTo>
                    <a:pt x="3039" y="4263"/>
                  </a:lnTo>
                  <a:lnTo>
                    <a:pt x="3031" y="4235"/>
                  </a:lnTo>
                  <a:lnTo>
                    <a:pt x="3025" y="4207"/>
                  </a:lnTo>
                  <a:lnTo>
                    <a:pt x="3022" y="4181"/>
                  </a:lnTo>
                  <a:lnTo>
                    <a:pt x="3021" y="4155"/>
                  </a:lnTo>
                  <a:lnTo>
                    <a:pt x="3022" y="4138"/>
                  </a:lnTo>
                  <a:lnTo>
                    <a:pt x="3023" y="4121"/>
                  </a:lnTo>
                  <a:lnTo>
                    <a:pt x="3026" y="4105"/>
                  </a:lnTo>
                  <a:lnTo>
                    <a:pt x="3030" y="4090"/>
                  </a:lnTo>
                  <a:lnTo>
                    <a:pt x="3031" y="4087"/>
                  </a:lnTo>
                  <a:lnTo>
                    <a:pt x="3033" y="4083"/>
                  </a:lnTo>
                  <a:lnTo>
                    <a:pt x="3037" y="4080"/>
                  </a:lnTo>
                  <a:lnTo>
                    <a:pt x="3039" y="4077"/>
                  </a:lnTo>
                  <a:lnTo>
                    <a:pt x="3042" y="4076"/>
                  </a:lnTo>
                  <a:lnTo>
                    <a:pt x="3047" y="4075"/>
                  </a:lnTo>
                  <a:lnTo>
                    <a:pt x="3050" y="4075"/>
                  </a:lnTo>
                  <a:lnTo>
                    <a:pt x="3054" y="4076"/>
                  </a:lnTo>
                  <a:lnTo>
                    <a:pt x="3058" y="4077"/>
                  </a:lnTo>
                  <a:lnTo>
                    <a:pt x="3061" y="4080"/>
                  </a:lnTo>
                  <a:lnTo>
                    <a:pt x="3064" y="4083"/>
                  </a:lnTo>
                  <a:lnTo>
                    <a:pt x="3066" y="4085"/>
                  </a:lnTo>
                  <a:lnTo>
                    <a:pt x="3068" y="4089"/>
                  </a:lnTo>
                  <a:lnTo>
                    <a:pt x="3069" y="4093"/>
                  </a:lnTo>
                  <a:lnTo>
                    <a:pt x="3069" y="4097"/>
                  </a:lnTo>
                  <a:lnTo>
                    <a:pt x="3068" y="4100"/>
                  </a:lnTo>
                  <a:lnTo>
                    <a:pt x="3064" y="4114"/>
                  </a:lnTo>
                  <a:lnTo>
                    <a:pt x="3062" y="4127"/>
                  </a:lnTo>
                  <a:lnTo>
                    <a:pt x="3061" y="4141"/>
                  </a:lnTo>
                  <a:lnTo>
                    <a:pt x="3061" y="4155"/>
                  </a:lnTo>
                  <a:lnTo>
                    <a:pt x="3061" y="4177"/>
                  </a:lnTo>
                  <a:lnTo>
                    <a:pt x="3064" y="4201"/>
                  </a:lnTo>
                  <a:lnTo>
                    <a:pt x="3070" y="4225"/>
                  </a:lnTo>
                  <a:lnTo>
                    <a:pt x="3077" y="4252"/>
                  </a:lnTo>
                  <a:lnTo>
                    <a:pt x="3081" y="4268"/>
                  </a:lnTo>
                  <a:lnTo>
                    <a:pt x="3087" y="4285"/>
                  </a:lnTo>
                  <a:lnTo>
                    <a:pt x="3093" y="4301"/>
                  </a:lnTo>
                  <a:lnTo>
                    <a:pt x="3100" y="4318"/>
                  </a:lnTo>
                  <a:lnTo>
                    <a:pt x="3101" y="4322"/>
                  </a:lnTo>
                  <a:lnTo>
                    <a:pt x="3101" y="4325"/>
                  </a:lnTo>
                  <a:lnTo>
                    <a:pt x="3101" y="4330"/>
                  </a:lnTo>
                  <a:lnTo>
                    <a:pt x="3100" y="4333"/>
                  </a:lnTo>
                  <a:lnTo>
                    <a:pt x="3097" y="4337"/>
                  </a:lnTo>
                  <a:lnTo>
                    <a:pt x="3095" y="4339"/>
                  </a:lnTo>
                  <a:lnTo>
                    <a:pt x="3092" y="4341"/>
                  </a:lnTo>
                  <a:lnTo>
                    <a:pt x="3088" y="4344"/>
                  </a:lnTo>
                  <a:lnTo>
                    <a:pt x="3081" y="4345"/>
                  </a:lnTo>
                  <a:close/>
                  <a:moveTo>
                    <a:pt x="29" y="4659"/>
                  </a:moveTo>
                  <a:lnTo>
                    <a:pt x="25" y="4659"/>
                  </a:lnTo>
                  <a:lnTo>
                    <a:pt x="22" y="4658"/>
                  </a:lnTo>
                  <a:lnTo>
                    <a:pt x="20" y="4657"/>
                  </a:lnTo>
                  <a:lnTo>
                    <a:pt x="16" y="4654"/>
                  </a:lnTo>
                  <a:lnTo>
                    <a:pt x="14" y="4652"/>
                  </a:lnTo>
                  <a:lnTo>
                    <a:pt x="12" y="4650"/>
                  </a:lnTo>
                  <a:lnTo>
                    <a:pt x="10" y="4646"/>
                  </a:lnTo>
                  <a:lnTo>
                    <a:pt x="9" y="4643"/>
                  </a:lnTo>
                  <a:lnTo>
                    <a:pt x="8" y="4633"/>
                  </a:lnTo>
                  <a:lnTo>
                    <a:pt x="7" y="4621"/>
                  </a:lnTo>
                  <a:lnTo>
                    <a:pt x="6" y="4611"/>
                  </a:lnTo>
                  <a:lnTo>
                    <a:pt x="5" y="4600"/>
                  </a:lnTo>
                  <a:lnTo>
                    <a:pt x="2" y="4580"/>
                  </a:lnTo>
                  <a:lnTo>
                    <a:pt x="1" y="4560"/>
                  </a:lnTo>
                  <a:lnTo>
                    <a:pt x="0" y="4541"/>
                  </a:lnTo>
                  <a:lnTo>
                    <a:pt x="0" y="4521"/>
                  </a:lnTo>
                  <a:lnTo>
                    <a:pt x="0" y="4490"/>
                  </a:lnTo>
                  <a:lnTo>
                    <a:pt x="2" y="4461"/>
                  </a:lnTo>
                  <a:lnTo>
                    <a:pt x="6" y="4431"/>
                  </a:lnTo>
                  <a:lnTo>
                    <a:pt x="10" y="4401"/>
                  </a:lnTo>
                  <a:lnTo>
                    <a:pt x="12" y="4397"/>
                  </a:lnTo>
                  <a:lnTo>
                    <a:pt x="14" y="4394"/>
                  </a:lnTo>
                  <a:lnTo>
                    <a:pt x="16" y="4391"/>
                  </a:lnTo>
                  <a:lnTo>
                    <a:pt x="19" y="4388"/>
                  </a:lnTo>
                  <a:lnTo>
                    <a:pt x="22" y="4386"/>
                  </a:lnTo>
                  <a:lnTo>
                    <a:pt x="25" y="4385"/>
                  </a:lnTo>
                  <a:lnTo>
                    <a:pt x="30" y="4385"/>
                  </a:lnTo>
                  <a:lnTo>
                    <a:pt x="33" y="4385"/>
                  </a:lnTo>
                  <a:lnTo>
                    <a:pt x="37" y="4386"/>
                  </a:lnTo>
                  <a:lnTo>
                    <a:pt x="40" y="4388"/>
                  </a:lnTo>
                  <a:lnTo>
                    <a:pt x="44" y="4391"/>
                  </a:lnTo>
                  <a:lnTo>
                    <a:pt x="46" y="4393"/>
                  </a:lnTo>
                  <a:lnTo>
                    <a:pt x="48" y="4396"/>
                  </a:lnTo>
                  <a:lnTo>
                    <a:pt x="49" y="4400"/>
                  </a:lnTo>
                  <a:lnTo>
                    <a:pt x="49" y="4404"/>
                  </a:lnTo>
                  <a:lnTo>
                    <a:pt x="49" y="4408"/>
                  </a:lnTo>
                  <a:lnTo>
                    <a:pt x="45" y="4436"/>
                  </a:lnTo>
                  <a:lnTo>
                    <a:pt x="41" y="4464"/>
                  </a:lnTo>
                  <a:lnTo>
                    <a:pt x="40" y="4493"/>
                  </a:lnTo>
                  <a:lnTo>
                    <a:pt x="39" y="4521"/>
                  </a:lnTo>
                  <a:lnTo>
                    <a:pt x="39" y="4540"/>
                  </a:lnTo>
                  <a:lnTo>
                    <a:pt x="40" y="4558"/>
                  </a:lnTo>
                  <a:lnTo>
                    <a:pt x="41" y="4577"/>
                  </a:lnTo>
                  <a:lnTo>
                    <a:pt x="44" y="4596"/>
                  </a:lnTo>
                  <a:lnTo>
                    <a:pt x="45" y="4606"/>
                  </a:lnTo>
                  <a:lnTo>
                    <a:pt x="46" y="4616"/>
                  </a:lnTo>
                  <a:lnTo>
                    <a:pt x="47" y="4627"/>
                  </a:lnTo>
                  <a:lnTo>
                    <a:pt x="48" y="4637"/>
                  </a:lnTo>
                  <a:lnTo>
                    <a:pt x="49" y="4641"/>
                  </a:lnTo>
                  <a:lnTo>
                    <a:pt x="48" y="4644"/>
                  </a:lnTo>
                  <a:lnTo>
                    <a:pt x="47" y="4649"/>
                  </a:lnTo>
                  <a:lnTo>
                    <a:pt x="45" y="4651"/>
                  </a:lnTo>
                  <a:lnTo>
                    <a:pt x="43" y="4654"/>
                  </a:lnTo>
                  <a:lnTo>
                    <a:pt x="39" y="4657"/>
                  </a:lnTo>
                  <a:lnTo>
                    <a:pt x="36" y="4658"/>
                  </a:lnTo>
                  <a:lnTo>
                    <a:pt x="32" y="4659"/>
                  </a:lnTo>
                  <a:lnTo>
                    <a:pt x="29" y="4659"/>
                  </a:lnTo>
                  <a:close/>
                  <a:moveTo>
                    <a:pt x="3282" y="4770"/>
                  </a:moveTo>
                  <a:lnTo>
                    <a:pt x="3275" y="4769"/>
                  </a:lnTo>
                  <a:lnTo>
                    <a:pt x="3269" y="4767"/>
                  </a:lnTo>
                  <a:lnTo>
                    <a:pt x="3265" y="4762"/>
                  </a:lnTo>
                  <a:lnTo>
                    <a:pt x="3263" y="4756"/>
                  </a:lnTo>
                  <a:lnTo>
                    <a:pt x="3255" y="4727"/>
                  </a:lnTo>
                  <a:lnTo>
                    <a:pt x="3245" y="4698"/>
                  </a:lnTo>
                  <a:lnTo>
                    <a:pt x="3235" y="4670"/>
                  </a:lnTo>
                  <a:lnTo>
                    <a:pt x="3226" y="4643"/>
                  </a:lnTo>
                  <a:lnTo>
                    <a:pt x="3214" y="4616"/>
                  </a:lnTo>
                  <a:lnTo>
                    <a:pt x="3204" y="4590"/>
                  </a:lnTo>
                  <a:lnTo>
                    <a:pt x="3191" y="4565"/>
                  </a:lnTo>
                  <a:lnTo>
                    <a:pt x="3180" y="4540"/>
                  </a:lnTo>
                  <a:lnTo>
                    <a:pt x="3178" y="4536"/>
                  </a:lnTo>
                  <a:lnTo>
                    <a:pt x="3178" y="4532"/>
                  </a:lnTo>
                  <a:lnTo>
                    <a:pt x="3178" y="4528"/>
                  </a:lnTo>
                  <a:lnTo>
                    <a:pt x="3179" y="4525"/>
                  </a:lnTo>
                  <a:lnTo>
                    <a:pt x="3180" y="4521"/>
                  </a:lnTo>
                  <a:lnTo>
                    <a:pt x="3182" y="4518"/>
                  </a:lnTo>
                  <a:lnTo>
                    <a:pt x="3185" y="4516"/>
                  </a:lnTo>
                  <a:lnTo>
                    <a:pt x="3188" y="4513"/>
                  </a:lnTo>
                  <a:lnTo>
                    <a:pt x="3191" y="4512"/>
                  </a:lnTo>
                  <a:lnTo>
                    <a:pt x="3196" y="4511"/>
                  </a:lnTo>
                  <a:lnTo>
                    <a:pt x="3199" y="4511"/>
                  </a:lnTo>
                  <a:lnTo>
                    <a:pt x="3203" y="4512"/>
                  </a:lnTo>
                  <a:lnTo>
                    <a:pt x="3206" y="4513"/>
                  </a:lnTo>
                  <a:lnTo>
                    <a:pt x="3210" y="4516"/>
                  </a:lnTo>
                  <a:lnTo>
                    <a:pt x="3212" y="4518"/>
                  </a:lnTo>
                  <a:lnTo>
                    <a:pt x="3214" y="4521"/>
                  </a:lnTo>
                  <a:lnTo>
                    <a:pt x="3227" y="4548"/>
                  </a:lnTo>
                  <a:lnTo>
                    <a:pt x="3240" y="4574"/>
                  </a:lnTo>
                  <a:lnTo>
                    <a:pt x="3251" y="4602"/>
                  </a:lnTo>
                  <a:lnTo>
                    <a:pt x="3263" y="4629"/>
                  </a:lnTo>
                  <a:lnTo>
                    <a:pt x="3273" y="4657"/>
                  </a:lnTo>
                  <a:lnTo>
                    <a:pt x="3282" y="4685"/>
                  </a:lnTo>
                  <a:lnTo>
                    <a:pt x="3291" y="4715"/>
                  </a:lnTo>
                  <a:lnTo>
                    <a:pt x="3300" y="4745"/>
                  </a:lnTo>
                  <a:lnTo>
                    <a:pt x="3302" y="4750"/>
                  </a:lnTo>
                  <a:lnTo>
                    <a:pt x="3302" y="4753"/>
                  </a:lnTo>
                  <a:lnTo>
                    <a:pt x="3300" y="4756"/>
                  </a:lnTo>
                  <a:lnTo>
                    <a:pt x="3299" y="4760"/>
                  </a:lnTo>
                  <a:lnTo>
                    <a:pt x="3297" y="4763"/>
                  </a:lnTo>
                  <a:lnTo>
                    <a:pt x="3294" y="4767"/>
                  </a:lnTo>
                  <a:lnTo>
                    <a:pt x="3290" y="4768"/>
                  </a:lnTo>
                  <a:lnTo>
                    <a:pt x="3287" y="4770"/>
                  </a:lnTo>
                  <a:lnTo>
                    <a:pt x="3282" y="4770"/>
                  </a:lnTo>
                  <a:close/>
                  <a:moveTo>
                    <a:pt x="172" y="5107"/>
                  </a:moveTo>
                  <a:lnTo>
                    <a:pt x="168" y="5107"/>
                  </a:lnTo>
                  <a:lnTo>
                    <a:pt x="162" y="5105"/>
                  </a:lnTo>
                  <a:lnTo>
                    <a:pt x="158" y="5102"/>
                  </a:lnTo>
                  <a:lnTo>
                    <a:pt x="155" y="5097"/>
                  </a:lnTo>
                  <a:lnTo>
                    <a:pt x="141" y="5070"/>
                  </a:lnTo>
                  <a:lnTo>
                    <a:pt x="129" y="5042"/>
                  </a:lnTo>
                  <a:lnTo>
                    <a:pt x="117" y="5014"/>
                  </a:lnTo>
                  <a:lnTo>
                    <a:pt x="105" y="4986"/>
                  </a:lnTo>
                  <a:lnTo>
                    <a:pt x="94" y="4958"/>
                  </a:lnTo>
                  <a:lnTo>
                    <a:pt x="84" y="4931"/>
                  </a:lnTo>
                  <a:lnTo>
                    <a:pt x="74" y="4903"/>
                  </a:lnTo>
                  <a:lnTo>
                    <a:pt x="64" y="4876"/>
                  </a:lnTo>
                  <a:lnTo>
                    <a:pt x="63" y="4871"/>
                  </a:lnTo>
                  <a:lnTo>
                    <a:pt x="63" y="4868"/>
                  </a:lnTo>
                  <a:lnTo>
                    <a:pt x="64" y="4864"/>
                  </a:lnTo>
                  <a:lnTo>
                    <a:pt x="66" y="4861"/>
                  </a:lnTo>
                  <a:lnTo>
                    <a:pt x="68" y="4857"/>
                  </a:lnTo>
                  <a:lnTo>
                    <a:pt x="70" y="4855"/>
                  </a:lnTo>
                  <a:lnTo>
                    <a:pt x="74" y="4853"/>
                  </a:lnTo>
                  <a:lnTo>
                    <a:pt x="77" y="4850"/>
                  </a:lnTo>
                  <a:lnTo>
                    <a:pt x="82" y="4850"/>
                  </a:lnTo>
                  <a:lnTo>
                    <a:pt x="85" y="4849"/>
                  </a:lnTo>
                  <a:lnTo>
                    <a:pt x="88" y="4850"/>
                  </a:lnTo>
                  <a:lnTo>
                    <a:pt x="92" y="4852"/>
                  </a:lnTo>
                  <a:lnTo>
                    <a:pt x="95" y="4854"/>
                  </a:lnTo>
                  <a:lnTo>
                    <a:pt x="99" y="4856"/>
                  </a:lnTo>
                  <a:lnTo>
                    <a:pt x="100" y="4860"/>
                  </a:lnTo>
                  <a:lnTo>
                    <a:pt x="102" y="4863"/>
                  </a:lnTo>
                  <a:lnTo>
                    <a:pt x="111" y="4891"/>
                  </a:lnTo>
                  <a:lnTo>
                    <a:pt x="121" y="4917"/>
                  </a:lnTo>
                  <a:lnTo>
                    <a:pt x="131" y="4945"/>
                  </a:lnTo>
                  <a:lnTo>
                    <a:pt x="141" y="4972"/>
                  </a:lnTo>
                  <a:lnTo>
                    <a:pt x="153" y="4998"/>
                  </a:lnTo>
                  <a:lnTo>
                    <a:pt x="165" y="5026"/>
                  </a:lnTo>
                  <a:lnTo>
                    <a:pt x="177" y="5052"/>
                  </a:lnTo>
                  <a:lnTo>
                    <a:pt x="191" y="5080"/>
                  </a:lnTo>
                  <a:lnTo>
                    <a:pt x="192" y="5083"/>
                  </a:lnTo>
                  <a:lnTo>
                    <a:pt x="192" y="5087"/>
                  </a:lnTo>
                  <a:lnTo>
                    <a:pt x="192" y="5091"/>
                  </a:lnTo>
                  <a:lnTo>
                    <a:pt x="191" y="5095"/>
                  </a:lnTo>
                  <a:lnTo>
                    <a:pt x="189" y="5098"/>
                  </a:lnTo>
                  <a:lnTo>
                    <a:pt x="187" y="5102"/>
                  </a:lnTo>
                  <a:lnTo>
                    <a:pt x="185" y="5104"/>
                  </a:lnTo>
                  <a:lnTo>
                    <a:pt x="181" y="5106"/>
                  </a:lnTo>
                  <a:lnTo>
                    <a:pt x="172" y="5107"/>
                  </a:lnTo>
                  <a:close/>
                  <a:moveTo>
                    <a:pt x="3356" y="5237"/>
                  </a:moveTo>
                  <a:lnTo>
                    <a:pt x="3351" y="5237"/>
                  </a:lnTo>
                  <a:lnTo>
                    <a:pt x="3347" y="5236"/>
                  </a:lnTo>
                  <a:lnTo>
                    <a:pt x="3345" y="5234"/>
                  </a:lnTo>
                  <a:lnTo>
                    <a:pt x="3342" y="5231"/>
                  </a:lnTo>
                  <a:lnTo>
                    <a:pt x="3339" y="5229"/>
                  </a:lnTo>
                  <a:lnTo>
                    <a:pt x="3337" y="5226"/>
                  </a:lnTo>
                  <a:lnTo>
                    <a:pt x="3336" y="5223"/>
                  </a:lnTo>
                  <a:lnTo>
                    <a:pt x="3336" y="5219"/>
                  </a:lnTo>
                  <a:lnTo>
                    <a:pt x="3331" y="5176"/>
                  </a:lnTo>
                  <a:lnTo>
                    <a:pt x="3329" y="5150"/>
                  </a:lnTo>
                  <a:lnTo>
                    <a:pt x="3327" y="5123"/>
                  </a:lnTo>
                  <a:lnTo>
                    <a:pt x="3323" y="5098"/>
                  </a:lnTo>
                  <a:lnTo>
                    <a:pt x="3321" y="5074"/>
                  </a:lnTo>
                  <a:lnTo>
                    <a:pt x="3319" y="5050"/>
                  </a:lnTo>
                  <a:lnTo>
                    <a:pt x="3315" y="5028"/>
                  </a:lnTo>
                  <a:lnTo>
                    <a:pt x="3313" y="5006"/>
                  </a:lnTo>
                  <a:lnTo>
                    <a:pt x="3310" y="4985"/>
                  </a:lnTo>
                  <a:lnTo>
                    <a:pt x="3310" y="4981"/>
                  </a:lnTo>
                  <a:lnTo>
                    <a:pt x="3310" y="4977"/>
                  </a:lnTo>
                  <a:lnTo>
                    <a:pt x="3311" y="4973"/>
                  </a:lnTo>
                  <a:lnTo>
                    <a:pt x="3313" y="4971"/>
                  </a:lnTo>
                  <a:lnTo>
                    <a:pt x="3315" y="4967"/>
                  </a:lnTo>
                  <a:lnTo>
                    <a:pt x="3319" y="4965"/>
                  </a:lnTo>
                  <a:lnTo>
                    <a:pt x="3322" y="4964"/>
                  </a:lnTo>
                  <a:lnTo>
                    <a:pt x="3326" y="4963"/>
                  </a:lnTo>
                  <a:lnTo>
                    <a:pt x="3330" y="4963"/>
                  </a:lnTo>
                  <a:lnTo>
                    <a:pt x="3334" y="4963"/>
                  </a:lnTo>
                  <a:lnTo>
                    <a:pt x="3338" y="4964"/>
                  </a:lnTo>
                  <a:lnTo>
                    <a:pt x="3341" y="4966"/>
                  </a:lnTo>
                  <a:lnTo>
                    <a:pt x="3344" y="4969"/>
                  </a:lnTo>
                  <a:lnTo>
                    <a:pt x="3346" y="4972"/>
                  </a:lnTo>
                  <a:lnTo>
                    <a:pt x="3347" y="4975"/>
                  </a:lnTo>
                  <a:lnTo>
                    <a:pt x="3349" y="4979"/>
                  </a:lnTo>
                  <a:lnTo>
                    <a:pt x="3352" y="5001"/>
                  </a:lnTo>
                  <a:lnTo>
                    <a:pt x="3354" y="5023"/>
                  </a:lnTo>
                  <a:lnTo>
                    <a:pt x="3358" y="5045"/>
                  </a:lnTo>
                  <a:lnTo>
                    <a:pt x="3360" y="5070"/>
                  </a:lnTo>
                  <a:lnTo>
                    <a:pt x="3362" y="5094"/>
                  </a:lnTo>
                  <a:lnTo>
                    <a:pt x="3366" y="5119"/>
                  </a:lnTo>
                  <a:lnTo>
                    <a:pt x="3368" y="5145"/>
                  </a:lnTo>
                  <a:lnTo>
                    <a:pt x="3370" y="5173"/>
                  </a:lnTo>
                  <a:lnTo>
                    <a:pt x="3375" y="5215"/>
                  </a:lnTo>
                  <a:lnTo>
                    <a:pt x="3375" y="5219"/>
                  </a:lnTo>
                  <a:lnTo>
                    <a:pt x="3374" y="5223"/>
                  </a:lnTo>
                  <a:lnTo>
                    <a:pt x="3373" y="5227"/>
                  </a:lnTo>
                  <a:lnTo>
                    <a:pt x="3370" y="5230"/>
                  </a:lnTo>
                  <a:lnTo>
                    <a:pt x="3368" y="5232"/>
                  </a:lnTo>
                  <a:lnTo>
                    <a:pt x="3365" y="5235"/>
                  </a:lnTo>
                  <a:lnTo>
                    <a:pt x="3361" y="5236"/>
                  </a:lnTo>
                  <a:lnTo>
                    <a:pt x="3357" y="5237"/>
                  </a:lnTo>
                  <a:lnTo>
                    <a:pt x="3356" y="5237"/>
                  </a:lnTo>
                  <a:close/>
                  <a:moveTo>
                    <a:pt x="412" y="5516"/>
                  </a:moveTo>
                  <a:lnTo>
                    <a:pt x="406" y="5515"/>
                  </a:lnTo>
                  <a:lnTo>
                    <a:pt x="403" y="5513"/>
                  </a:lnTo>
                  <a:lnTo>
                    <a:pt x="398" y="5510"/>
                  </a:lnTo>
                  <a:lnTo>
                    <a:pt x="395" y="5507"/>
                  </a:lnTo>
                  <a:lnTo>
                    <a:pt x="379" y="5482"/>
                  </a:lnTo>
                  <a:lnTo>
                    <a:pt x="363" y="5457"/>
                  </a:lnTo>
                  <a:lnTo>
                    <a:pt x="347" y="5432"/>
                  </a:lnTo>
                  <a:lnTo>
                    <a:pt x="331" y="5407"/>
                  </a:lnTo>
                  <a:lnTo>
                    <a:pt x="314" y="5382"/>
                  </a:lnTo>
                  <a:lnTo>
                    <a:pt x="300" y="5356"/>
                  </a:lnTo>
                  <a:lnTo>
                    <a:pt x="285" y="5331"/>
                  </a:lnTo>
                  <a:lnTo>
                    <a:pt x="270" y="5306"/>
                  </a:lnTo>
                  <a:lnTo>
                    <a:pt x="267" y="5301"/>
                  </a:lnTo>
                  <a:lnTo>
                    <a:pt x="266" y="5298"/>
                  </a:lnTo>
                  <a:lnTo>
                    <a:pt x="266" y="5294"/>
                  </a:lnTo>
                  <a:lnTo>
                    <a:pt x="267" y="5291"/>
                  </a:lnTo>
                  <a:lnTo>
                    <a:pt x="269" y="5287"/>
                  </a:lnTo>
                  <a:lnTo>
                    <a:pt x="271" y="5284"/>
                  </a:lnTo>
                  <a:lnTo>
                    <a:pt x="273" y="5281"/>
                  </a:lnTo>
                  <a:lnTo>
                    <a:pt x="277" y="5278"/>
                  </a:lnTo>
                  <a:lnTo>
                    <a:pt x="280" y="5277"/>
                  </a:lnTo>
                  <a:lnTo>
                    <a:pt x="284" y="5276"/>
                  </a:lnTo>
                  <a:lnTo>
                    <a:pt x="287" y="5276"/>
                  </a:lnTo>
                  <a:lnTo>
                    <a:pt x="292" y="5276"/>
                  </a:lnTo>
                  <a:lnTo>
                    <a:pt x="295" y="5277"/>
                  </a:lnTo>
                  <a:lnTo>
                    <a:pt x="298" y="5279"/>
                  </a:lnTo>
                  <a:lnTo>
                    <a:pt x="301" y="5282"/>
                  </a:lnTo>
                  <a:lnTo>
                    <a:pt x="303" y="5285"/>
                  </a:lnTo>
                  <a:lnTo>
                    <a:pt x="318" y="5310"/>
                  </a:lnTo>
                  <a:lnTo>
                    <a:pt x="333" y="5336"/>
                  </a:lnTo>
                  <a:lnTo>
                    <a:pt x="349" y="5361"/>
                  </a:lnTo>
                  <a:lnTo>
                    <a:pt x="364" y="5386"/>
                  </a:lnTo>
                  <a:lnTo>
                    <a:pt x="380" y="5411"/>
                  </a:lnTo>
                  <a:lnTo>
                    <a:pt x="396" y="5435"/>
                  </a:lnTo>
                  <a:lnTo>
                    <a:pt x="412" y="5461"/>
                  </a:lnTo>
                  <a:lnTo>
                    <a:pt x="428" y="5485"/>
                  </a:lnTo>
                  <a:lnTo>
                    <a:pt x="429" y="5488"/>
                  </a:lnTo>
                  <a:lnTo>
                    <a:pt x="430" y="5492"/>
                  </a:lnTo>
                  <a:lnTo>
                    <a:pt x="431" y="5496"/>
                  </a:lnTo>
                  <a:lnTo>
                    <a:pt x="430" y="5500"/>
                  </a:lnTo>
                  <a:lnTo>
                    <a:pt x="429" y="5503"/>
                  </a:lnTo>
                  <a:lnTo>
                    <a:pt x="428" y="5507"/>
                  </a:lnTo>
                  <a:lnTo>
                    <a:pt x="426" y="5510"/>
                  </a:lnTo>
                  <a:lnTo>
                    <a:pt x="422" y="5512"/>
                  </a:lnTo>
                  <a:lnTo>
                    <a:pt x="412" y="5516"/>
                  </a:lnTo>
                  <a:close/>
                  <a:moveTo>
                    <a:pt x="3414" y="5706"/>
                  </a:moveTo>
                  <a:lnTo>
                    <a:pt x="3411" y="5705"/>
                  </a:lnTo>
                  <a:lnTo>
                    <a:pt x="3407" y="5705"/>
                  </a:lnTo>
                  <a:lnTo>
                    <a:pt x="3404" y="5703"/>
                  </a:lnTo>
                  <a:lnTo>
                    <a:pt x="3401" y="5702"/>
                  </a:lnTo>
                  <a:lnTo>
                    <a:pt x="3399" y="5698"/>
                  </a:lnTo>
                  <a:lnTo>
                    <a:pt x="3397" y="5696"/>
                  </a:lnTo>
                  <a:lnTo>
                    <a:pt x="3396" y="5692"/>
                  </a:lnTo>
                  <a:lnTo>
                    <a:pt x="3395" y="5689"/>
                  </a:lnTo>
                  <a:lnTo>
                    <a:pt x="3390" y="5660"/>
                  </a:lnTo>
                  <a:lnTo>
                    <a:pt x="3386" y="5630"/>
                  </a:lnTo>
                  <a:lnTo>
                    <a:pt x="3382" y="5601"/>
                  </a:lnTo>
                  <a:lnTo>
                    <a:pt x="3378" y="5572"/>
                  </a:lnTo>
                  <a:lnTo>
                    <a:pt x="3374" y="5542"/>
                  </a:lnTo>
                  <a:lnTo>
                    <a:pt x="3370" y="5513"/>
                  </a:lnTo>
                  <a:lnTo>
                    <a:pt x="3366" y="5484"/>
                  </a:lnTo>
                  <a:lnTo>
                    <a:pt x="3362" y="5455"/>
                  </a:lnTo>
                  <a:lnTo>
                    <a:pt x="3362" y="5450"/>
                  </a:lnTo>
                  <a:lnTo>
                    <a:pt x="3362" y="5447"/>
                  </a:lnTo>
                  <a:lnTo>
                    <a:pt x="3365" y="5443"/>
                  </a:lnTo>
                  <a:lnTo>
                    <a:pt x="3366" y="5440"/>
                  </a:lnTo>
                  <a:lnTo>
                    <a:pt x="3369" y="5438"/>
                  </a:lnTo>
                  <a:lnTo>
                    <a:pt x="3372" y="5435"/>
                  </a:lnTo>
                  <a:lnTo>
                    <a:pt x="3375" y="5433"/>
                  </a:lnTo>
                  <a:lnTo>
                    <a:pt x="3380" y="5432"/>
                  </a:lnTo>
                  <a:lnTo>
                    <a:pt x="3383" y="5432"/>
                  </a:lnTo>
                  <a:lnTo>
                    <a:pt x="3386" y="5433"/>
                  </a:lnTo>
                  <a:lnTo>
                    <a:pt x="3390" y="5434"/>
                  </a:lnTo>
                  <a:lnTo>
                    <a:pt x="3393" y="5437"/>
                  </a:lnTo>
                  <a:lnTo>
                    <a:pt x="3397" y="5439"/>
                  </a:lnTo>
                  <a:lnTo>
                    <a:pt x="3399" y="5442"/>
                  </a:lnTo>
                  <a:lnTo>
                    <a:pt x="3400" y="5446"/>
                  </a:lnTo>
                  <a:lnTo>
                    <a:pt x="3401" y="5449"/>
                  </a:lnTo>
                  <a:lnTo>
                    <a:pt x="3405" y="5479"/>
                  </a:lnTo>
                  <a:lnTo>
                    <a:pt x="3409" y="5508"/>
                  </a:lnTo>
                  <a:lnTo>
                    <a:pt x="3413" y="5537"/>
                  </a:lnTo>
                  <a:lnTo>
                    <a:pt x="3417" y="5566"/>
                  </a:lnTo>
                  <a:lnTo>
                    <a:pt x="3421" y="5596"/>
                  </a:lnTo>
                  <a:lnTo>
                    <a:pt x="3425" y="5625"/>
                  </a:lnTo>
                  <a:lnTo>
                    <a:pt x="3429" y="5654"/>
                  </a:lnTo>
                  <a:lnTo>
                    <a:pt x="3434" y="5683"/>
                  </a:lnTo>
                  <a:lnTo>
                    <a:pt x="3434" y="5687"/>
                  </a:lnTo>
                  <a:lnTo>
                    <a:pt x="3434" y="5691"/>
                  </a:lnTo>
                  <a:lnTo>
                    <a:pt x="3432" y="5695"/>
                  </a:lnTo>
                  <a:lnTo>
                    <a:pt x="3430" y="5698"/>
                  </a:lnTo>
                  <a:lnTo>
                    <a:pt x="3428" y="5700"/>
                  </a:lnTo>
                  <a:lnTo>
                    <a:pt x="3424" y="5703"/>
                  </a:lnTo>
                  <a:lnTo>
                    <a:pt x="3421" y="5705"/>
                  </a:lnTo>
                  <a:lnTo>
                    <a:pt x="3417" y="5706"/>
                  </a:lnTo>
                  <a:lnTo>
                    <a:pt x="3414" y="5706"/>
                  </a:lnTo>
                  <a:close/>
                  <a:moveTo>
                    <a:pt x="692" y="5895"/>
                  </a:moveTo>
                  <a:lnTo>
                    <a:pt x="688" y="5895"/>
                  </a:lnTo>
                  <a:lnTo>
                    <a:pt x="684" y="5894"/>
                  </a:lnTo>
                  <a:lnTo>
                    <a:pt x="680" y="5892"/>
                  </a:lnTo>
                  <a:lnTo>
                    <a:pt x="677" y="5888"/>
                  </a:lnTo>
                  <a:lnTo>
                    <a:pt x="659" y="5866"/>
                  </a:lnTo>
                  <a:lnTo>
                    <a:pt x="639" y="5841"/>
                  </a:lnTo>
                  <a:lnTo>
                    <a:pt x="621" y="5818"/>
                  </a:lnTo>
                  <a:lnTo>
                    <a:pt x="602" y="5796"/>
                  </a:lnTo>
                  <a:lnTo>
                    <a:pt x="584" y="5771"/>
                  </a:lnTo>
                  <a:lnTo>
                    <a:pt x="567" y="5749"/>
                  </a:lnTo>
                  <a:lnTo>
                    <a:pt x="548" y="5724"/>
                  </a:lnTo>
                  <a:lnTo>
                    <a:pt x="531" y="5702"/>
                  </a:lnTo>
                  <a:lnTo>
                    <a:pt x="529" y="5698"/>
                  </a:lnTo>
                  <a:lnTo>
                    <a:pt x="528" y="5693"/>
                  </a:lnTo>
                  <a:lnTo>
                    <a:pt x="528" y="5690"/>
                  </a:lnTo>
                  <a:lnTo>
                    <a:pt x="528" y="5687"/>
                  </a:lnTo>
                  <a:lnTo>
                    <a:pt x="529" y="5683"/>
                  </a:lnTo>
                  <a:lnTo>
                    <a:pt x="530" y="5680"/>
                  </a:lnTo>
                  <a:lnTo>
                    <a:pt x="532" y="5676"/>
                  </a:lnTo>
                  <a:lnTo>
                    <a:pt x="536" y="5674"/>
                  </a:lnTo>
                  <a:lnTo>
                    <a:pt x="539" y="5672"/>
                  </a:lnTo>
                  <a:lnTo>
                    <a:pt x="543" y="5671"/>
                  </a:lnTo>
                  <a:lnTo>
                    <a:pt x="546" y="5669"/>
                  </a:lnTo>
                  <a:lnTo>
                    <a:pt x="550" y="5669"/>
                  </a:lnTo>
                  <a:lnTo>
                    <a:pt x="553" y="5671"/>
                  </a:lnTo>
                  <a:lnTo>
                    <a:pt x="557" y="5673"/>
                  </a:lnTo>
                  <a:lnTo>
                    <a:pt x="560" y="5675"/>
                  </a:lnTo>
                  <a:lnTo>
                    <a:pt x="563" y="5677"/>
                  </a:lnTo>
                  <a:lnTo>
                    <a:pt x="581" y="5702"/>
                  </a:lnTo>
                  <a:lnTo>
                    <a:pt x="598" y="5724"/>
                  </a:lnTo>
                  <a:lnTo>
                    <a:pt x="616" y="5747"/>
                  </a:lnTo>
                  <a:lnTo>
                    <a:pt x="633" y="5771"/>
                  </a:lnTo>
                  <a:lnTo>
                    <a:pt x="652" y="5794"/>
                  </a:lnTo>
                  <a:lnTo>
                    <a:pt x="670" y="5817"/>
                  </a:lnTo>
                  <a:lnTo>
                    <a:pt x="688" y="5840"/>
                  </a:lnTo>
                  <a:lnTo>
                    <a:pt x="708" y="5863"/>
                  </a:lnTo>
                  <a:lnTo>
                    <a:pt x="710" y="5867"/>
                  </a:lnTo>
                  <a:lnTo>
                    <a:pt x="711" y="5870"/>
                  </a:lnTo>
                  <a:lnTo>
                    <a:pt x="711" y="5874"/>
                  </a:lnTo>
                  <a:lnTo>
                    <a:pt x="711" y="5878"/>
                  </a:lnTo>
                  <a:lnTo>
                    <a:pt x="711" y="5882"/>
                  </a:lnTo>
                  <a:lnTo>
                    <a:pt x="710" y="5885"/>
                  </a:lnTo>
                  <a:lnTo>
                    <a:pt x="708" y="5888"/>
                  </a:lnTo>
                  <a:lnTo>
                    <a:pt x="704" y="5891"/>
                  </a:lnTo>
                  <a:lnTo>
                    <a:pt x="702" y="5893"/>
                  </a:lnTo>
                  <a:lnTo>
                    <a:pt x="699" y="5894"/>
                  </a:lnTo>
                  <a:lnTo>
                    <a:pt x="695" y="5895"/>
                  </a:lnTo>
                  <a:lnTo>
                    <a:pt x="692" y="5895"/>
                  </a:lnTo>
                  <a:close/>
                  <a:moveTo>
                    <a:pt x="3494" y="6172"/>
                  </a:moveTo>
                  <a:lnTo>
                    <a:pt x="3491" y="6172"/>
                  </a:lnTo>
                  <a:lnTo>
                    <a:pt x="3487" y="6171"/>
                  </a:lnTo>
                  <a:lnTo>
                    <a:pt x="3484" y="6169"/>
                  </a:lnTo>
                  <a:lnTo>
                    <a:pt x="3482" y="6167"/>
                  </a:lnTo>
                  <a:lnTo>
                    <a:pt x="3479" y="6165"/>
                  </a:lnTo>
                  <a:lnTo>
                    <a:pt x="3477" y="6161"/>
                  </a:lnTo>
                  <a:lnTo>
                    <a:pt x="3476" y="6158"/>
                  </a:lnTo>
                  <a:lnTo>
                    <a:pt x="3475" y="6155"/>
                  </a:lnTo>
                  <a:lnTo>
                    <a:pt x="3470" y="6128"/>
                  </a:lnTo>
                  <a:lnTo>
                    <a:pt x="3466" y="6101"/>
                  </a:lnTo>
                  <a:lnTo>
                    <a:pt x="3461" y="6073"/>
                  </a:lnTo>
                  <a:lnTo>
                    <a:pt x="3456" y="6046"/>
                  </a:lnTo>
                  <a:lnTo>
                    <a:pt x="3452" y="6018"/>
                  </a:lnTo>
                  <a:lnTo>
                    <a:pt x="3447" y="5991"/>
                  </a:lnTo>
                  <a:lnTo>
                    <a:pt x="3442" y="5964"/>
                  </a:lnTo>
                  <a:lnTo>
                    <a:pt x="3437" y="5937"/>
                  </a:lnTo>
                  <a:lnTo>
                    <a:pt x="3435" y="5923"/>
                  </a:lnTo>
                  <a:lnTo>
                    <a:pt x="3434" y="5918"/>
                  </a:lnTo>
                  <a:lnTo>
                    <a:pt x="3435" y="5915"/>
                  </a:lnTo>
                  <a:lnTo>
                    <a:pt x="3436" y="5911"/>
                  </a:lnTo>
                  <a:lnTo>
                    <a:pt x="3437" y="5908"/>
                  </a:lnTo>
                  <a:lnTo>
                    <a:pt x="3440" y="5905"/>
                  </a:lnTo>
                  <a:lnTo>
                    <a:pt x="3443" y="5902"/>
                  </a:lnTo>
                  <a:lnTo>
                    <a:pt x="3446" y="5901"/>
                  </a:lnTo>
                  <a:lnTo>
                    <a:pt x="3450" y="5900"/>
                  </a:lnTo>
                  <a:lnTo>
                    <a:pt x="3454" y="5900"/>
                  </a:lnTo>
                  <a:lnTo>
                    <a:pt x="3458" y="5900"/>
                  </a:lnTo>
                  <a:lnTo>
                    <a:pt x="3461" y="5901"/>
                  </a:lnTo>
                  <a:lnTo>
                    <a:pt x="3464" y="5903"/>
                  </a:lnTo>
                  <a:lnTo>
                    <a:pt x="3468" y="5906"/>
                  </a:lnTo>
                  <a:lnTo>
                    <a:pt x="3470" y="5908"/>
                  </a:lnTo>
                  <a:lnTo>
                    <a:pt x="3471" y="5911"/>
                  </a:lnTo>
                  <a:lnTo>
                    <a:pt x="3473" y="5916"/>
                  </a:lnTo>
                  <a:lnTo>
                    <a:pt x="3476" y="5930"/>
                  </a:lnTo>
                  <a:lnTo>
                    <a:pt x="3481" y="5957"/>
                  </a:lnTo>
                  <a:lnTo>
                    <a:pt x="3485" y="5984"/>
                  </a:lnTo>
                  <a:lnTo>
                    <a:pt x="3491" y="6011"/>
                  </a:lnTo>
                  <a:lnTo>
                    <a:pt x="3495" y="6039"/>
                  </a:lnTo>
                  <a:lnTo>
                    <a:pt x="3500" y="6066"/>
                  </a:lnTo>
                  <a:lnTo>
                    <a:pt x="3505" y="6094"/>
                  </a:lnTo>
                  <a:lnTo>
                    <a:pt x="3509" y="6121"/>
                  </a:lnTo>
                  <a:lnTo>
                    <a:pt x="3514" y="6149"/>
                  </a:lnTo>
                  <a:lnTo>
                    <a:pt x="3514" y="6153"/>
                  </a:lnTo>
                  <a:lnTo>
                    <a:pt x="3514" y="6157"/>
                  </a:lnTo>
                  <a:lnTo>
                    <a:pt x="3512" y="6160"/>
                  </a:lnTo>
                  <a:lnTo>
                    <a:pt x="3510" y="6164"/>
                  </a:lnTo>
                  <a:lnTo>
                    <a:pt x="3508" y="6166"/>
                  </a:lnTo>
                  <a:lnTo>
                    <a:pt x="3505" y="6168"/>
                  </a:lnTo>
                  <a:lnTo>
                    <a:pt x="3501" y="6171"/>
                  </a:lnTo>
                  <a:lnTo>
                    <a:pt x="3497" y="6172"/>
                  </a:lnTo>
                  <a:lnTo>
                    <a:pt x="3494" y="6172"/>
                  </a:lnTo>
                  <a:close/>
                  <a:moveTo>
                    <a:pt x="1037" y="6214"/>
                  </a:moveTo>
                  <a:lnTo>
                    <a:pt x="1027" y="6212"/>
                  </a:lnTo>
                  <a:lnTo>
                    <a:pt x="1002" y="6196"/>
                  </a:lnTo>
                  <a:lnTo>
                    <a:pt x="976" y="6179"/>
                  </a:lnTo>
                  <a:lnTo>
                    <a:pt x="951" y="6163"/>
                  </a:lnTo>
                  <a:lnTo>
                    <a:pt x="927" y="6144"/>
                  </a:lnTo>
                  <a:lnTo>
                    <a:pt x="903" y="6126"/>
                  </a:lnTo>
                  <a:lnTo>
                    <a:pt x="880" y="6106"/>
                  </a:lnTo>
                  <a:lnTo>
                    <a:pt x="858" y="6087"/>
                  </a:lnTo>
                  <a:lnTo>
                    <a:pt x="835" y="6066"/>
                  </a:lnTo>
                  <a:lnTo>
                    <a:pt x="833" y="6064"/>
                  </a:lnTo>
                  <a:lnTo>
                    <a:pt x="831" y="6061"/>
                  </a:lnTo>
                  <a:lnTo>
                    <a:pt x="830" y="6057"/>
                  </a:lnTo>
                  <a:lnTo>
                    <a:pt x="830" y="6052"/>
                  </a:lnTo>
                  <a:lnTo>
                    <a:pt x="830" y="6049"/>
                  </a:lnTo>
                  <a:lnTo>
                    <a:pt x="831" y="6046"/>
                  </a:lnTo>
                  <a:lnTo>
                    <a:pt x="833" y="6042"/>
                  </a:lnTo>
                  <a:lnTo>
                    <a:pt x="835" y="6039"/>
                  </a:lnTo>
                  <a:lnTo>
                    <a:pt x="838" y="6036"/>
                  </a:lnTo>
                  <a:lnTo>
                    <a:pt x="841" y="6034"/>
                  </a:lnTo>
                  <a:lnTo>
                    <a:pt x="846" y="6033"/>
                  </a:lnTo>
                  <a:lnTo>
                    <a:pt x="849" y="6033"/>
                  </a:lnTo>
                  <a:lnTo>
                    <a:pt x="852" y="6033"/>
                  </a:lnTo>
                  <a:lnTo>
                    <a:pt x="856" y="6034"/>
                  </a:lnTo>
                  <a:lnTo>
                    <a:pt x="859" y="6035"/>
                  </a:lnTo>
                  <a:lnTo>
                    <a:pt x="863" y="6038"/>
                  </a:lnTo>
                  <a:lnTo>
                    <a:pt x="883" y="6058"/>
                  </a:lnTo>
                  <a:lnTo>
                    <a:pt x="905" y="6077"/>
                  </a:lnTo>
                  <a:lnTo>
                    <a:pt x="928" y="6095"/>
                  </a:lnTo>
                  <a:lnTo>
                    <a:pt x="951" y="6113"/>
                  </a:lnTo>
                  <a:lnTo>
                    <a:pt x="974" y="6130"/>
                  </a:lnTo>
                  <a:lnTo>
                    <a:pt x="998" y="6147"/>
                  </a:lnTo>
                  <a:lnTo>
                    <a:pt x="1022" y="6163"/>
                  </a:lnTo>
                  <a:lnTo>
                    <a:pt x="1047" y="6177"/>
                  </a:lnTo>
                  <a:lnTo>
                    <a:pt x="1051" y="6180"/>
                  </a:lnTo>
                  <a:lnTo>
                    <a:pt x="1053" y="6183"/>
                  </a:lnTo>
                  <a:lnTo>
                    <a:pt x="1056" y="6187"/>
                  </a:lnTo>
                  <a:lnTo>
                    <a:pt x="1057" y="6190"/>
                  </a:lnTo>
                  <a:lnTo>
                    <a:pt x="1057" y="6194"/>
                  </a:lnTo>
                  <a:lnTo>
                    <a:pt x="1057" y="6197"/>
                  </a:lnTo>
                  <a:lnTo>
                    <a:pt x="1056" y="6202"/>
                  </a:lnTo>
                  <a:lnTo>
                    <a:pt x="1054" y="6205"/>
                  </a:lnTo>
                  <a:lnTo>
                    <a:pt x="1051" y="6208"/>
                  </a:lnTo>
                  <a:lnTo>
                    <a:pt x="1047" y="6212"/>
                  </a:lnTo>
                  <a:lnTo>
                    <a:pt x="1043" y="6214"/>
                  </a:lnTo>
                  <a:lnTo>
                    <a:pt x="1037" y="6214"/>
                  </a:lnTo>
                  <a:close/>
                  <a:moveTo>
                    <a:pt x="1477" y="6384"/>
                  </a:moveTo>
                  <a:lnTo>
                    <a:pt x="1471" y="6383"/>
                  </a:lnTo>
                  <a:lnTo>
                    <a:pt x="1434" y="6370"/>
                  </a:lnTo>
                  <a:lnTo>
                    <a:pt x="1396" y="6359"/>
                  </a:lnTo>
                  <a:lnTo>
                    <a:pt x="1360" y="6347"/>
                  </a:lnTo>
                  <a:lnTo>
                    <a:pt x="1322" y="6336"/>
                  </a:lnTo>
                  <a:lnTo>
                    <a:pt x="1302" y="6331"/>
                  </a:lnTo>
                  <a:lnTo>
                    <a:pt x="1283" y="6324"/>
                  </a:lnTo>
                  <a:lnTo>
                    <a:pt x="1264" y="6319"/>
                  </a:lnTo>
                  <a:lnTo>
                    <a:pt x="1245" y="6313"/>
                  </a:lnTo>
                  <a:lnTo>
                    <a:pt x="1241" y="6311"/>
                  </a:lnTo>
                  <a:lnTo>
                    <a:pt x="1238" y="6308"/>
                  </a:lnTo>
                  <a:lnTo>
                    <a:pt x="1236" y="6306"/>
                  </a:lnTo>
                  <a:lnTo>
                    <a:pt x="1233" y="6303"/>
                  </a:lnTo>
                  <a:lnTo>
                    <a:pt x="1232" y="6299"/>
                  </a:lnTo>
                  <a:lnTo>
                    <a:pt x="1232" y="6294"/>
                  </a:lnTo>
                  <a:lnTo>
                    <a:pt x="1232" y="6291"/>
                  </a:lnTo>
                  <a:lnTo>
                    <a:pt x="1233" y="6288"/>
                  </a:lnTo>
                  <a:lnTo>
                    <a:pt x="1234" y="6284"/>
                  </a:lnTo>
                  <a:lnTo>
                    <a:pt x="1237" y="6281"/>
                  </a:lnTo>
                  <a:lnTo>
                    <a:pt x="1240" y="6278"/>
                  </a:lnTo>
                  <a:lnTo>
                    <a:pt x="1242" y="6276"/>
                  </a:lnTo>
                  <a:lnTo>
                    <a:pt x="1247" y="6275"/>
                  </a:lnTo>
                  <a:lnTo>
                    <a:pt x="1251" y="6274"/>
                  </a:lnTo>
                  <a:lnTo>
                    <a:pt x="1254" y="6274"/>
                  </a:lnTo>
                  <a:lnTo>
                    <a:pt x="1259" y="6275"/>
                  </a:lnTo>
                  <a:lnTo>
                    <a:pt x="1277" y="6282"/>
                  </a:lnTo>
                  <a:lnTo>
                    <a:pt x="1295" y="6288"/>
                  </a:lnTo>
                  <a:lnTo>
                    <a:pt x="1314" y="6293"/>
                  </a:lnTo>
                  <a:lnTo>
                    <a:pt x="1332" y="6298"/>
                  </a:lnTo>
                  <a:lnTo>
                    <a:pt x="1370" y="6309"/>
                  </a:lnTo>
                  <a:lnTo>
                    <a:pt x="1408" y="6321"/>
                  </a:lnTo>
                  <a:lnTo>
                    <a:pt x="1446" y="6333"/>
                  </a:lnTo>
                  <a:lnTo>
                    <a:pt x="1483" y="6346"/>
                  </a:lnTo>
                  <a:lnTo>
                    <a:pt x="1487" y="6348"/>
                  </a:lnTo>
                  <a:lnTo>
                    <a:pt x="1490" y="6351"/>
                  </a:lnTo>
                  <a:lnTo>
                    <a:pt x="1493" y="6353"/>
                  </a:lnTo>
                  <a:lnTo>
                    <a:pt x="1495" y="6356"/>
                  </a:lnTo>
                  <a:lnTo>
                    <a:pt x="1496" y="6360"/>
                  </a:lnTo>
                  <a:lnTo>
                    <a:pt x="1497" y="6363"/>
                  </a:lnTo>
                  <a:lnTo>
                    <a:pt x="1496" y="6368"/>
                  </a:lnTo>
                  <a:lnTo>
                    <a:pt x="1496" y="6371"/>
                  </a:lnTo>
                  <a:lnTo>
                    <a:pt x="1493" y="6377"/>
                  </a:lnTo>
                  <a:lnTo>
                    <a:pt x="1488" y="6381"/>
                  </a:lnTo>
                  <a:lnTo>
                    <a:pt x="1483" y="6384"/>
                  </a:lnTo>
                  <a:lnTo>
                    <a:pt x="1477" y="6384"/>
                  </a:lnTo>
                  <a:close/>
                  <a:moveTo>
                    <a:pt x="1907" y="6580"/>
                  </a:moveTo>
                  <a:lnTo>
                    <a:pt x="1896" y="6578"/>
                  </a:lnTo>
                  <a:lnTo>
                    <a:pt x="1871" y="6564"/>
                  </a:lnTo>
                  <a:lnTo>
                    <a:pt x="1845" y="6549"/>
                  </a:lnTo>
                  <a:lnTo>
                    <a:pt x="1818" y="6535"/>
                  </a:lnTo>
                  <a:lnTo>
                    <a:pt x="1793" y="6522"/>
                  </a:lnTo>
                  <a:lnTo>
                    <a:pt x="1767" y="6509"/>
                  </a:lnTo>
                  <a:lnTo>
                    <a:pt x="1740" y="6496"/>
                  </a:lnTo>
                  <a:lnTo>
                    <a:pt x="1714" y="6484"/>
                  </a:lnTo>
                  <a:lnTo>
                    <a:pt x="1688" y="6471"/>
                  </a:lnTo>
                  <a:lnTo>
                    <a:pt x="1684" y="6469"/>
                  </a:lnTo>
                  <a:lnTo>
                    <a:pt x="1682" y="6467"/>
                  </a:lnTo>
                  <a:lnTo>
                    <a:pt x="1680" y="6463"/>
                  </a:lnTo>
                  <a:lnTo>
                    <a:pt x="1677" y="6461"/>
                  </a:lnTo>
                  <a:lnTo>
                    <a:pt x="1677" y="6456"/>
                  </a:lnTo>
                  <a:lnTo>
                    <a:pt x="1676" y="6453"/>
                  </a:lnTo>
                  <a:lnTo>
                    <a:pt x="1677" y="6449"/>
                  </a:lnTo>
                  <a:lnTo>
                    <a:pt x="1678" y="6445"/>
                  </a:lnTo>
                  <a:lnTo>
                    <a:pt x="1681" y="6441"/>
                  </a:lnTo>
                  <a:lnTo>
                    <a:pt x="1683" y="6439"/>
                  </a:lnTo>
                  <a:lnTo>
                    <a:pt x="1686" y="6437"/>
                  </a:lnTo>
                  <a:lnTo>
                    <a:pt x="1689" y="6434"/>
                  </a:lnTo>
                  <a:lnTo>
                    <a:pt x="1693" y="6434"/>
                  </a:lnTo>
                  <a:lnTo>
                    <a:pt x="1697" y="6433"/>
                  </a:lnTo>
                  <a:lnTo>
                    <a:pt x="1700" y="6434"/>
                  </a:lnTo>
                  <a:lnTo>
                    <a:pt x="1705" y="6436"/>
                  </a:lnTo>
                  <a:lnTo>
                    <a:pt x="1731" y="6448"/>
                  </a:lnTo>
                  <a:lnTo>
                    <a:pt x="1758" y="6461"/>
                  </a:lnTo>
                  <a:lnTo>
                    <a:pt x="1784" y="6473"/>
                  </a:lnTo>
                  <a:lnTo>
                    <a:pt x="1810" y="6487"/>
                  </a:lnTo>
                  <a:lnTo>
                    <a:pt x="1837" y="6501"/>
                  </a:lnTo>
                  <a:lnTo>
                    <a:pt x="1863" y="6515"/>
                  </a:lnTo>
                  <a:lnTo>
                    <a:pt x="1889" y="6530"/>
                  </a:lnTo>
                  <a:lnTo>
                    <a:pt x="1916" y="6543"/>
                  </a:lnTo>
                  <a:lnTo>
                    <a:pt x="1919" y="6546"/>
                  </a:lnTo>
                  <a:lnTo>
                    <a:pt x="1922" y="6549"/>
                  </a:lnTo>
                  <a:lnTo>
                    <a:pt x="1924" y="6553"/>
                  </a:lnTo>
                  <a:lnTo>
                    <a:pt x="1925" y="6556"/>
                  </a:lnTo>
                  <a:lnTo>
                    <a:pt x="1926" y="6559"/>
                  </a:lnTo>
                  <a:lnTo>
                    <a:pt x="1926" y="6563"/>
                  </a:lnTo>
                  <a:lnTo>
                    <a:pt x="1925" y="6567"/>
                  </a:lnTo>
                  <a:lnTo>
                    <a:pt x="1924" y="6571"/>
                  </a:lnTo>
                  <a:lnTo>
                    <a:pt x="1920" y="6574"/>
                  </a:lnTo>
                  <a:lnTo>
                    <a:pt x="1916" y="6578"/>
                  </a:lnTo>
                  <a:lnTo>
                    <a:pt x="1911" y="6580"/>
                  </a:lnTo>
                  <a:lnTo>
                    <a:pt x="1907" y="6580"/>
                  </a:lnTo>
                  <a:close/>
                  <a:moveTo>
                    <a:pt x="3506" y="6642"/>
                  </a:moveTo>
                  <a:lnTo>
                    <a:pt x="3502" y="6642"/>
                  </a:lnTo>
                  <a:lnTo>
                    <a:pt x="3499" y="6641"/>
                  </a:lnTo>
                  <a:lnTo>
                    <a:pt x="3495" y="6640"/>
                  </a:lnTo>
                  <a:lnTo>
                    <a:pt x="3492" y="6637"/>
                  </a:lnTo>
                  <a:lnTo>
                    <a:pt x="3490" y="6635"/>
                  </a:lnTo>
                  <a:lnTo>
                    <a:pt x="3487" y="6632"/>
                  </a:lnTo>
                  <a:lnTo>
                    <a:pt x="3486" y="6628"/>
                  </a:lnTo>
                  <a:lnTo>
                    <a:pt x="3485" y="6625"/>
                  </a:lnTo>
                  <a:lnTo>
                    <a:pt x="3486" y="6620"/>
                  </a:lnTo>
                  <a:lnTo>
                    <a:pt x="3489" y="6595"/>
                  </a:lnTo>
                  <a:lnTo>
                    <a:pt x="3492" y="6570"/>
                  </a:lnTo>
                  <a:lnTo>
                    <a:pt x="3494" y="6546"/>
                  </a:lnTo>
                  <a:lnTo>
                    <a:pt x="3495" y="6522"/>
                  </a:lnTo>
                  <a:lnTo>
                    <a:pt x="3497" y="6497"/>
                  </a:lnTo>
                  <a:lnTo>
                    <a:pt x="3498" y="6473"/>
                  </a:lnTo>
                  <a:lnTo>
                    <a:pt x="3499" y="6450"/>
                  </a:lnTo>
                  <a:lnTo>
                    <a:pt x="3499" y="6426"/>
                  </a:lnTo>
                  <a:lnTo>
                    <a:pt x="3499" y="6417"/>
                  </a:lnTo>
                  <a:lnTo>
                    <a:pt x="3499" y="6407"/>
                  </a:lnTo>
                  <a:lnTo>
                    <a:pt x="3499" y="6398"/>
                  </a:lnTo>
                  <a:lnTo>
                    <a:pt x="3499" y="6387"/>
                  </a:lnTo>
                  <a:lnTo>
                    <a:pt x="3499" y="6384"/>
                  </a:lnTo>
                  <a:lnTo>
                    <a:pt x="3500" y="6379"/>
                  </a:lnTo>
                  <a:lnTo>
                    <a:pt x="3501" y="6376"/>
                  </a:lnTo>
                  <a:lnTo>
                    <a:pt x="3503" y="6374"/>
                  </a:lnTo>
                  <a:lnTo>
                    <a:pt x="3507" y="6371"/>
                  </a:lnTo>
                  <a:lnTo>
                    <a:pt x="3510" y="6369"/>
                  </a:lnTo>
                  <a:lnTo>
                    <a:pt x="3514" y="6368"/>
                  </a:lnTo>
                  <a:lnTo>
                    <a:pt x="3517" y="6367"/>
                  </a:lnTo>
                  <a:lnTo>
                    <a:pt x="3522" y="6368"/>
                  </a:lnTo>
                  <a:lnTo>
                    <a:pt x="3525" y="6369"/>
                  </a:lnTo>
                  <a:lnTo>
                    <a:pt x="3529" y="6370"/>
                  </a:lnTo>
                  <a:lnTo>
                    <a:pt x="3532" y="6372"/>
                  </a:lnTo>
                  <a:lnTo>
                    <a:pt x="3534" y="6376"/>
                  </a:lnTo>
                  <a:lnTo>
                    <a:pt x="3536" y="6379"/>
                  </a:lnTo>
                  <a:lnTo>
                    <a:pt x="3537" y="6383"/>
                  </a:lnTo>
                  <a:lnTo>
                    <a:pt x="3538" y="6386"/>
                  </a:lnTo>
                  <a:lnTo>
                    <a:pt x="3538" y="6397"/>
                  </a:lnTo>
                  <a:lnTo>
                    <a:pt x="3538" y="6407"/>
                  </a:lnTo>
                  <a:lnTo>
                    <a:pt x="3538" y="6417"/>
                  </a:lnTo>
                  <a:lnTo>
                    <a:pt x="3538" y="6426"/>
                  </a:lnTo>
                  <a:lnTo>
                    <a:pt x="3538" y="6450"/>
                  </a:lnTo>
                  <a:lnTo>
                    <a:pt x="3538" y="6475"/>
                  </a:lnTo>
                  <a:lnTo>
                    <a:pt x="3537" y="6499"/>
                  </a:lnTo>
                  <a:lnTo>
                    <a:pt x="3536" y="6524"/>
                  </a:lnTo>
                  <a:lnTo>
                    <a:pt x="3533" y="6548"/>
                  </a:lnTo>
                  <a:lnTo>
                    <a:pt x="3531" y="6573"/>
                  </a:lnTo>
                  <a:lnTo>
                    <a:pt x="3528" y="6600"/>
                  </a:lnTo>
                  <a:lnTo>
                    <a:pt x="3525" y="6625"/>
                  </a:lnTo>
                  <a:lnTo>
                    <a:pt x="3524" y="6629"/>
                  </a:lnTo>
                  <a:lnTo>
                    <a:pt x="3523" y="6632"/>
                  </a:lnTo>
                  <a:lnTo>
                    <a:pt x="3521" y="6635"/>
                  </a:lnTo>
                  <a:lnTo>
                    <a:pt x="3518" y="6637"/>
                  </a:lnTo>
                  <a:lnTo>
                    <a:pt x="3515" y="6640"/>
                  </a:lnTo>
                  <a:lnTo>
                    <a:pt x="3513" y="6641"/>
                  </a:lnTo>
                  <a:lnTo>
                    <a:pt x="3509" y="6642"/>
                  </a:lnTo>
                  <a:lnTo>
                    <a:pt x="3506" y="6642"/>
                  </a:lnTo>
                  <a:close/>
                  <a:moveTo>
                    <a:pt x="2300" y="6842"/>
                  </a:moveTo>
                  <a:lnTo>
                    <a:pt x="2289" y="6838"/>
                  </a:lnTo>
                  <a:lnTo>
                    <a:pt x="2265" y="6820"/>
                  </a:lnTo>
                  <a:lnTo>
                    <a:pt x="2240" y="6801"/>
                  </a:lnTo>
                  <a:lnTo>
                    <a:pt x="2216" y="6784"/>
                  </a:lnTo>
                  <a:lnTo>
                    <a:pt x="2192" y="6767"/>
                  </a:lnTo>
                  <a:lnTo>
                    <a:pt x="2168" y="6750"/>
                  </a:lnTo>
                  <a:lnTo>
                    <a:pt x="2144" y="6734"/>
                  </a:lnTo>
                  <a:lnTo>
                    <a:pt x="2120" y="6717"/>
                  </a:lnTo>
                  <a:lnTo>
                    <a:pt x="2097" y="6702"/>
                  </a:lnTo>
                  <a:lnTo>
                    <a:pt x="2094" y="6698"/>
                  </a:lnTo>
                  <a:lnTo>
                    <a:pt x="2091" y="6696"/>
                  </a:lnTo>
                  <a:lnTo>
                    <a:pt x="2089" y="6692"/>
                  </a:lnTo>
                  <a:lnTo>
                    <a:pt x="2089" y="6689"/>
                  </a:lnTo>
                  <a:lnTo>
                    <a:pt x="2088" y="6684"/>
                  </a:lnTo>
                  <a:lnTo>
                    <a:pt x="2088" y="6681"/>
                  </a:lnTo>
                  <a:lnTo>
                    <a:pt x="2089" y="6678"/>
                  </a:lnTo>
                  <a:lnTo>
                    <a:pt x="2091" y="6674"/>
                  </a:lnTo>
                  <a:lnTo>
                    <a:pt x="2094" y="6671"/>
                  </a:lnTo>
                  <a:lnTo>
                    <a:pt x="2097" y="6668"/>
                  </a:lnTo>
                  <a:lnTo>
                    <a:pt x="2101" y="6666"/>
                  </a:lnTo>
                  <a:lnTo>
                    <a:pt x="2104" y="6665"/>
                  </a:lnTo>
                  <a:lnTo>
                    <a:pt x="2107" y="6665"/>
                  </a:lnTo>
                  <a:lnTo>
                    <a:pt x="2112" y="6665"/>
                  </a:lnTo>
                  <a:lnTo>
                    <a:pt x="2115" y="6666"/>
                  </a:lnTo>
                  <a:lnTo>
                    <a:pt x="2119" y="6668"/>
                  </a:lnTo>
                  <a:lnTo>
                    <a:pt x="2143" y="6684"/>
                  </a:lnTo>
                  <a:lnTo>
                    <a:pt x="2167" y="6701"/>
                  </a:lnTo>
                  <a:lnTo>
                    <a:pt x="2191" y="6718"/>
                  </a:lnTo>
                  <a:lnTo>
                    <a:pt x="2215" y="6735"/>
                  </a:lnTo>
                  <a:lnTo>
                    <a:pt x="2239" y="6752"/>
                  </a:lnTo>
                  <a:lnTo>
                    <a:pt x="2263" y="6770"/>
                  </a:lnTo>
                  <a:lnTo>
                    <a:pt x="2288" y="6788"/>
                  </a:lnTo>
                  <a:lnTo>
                    <a:pt x="2312" y="6806"/>
                  </a:lnTo>
                  <a:lnTo>
                    <a:pt x="2315" y="6809"/>
                  </a:lnTo>
                  <a:lnTo>
                    <a:pt x="2317" y="6812"/>
                  </a:lnTo>
                  <a:lnTo>
                    <a:pt x="2319" y="6815"/>
                  </a:lnTo>
                  <a:lnTo>
                    <a:pt x="2320" y="6820"/>
                  </a:lnTo>
                  <a:lnTo>
                    <a:pt x="2320" y="6823"/>
                  </a:lnTo>
                  <a:lnTo>
                    <a:pt x="2320" y="6827"/>
                  </a:lnTo>
                  <a:lnTo>
                    <a:pt x="2319" y="6830"/>
                  </a:lnTo>
                  <a:lnTo>
                    <a:pt x="2316" y="6834"/>
                  </a:lnTo>
                  <a:lnTo>
                    <a:pt x="2313" y="6837"/>
                  </a:lnTo>
                  <a:lnTo>
                    <a:pt x="2309" y="6839"/>
                  </a:lnTo>
                  <a:lnTo>
                    <a:pt x="2305" y="6842"/>
                  </a:lnTo>
                  <a:lnTo>
                    <a:pt x="2300" y="6842"/>
                  </a:lnTo>
                  <a:close/>
                  <a:moveTo>
                    <a:pt x="2706" y="7081"/>
                  </a:moveTo>
                  <a:lnTo>
                    <a:pt x="2698" y="7079"/>
                  </a:lnTo>
                  <a:lnTo>
                    <a:pt x="2672" y="7069"/>
                  </a:lnTo>
                  <a:lnTo>
                    <a:pt x="2644" y="7056"/>
                  </a:lnTo>
                  <a:lnTo>
                    <a:pt x="2617" y="7043"/>
                  </a:lnTo>
                  <a:lnTo>
                    <a:pt x="2590" y="7031"/>
                  </a:lnTo>
                  <a:lnTo>
                    <a:pt x="2564" y="7017"/>
                  </a:lnTo>
                  <a:lnTo>
                    <a:pt x="2538" y="7003"/>
                  </a:lnTo>
                  <a:lnTo>
                    <a:pt x="2511" y="6988"/>
                  </a:lnTo>
                  <a:lnTo>
                    <a:pt x="2485" y="6973"/>
                  </a:lnTo>
                  <a:lnTo>
                    <a:pt x="2481" y="6971"/>
                  </a:lnTo>
                  <a:lnTo>
                    <a:pt x="2479" y="6968"/>
                  </a:lnTo>
                  <a:lnTo>
                    <a:pt x="2477" y="6964"/>
                  </a:lnTo>
                  <a:lnTo>
                    <a:pt x="2476" y="6961"/>
                  </a:lnTo>
                  <a:lnTo>
                    <a:pt x="2475" y="6957"/>
                  </a:lnTo>
                  <a:lnTo>
                    <a:pt x="2476" y="6953"/>
                  </a:lnTo>
                  <a:lnTo>
                    <a:pt x="2476" y="6949"/>
                  </a:lnTo>
                  <a:lnTo>
                    <a:pt x="2478" y="6946"/>
                  </a:lnTo>
                  <a:lnTo>
                    <a:pt x="2480" y="6943"/>
                  </a:lnTo>
                  <a:lnTo>
                    <a:pt x="2483" y="6940"/>
                  </a:lnTo>
                  <a:lnTo>
                    <a:pt x="2486" y="6938"/>
                  </a:lnTo>
                  <a:lnTo>
                    <a:pt x="2489" y="6937"/>
                  </a:lnTo>
                  <a:lnTo>
                    <a:pt x="2494" y="6937"/>
                  </a:lnTo>
                  <a:lnTo>
                    <a:pt x="2497" y="6937"/>
                  </a:lnTo>
                  <a:lnTo>
                    <a:pt x="2501" y="6938"/>
                  </a:lnTo>
                  <a:lnTo>
                    <a:pt x="2504" y="6939"/>
                  </a:lnTo>
                  <a:lnTo>
                    <a:pt x="2531" y="6954"/>
                  </a:lnTo>
                  <a:lnTo>
                    <a:pt x="2556" y="6968"/>
                  </a:lnTo>
                  <a:lnTo>
                    <a:pt x="2582" y="6982"/>
                  </a:lnTo>
                  <a:lnTo>
                    <a:pt x="2608" y="6995"/>
                  </a:lnTo>
                  <a:lnTo>
                    <a:pt x="2634" y="7008"/>
                  </a:lnTo>
                  <a:lnTo>
                    <a:pt x="2660" y="7021"/>
                  </a:lnTo>
                  <a:lnTo>
                    <a:pt x="2687" y="7032"/>
                  </a:lnTo>
                  <a:lnTo>
                    <a:pt x="2713" y="7043"/>
                  </a:lnTo>
                  <a:lnTo>
                    <a:pt x="2717" y="7045"/>
                  </a:lnTo>
                  <a:lnTo>
                    <a:pt x="2720" y="7047"/>
                  </a:lnTo>
                  <a:lnTo>
                    <a:pt x="2722" y="7050"/>
                  </a:lnTo>
                  <a:lnTo>
                    <a:pt x="2725" y="7054"/>
                  </a:lnTo>
                  <a:lnTo>
                    <a:pt x="2726" y="7057"/>
                  </a:lnTo>
                  <a:lnTo>
                    <a:pt x="2726" y="7061"/>
                  </a:lnTo>
                  <a:lnTo>
                    <a:pt x="2726" y="7065"/>
                  </a:lnTo>
                  <a:lnTo>
                    <a:pt x="2725" y="7069"/>
                  </a:lnTo>
                  <a:lnTo>
                    <a:pt x="2721" y="7073"/>
                  </a:lnTo>
                  <a:lnTo>
                    <a:pt x="2717" y="7078"/>
                  </a:lnTo>
                  <a:lnTo>
                    <a:pt x="2712" y="7080"/>
                  </a:lnTo>
                  <a:lnTo>
                    <a:pt x="2706" y="7081"/>
                  </a:lnTo>
                  <a:close/>
                  <a:moveTo>
                    <a:pt x="3374" y="7092"/>
                  </a:moveTo>
                  <a:lnTo>
                    <a:pt x="3372" y="7092"/>
                  </a:lnTo>
                  <a:lnTo>
                    <a:pt x="3368" y="7090"/>
                  </a:lnTo>
                  <a:lnTo>
                    <a:pt x="3365" y="7089"/>
                  </a:lnTo>
                  <a:lnTo>
                    <a:pt x="3362" y="7087"/>
                  </a:lnTo>
                  <a:lnTo>
                    <a:pt x="3359" y="7085"/>
                  </a:lnTo>
                  <a:lnTo>
                    <a:pt x="3357" y="7081"/>
                  </a:lnTo>
                  <a:lnTo>
                    <a:pt x="3356" y="7078"/>
                  </a:lnTo>
                  <a:lnTo>
                    <a:pt x="3354" y="7074"/>
                  </a:lnTo>
                  <a:lnTo>
                    <a:pt x="3354" y="7070"/>
                  </a:lnTo>
                  <a:lnTo>
                    <a:pt x="3356" y="7066"/>
                  </a:lnTo>
                  <a:lnTo>
                    <a:pt x="3357" y="7063"/>
                  </a:lnTo>
                  <a:lnTo>
                    <a:pt x="3359" y="7060"/>
                  </a:lnTo>
                  <a:lnTo>
                    <a:pt x="3370" y="7046"/>
                  </a:lnTo>
                  <a:lnTo>
                    <a:pt x="3381" y="7030"/>
                  </a:lnTo>
                  <a:lnTo>
                    <a:pt x="3390" y="7014"/>
                  </a:lnTo>
                  <a:lnTo>
                    <a:pt x="3399" y="6995"/>
                  </a:lnTo>
                  <a:lnTo>
                    <a:pt x="3407" y="6976"/>
                  </a:lnTo>
                  <a:lnTo>
                    <a:pt x="3414" y="6955"/>
                  </a:lnTo>
                  <a:lnTo>
                    <a:pt x="3421" y="6933"/>
                  </a:lnTo>
                  <a:lnTo>
                    <a:pt x="3428" y="6910"/>
                  </a:lnTo>
                  <a:lnTo>
                    <a:pt x="3431" y="6895"/>
                  </a:lnTo>
                  <a:lnTo>
                    <a:pt x="3436" y="6881"/>
                  </a:lnTo>
                  <a:lnTo>
                    <a:pt x="3439" y="6866"/>
                  </a:lnTo>
                  <a:lnTo>
                    <a:pt x="3443" y="6851"/>
                  </a:lnTo>
                  <a:lnTo>
                    <a:pt x="3444" y="6846"/>
                  </a:lnTo>
                  <a:lnTo>
                    <a:pt x="3446" y="6844"/>
                  </a:lnTo>
                  <a:lnTo>
                    <a:pt x="3448" y="6840"/>
                  </a:lnTo>
                  <a:lnTo>
                    <a:pt x="3452" y="6838"/>
                  </a:lnTo>
                  <a:lnTo>
                    <a:pt x="3454" y="6837"/>
                  </a:lnTo>
                  <a:lnTo>
                    <a:pt x="3459" y="6836"/>
                  </a:lnTo>
                  <a:lnTo>
                    <a:pt x="3462" y="6836"/>
                  </a:lnTo>
                  <a:lnTo>
                    <a:pt x="3467" y="6836"/>
                  </a:lnTo>
                  <a:lnTo>
                    <a:pt x="3470" y="6837"/>
                  </a:lnTo>
                  <a:lnTo>
                    <a:pt x="3474" y="6839"/>
                  </a:lnTo>
                  <a:lnTo>
                    <a:pt x="3476" y="6842"/>
                  </a:lnTo>
                  <a:lnTo>
                    <a:pt x="3478" y="6845"/>
                  </a:lnTo>
                  <a:lnTo>
                    <a:pt x="3481" y="6848"/>
                  </a:lnTo>
                  <a:lnTo>
                    <a:pt x="3482" y="6852"/>
                  </a:lnTo>
                  <a:lnTo>
                    <a:pt x="3482" y="6855"/>
                  </a:lnTo>
                  <a:lnTo>
                    <a:pt x="3481" y="6860"/>
                  </a:lnTo>
                  <a:lnTo>
                    <a:pt x="3477" y="6875"/>
                  </a:lnTo>
                  <a:lnTo>
                    <a:pt x="3474" y="6890"/>
                  </a:lnTo>
                  <a:lnTo>
                    <a:pt x="3470" y="6905"/>
                  </a:lnTo>
                  <a:lnTo>
                    <a:pt x="3466" y="6921"/>
                  </a:lnTo>
                  <a:lnTo>
                    <a:pt x="3459" y="6946"/>
                  </a:lnTo>
                  <a:lnTo>
                    <a:pt x="3452" y="6969"/>
                  </a:lnTo>
                  <a:lnTo>
                    <a:pt x="3443" y="6992"/>
                  </a:lnTo>
                  <a:lnTo>
                    <a:pt x="3434" y="7012"/>
                  </a:lnTo>
                  <a:lnTo>
                    <a:pt x="3424" y="7033"/>
                  </a:lnTo>
                  <a:lnTo>
                    <a:pt x="3413" y="7051"/>
                  </a:lnTo>
                  <a:lnTo>
                    <a:pt x="3401" y="7069"/>
                  </a:lnTo>
                  <a:lnTo>
                    <a:pt x="3390" y="7085"/>
                  </a:lnTo>
                  <a:lnTo>
                    <a:pt x="3386" y="7088"/>
                  </a:lnTo>
                  <a:lnTo>
                    <a:pt x="3383" y="7090"/>
                  </a:lnTo>
                  <a:lnTo>
                    <a:pt x="3378" y="7092"/>
                  </a:lnTo>
                  <a:lnTo>
                    <a:pt x="3374" y="7092"/>
                  </a:lnTo>
                  <a:close/>
                  <a:moveTo>
                    <a:pt x="3155" y="7183"/>
                  </a:moveTo>
                  <a:lnTo>
                    <a:pt x="3135" y="7183"/>
                  </a:lnTo>
                  <a:lnTo>
                    <a:pt x="3116" y="7182"/>
                  </a:lnTo>
                  <a:lnTo>
                    <a:pt x="3095" y="7180"/>
                  </a:lnTo>
                  <a:lnTo>
                    <a:pt x="3073" y="7178"/>
                  </a:lnTo>
                  <a:lnTo>
                    <a:pt x="3037" y="7173"/>
                  </a:lnTo>
                  <a:lnTo>
                    <a:pt x="3000" y="7166"/>
                  </a:lnTo>
                  <a:lnTo>
                    <a:pt x="2963" y="7159"/>
                  </a:lnTo>
                  <a:lnTo>
                    <a:pt x="2926" y="7151"/>
                  </a:lnTo>
                  <a:lnTo>
                    <a:pt x="2923" y="7150"/>
                  </a:lnTo>
                  <a:lnTo>
                    <a:pt x="2920" y="7148"/>
                  </a:lnTo>
                  <a:lnTo>
                    <a:pt x="2917" y="7146"/>
                  </a:lnTo>
                  <a:lnTo>
                    <a:pt x="2915" y="7143"/>
                  </a:lnTo>
                  <a:lnTo>
                    <a:pt x="2913" y="7140"/>
                  </a:lnTo>
                  <a:lnTo>
                    <a:pt x="2912" y="7136"/>
                  </a:lnTo>
                  <a:lnTo>
                    <a:pt x="2912" y="7132"/>
                  </a:lnTo>
                  <a:lnTo>
                    <a:pt x="2912" y="7128"/>
                  </a:lnTo>
                  <a:lnTo>
                    <a:pt x="2914" y="7124"/>
                  </a:lnTo>
                  <a:lnTo>
                    <a:pt x="2915" y="7121"/>
                  </a:lnTo>
                  <a:lnTo>
                    <a:pt x="2917" y="7118"/>
                  </a:lnTo>
                  <a:lnTo>
                    <a:pt x="2921" y="7116"/>
                  </a:lnTo>
                  <a:lnTo>
                    <a:pt x="2924" y="7115"/>
                  </a:lnTo>
                  <a:lnTo>
                    <a:pt x="2928" y="7113"/>
                  </a:lnTo>
                  <a:lnTo>
                    <a:pt x="2932" y="7112"/>
                  </a:lnTo>
                  <a:lnTo>
                    <a:pt x="2936" y="7113"/>
                  </a:lnTo>
                  <a:lnTo>
                    <a:pt x="2971" y="7121"/>
                  </a:lnTo>
                  <a:lnTo>
                    <a:pt x="3007" y="7127"/>
                  </a:lnTo>
                  <a:lnTo>
                    <a:pt x="3042" y="7134"/>
                  </a:lnTo>
                  <a:lnTo>
                    <a:pt x="3078" y="7139"/>
                  </a:lnTo>
                  <a:lnTo>
                    <a:pt x="3099" y="7141"/>
                  </a:lnTo>
                  <a:lnTo>
                    <a:pt x="3118" y="7142"/>
                  </a:lnTo>
                  <a:lnTo>
                    <a:pt x="3136" y="7143"/>
                  </a:lnTo>
                  <a:lnTo>
                    <a:pt x="3155" y="7143"/>
                  </a:lnTo>
                  <a:lnTo>
                    <a:pt x="3165" y="7143"/>
                  </a:lnTo>
                  <a:lnTo>
                    <a:pt x="3165" y="7143"/>
                  </a:lnTo>
                  <a:lnTo>
                    <a:pt x="3169" y="7144"/>
                  </a:lnTo>
                  <a:lnTo>
                    <a:pt x="3173" y="7146"/>
                  </a:lnTo>
                  <a:lnTo>
                    <a:pt x="3175" y="7147"/>
                  </a:lnTo>
                  <a:lnTo>
                    <a:pt x="3179" y="7149"/>
                  </a:lnTo>
                  <a:lnTo>
                    <a:pt x="3181" y="7152"/>
                  </a:lnTo>
                  <a:lnTo>
                    <a:pt x="3183" y="7156"/>
                  </a:lnTo>
                  <a:lnTo>
                    <a:pt x="3185" y="7159"/>
                  </a:lnTo>
                  <a:lnTo>
                    <a:pt x="3185" y="7163"/>
                  </a:lnTo>
                  <a:lnTo>
                    <a:pt x="3185" y="7167"/>
                  </a:lnTo>
                  <a:lnTo>
                    <a:pt x="3183" y="7171"/>
                  </a:lnTo>
                  <a:lnTo>
                    <a:pt x="3181" y="7174"/>
                  </a:lnTo>
                  <a:lnTo>
                    <a:pt x="3179" y="7176"/>
                  </a:lnTo>
                  <a:lnTo>
                    <a:pt x="3177" y="7180"/>
                  </a:lnTo>
                  <a:lnTo>
                    <a:pt x="3173" y="7181"/>
                  </a:lnTo>
                  <a:lnTo>
                    <a:pt x="3170" y="7182"/>
                  </a:lnTo>
                  <a:lnTo>
                    <a:pt x="3165" y="7183"/>
                  </a:lnTo>
                  <a:lnTo>
                    <a:pt x="3155" y="718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7" name="Freeform 10">
              <a:extLst>
                <a:ext uri="{FF2B5EF4-FFF2-40B4-BE49-F238E27FC236}">
                  <a16:creationId xmlns:a16="http://schemas.microsoft.com/office/drawing/2014/main" id="{F8699EA9-4E78-4A40-BFBC-D7D2320DFA9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15" y="1791271"/>
              <a:ext cx="5290056" cy="4475842"/>
            </a:xfrm>
            <a:custGeom>
              <a:avLst/>
              <a:gdLst>
                <a:gd name="T0" fmla="*/ 5843 w 7959"/>
                <a:gd name="T1" fmla="*/ 6528 h 6729"/>
                <a:gd name="T2" fmla="*/ 5180 w 7959"/>
                <a:gd name="T3" fmla="*/ 5937 h 6729"/>
                <a:gd name="T4" fmla="*/ 4400 w 7959"/>
                <a:gd name="T5" fmla="*/ 5718 h 6729"/>
                <a:gd name="T6" fmla="*/ 3389 w 7959"/>
                <a:gd name="T7" fmla="*/ 5420 h 6729"/>
                <a:gd name="T8" fmla="*/ 2672 w 7959"/>
                <a:gd name="T9" fmla="*/ 4747 h 6729"/>
                <a:gd name="T10" fmla="*/ 1915 w 7959"/>
                <a:gd name="T11" fmla="*/ 4317 h 6729"/>
                <a:gd name="T12" fmla="*/ 1549 w 7959"/>
                <a:gd name="T13" fmla="*/ 3832 h 6729"/>
                <a:gd name="T14" fmla="*/ 1154 w 7959"/>
                <a:gd name="T15" fmla="*/ 2906 h 6729"/>
                <a:gd name="T16" fmla="*/ 926 w 7959"/>
                <a:gd name="T17" fmla="*/ 2362 h 6729"/>
                <a:gd name="T18" fmla="*/ 287 w 7959"/>
                <a:gd name="T19" fmla="*/ 2859 h 6729"/>
                <a:gd name="T20" fmla="*/ 235 w 7959"/>
                <a:gd name="T21" fmla="*/ 2799 h 6729"/>
                <a:gd name="T22" fmla="*/ 905 w 7959"/>
                <a:gd name="T23" fmla="*/ 2287 h 6729"/>
                <a:gd name="T24" fmla="*/ 1086 w 7959"/>
                <a:gd name="T25" fmla="*/ 2470 h 6729"/>
                <a:gd name="T26" fmla="*/ 1471 w 7959"/>
                <a:gd name="T27" fmla="*/ 3514 h 6729"/>
                <a:gd name="T28" fmla="*/ 1850 w 7959"/>
                <a:gd name="T29" fmla="*/ 4154 h 6729"/>
                <a:gd name="T30" fmla="*/ 2461 w 7959"/>
                <a:gd name="T31" fmla="*/ 4527 h 6729"/>
                <a:gd name="T32" fmla="*/ 3139 w 7959"/>
                <a:gd name="T33" fmla="*/ 5117 h 6729"/>
                <a:gd name="T34" fmla="*/ 3966 w 7959"/>
                <a:gd name="T35" fmla="*/ 5559 h 6729"/>
                <a:gd name="T36" fmla="*/ 4961 w 7959"/>
                <a:gd name="T37" fmla="*/ 5715 h 6729"/>
                <a:gd name="T38" fmla="*/ 5448 w 7959"/>
                <a:gd name="T39" fmla="*/ 6089 h 6729"/>
                <a:gd name="T40" fmla="*/ 6084 w 7959"/>
                <a:gd name="T41" fmla="*/ 6565 h 6729"/>
                <a:gd name="T42" fmla="*/ 6713 w 7959"/>
                <a:gd name="T43" fmla="*/ 6611 h 6729"/>
                <a:gd name="T44" fmla="*/ 7180 w 7959"/>
                <a:gd name="T45" fmla="*/ 6184 h 6729"/>
                <a:gd name="T46" fmla="*/ 7558 w 7959"/>
                <a:gd name="T47" fmla="*/ 5627 h 6729"/>
                <a:gd name="T48" fmla="*/ 7877 w 7959"/>
                <a:gd name="T49" fmla="*/ 5292 h 6729"/>
                <a:gd name="T50" fmla="*/ 7781 w 7959"/>
                <a:gd name="T51" fmla="*/ 5090 h 6729"/>
                <a:gd name="T52" fmla="*/ 6991 w 7959"/>
                <a:gd name="T53" fmla="*/ 4808 h 6729"/>
                <a:gd name="T54" fmla="*/ 5936 w 7959"/>
                <a:gd name="T55" fmla="*/ 4358 h 6729"/>
                <a:gd name="T56" fmla="*/ 5661 w 7959"/>
                <a:gd name="T57" fmla="*/ 3876 h 6729"/>
                <a:gd name="T58" fmla="*/ 5208 w 7959"/>
                <a:gd name="T59" fmla="*/ 2692 h 6729"/>
                <a:gd name="T60" fmla="*/ 4568 w 7959"/>
                <a:gd name="T61" fmla="*/ 1433 h 6729"/>
                <a:gd name="T62" fmla="*/ 4665 w 7959"/>
                <a:gd name="T63" fmla="*/ 1039 h 6729"/>
                <a:gd name="T64" fmla="*/ 4910 w 7959"/>
                <a:gd name="T65" fmla="*/ 655 h 6729"/>
                <a:gd name="T66" fmla="*/ 4633 w 7959"/>
                <a:gd name="T67" fmla="*/ 323 h 6729"/>
                <a:gd name="T68" fmla="*/ 4156 w 7959"/>
                <a:gd name="T69" fmla="*/ 95 h 6729"/>
                <a:gd name="T70" fmla="*/ 3904 w 7959"/>
                <a:gd name="T71" fmla="*/ 655 h 6729"/>
                <a:gd name="T72" fmla="*/ 2991 w 7959"/>
                <a:gd name="T73" fmla="*/ 1538 h 6729"/>
                <a:gd name="T74" fmla="*/ 2097 w 7959"/>
                <a:gd name="T75" fmla="*/ 1941 h 6729"/>
                <a:gd name="T76" fmla="*/ 1147 w 7959"/>
                <a:gd name="T77" fmla="*/ 2133 h 6729"/>
                <a:gd name="T78" fmla="*/ 805 w 7959"/>
                <a:gd name="T79" fmla="*/ 1800 h 6729"/>
                <a:gd name="T80" fmla="*/ 223 w 7959"/>
                <a:gd name="T81" fmla="*/ 848 h 6729"/>
                <a:gd name="T82" fmla="*/ 274 w 7959"/>
                <a:gd name="T83" fmla="*/ 790 h 6729"/>
                <a:gd name="T84" fmla="*/ 878 w 7959"/>
                <a:gd name="T85" fmla="*/ 1769 h 6729"/>
                <a:gd name="T86" fmla="*/ 1129 w 7959"/>
                <a:gd name="T87" fmla="*/ 2056 h 6729"/>
                <a:gd name="T88" fmla="*/ 2089 w 7959"/>
                <a:gd name="T89" fmla="*/ 1863 h 6729"/>
                <a:gd name="T90" fmla="*/ 2938 w 7959"/>
                <a:gd name="T91" fmla="*/ 1479 h 6729"/>
                <a:gd name="T92" fmla="*/ 3833 w 7959"/>
                <a:gd name="T93" fmla="*/ 619 h 6729"/>
                <a:gd name="T94" fmla="*/ 4094 w 7959"/>
                <a:gd name="T95" fmla="*/ 46 h 6729"/>
                <a:gd name="T96" fmla="*/ 4344 w 7959"/>
                <a:gd name="T97" fmla="*/ 44 h 6729"/>
                <a:gd name="T98" fmla="*/ 4975 w 7959"/>
                <a:gd name="T99" fmla="*/ 558 h 6729"/>
                <a:gd name="T100" fmla="*/ 4872 w 7959"/>
                <a:gd name="T101" fmla="*/ 914 h 6729"/>
                <a:gd name="T102" fmla="*/ 4646 w 7959"/>
                <a:gd name="T103" fmla="*/ 1274 h 6729"/>
                <a:gd name="T104" fmla="*/ 4814 w 7959"/>
                <a:gd name="T105" fmla="*/ 1806 h 6729"/>
                <a:gd name="T106" fmla="*/ 5611 w 7959"/>
                <a:gd name="T107" fmla="*/ 3414 h 6729"/>
                <a:gd name="T108" fmla="*/ 5935 w 7959"/>
                <a:gd name="T109" fmla="*/ 4248 h 6729"/>
                <a:gd name="T110" fmla="*/ 6888 w 7959"/>
                <a:gd name="T111" fmla="*/ 4691 h 6729"/>
                <a:gd name="T112" fmla="*/ 7763 w 7959"/>
                <a:gd name="T113" fmla="*/ 4984 h 6729"/>
                <a:gd name="T114" fmla="*/ 7959 w 7959"/>
                <a:gd name="T115" fmla="*/ 5246 h 6729"/>
                <a:gd name="T116" fmla="*/ 7779 w 7959"/>
                <a:gd name="T117" fmla="*/ 5551 h 6729"/>
                <a:gd name="T118" fmla="*/ 7416 w 7959"/>
                <a:gd name="T119" fmla="*/ 5940 h 6729"/>
                <a:gd name="T120" fmla="*/ 7042 w 7959"/>
                <a:gd name="T121" fmla="*/ 6501 h 6729"/>
                <a:gd name="T122" fmla="*/ 6606 w 7959"/>
                <a:gd name="T123" fmla="*/ 6718 h 67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959" h="6729">
                  <a:moveTo>
                    <a:pt x="6474" y="6729"/>
                  </a:moveTo>
                  <a:lnTo>
                    <a:pt x="6435" y="6729"/>
                  </a:lnTo>
                  <a:lnTo>
                    <a:pt x="6396" y="6725"/>
                  </a:lnTo>
                  <a:lnTo>
                    <a:pt x="6356" y="6722"/>
                  </a:lnTo>
                  <a:lnTo>
                    <a:pt x="6317" y="6716"/>
                  </a:lnTo>
                  <a:lnTo>
                    <a:pt x="6277" y="6708"/>
                  </a:lnTo>
                  <a:lnTo>
                    <a:pt x="6236" y="6699"/>
                  </a:lnTo>
                  <a:lnTo>
                    <a:pt x="6196" y="6688"/>
                  </a:lnTo>
                  <a:lnTo>
                    <a:pt x="6154" y="6675"/>
                  </a:lnTo>
                  <a:lnTo>
                    <a:pt x="6121" y="6663"/>
                  </a:lnTo>
                  <a:lnTo>
                    <a:pt x="6088" y="6651"/>
                  </a:lnTo>
                  <a:lnTo>
                    <a:pt x="6056" y="6638"/>
                  </a:lnTo>
                  <a:lnTo>
                    <a:pt x="6024" y="6624"/>
                  </a:lnTo>
                  <a:lnTo>
                    <a:pt x="5993" y="6610"/>
                  </a:lnTo>
                  <a:lnTo>
                    <a:pt x="5962" y="6595"/>
                  </a:lnTo>
                  <a:lnTo>
                    <a:pt x="5931" y="6579"/>
                  </a:lnTo>
                  <a:lnTo>
                    <a:pt x="5901" y="6563"/>
                  </a:lnTo>
                  <a:lnTo>
                    <a:pt x="5872" y="6545"/>
                  </a:lnTo>
                  <a:lnTo>
                    <a:pt x="5843" y="6528"/>
                  </a:lnTo>
                  <a:lnTo>
                    <a:pt x="5815" y="6510"/>
                  </a:lnTo>
                  <a:lnTo>
                    <a:pt x="5787" y="6491"/>
                  </a:lnTo>
                  <a:lnTo>
                    <a:pt x="5760" y="6473"/>
                  </a:lnTo>
                  <a:lnTo>
                    <a:pt x="5732" y="6454"/>
                  </a:lnTo>
                  <a:lnTo>
                    <a:pt x="5706" y="6433"/>
                  </a:lnTo>
                  <a:lnTo>
                    <a:pt x="5679" y="6413"/>
                  </a:lnTo>
                  <a:lnTo>
                    <a:pt x="5628" y="6371"/>
                  </a:lnTo>
                  <a:lnTo>
                    <a:pt x="5578" y="6327"/>
                  </a:lnTo>
                  <a:lnTo>
                    <a:pt x="5530" y="6284"/>
                  </a:lnTo>
                  <a:lnTo>
                    <a:pt x="5482" y="6238"/>
                  </a:lnTo>
                  <a:lnTo>
                    <a:pt x="5436" y="6192"/>
                  </a:lnTo>
                  <a:lnTo>
                    <a:pt x="5391" y="6145"/>
                  </a:lnTo>
                  <a:lnTo>
                    <a:pt x="5348" y="6098"/>
                  </a:lnTo>
                  <a:lnTo>
                    <a:pt x="5304" y="6050"/>
                  </a:lnTo>
                  <a:lnTo>
                    <a:pt x="5286" y="6030"/>
                  </a:lnTo>
                  <a:lnTo>
                    <a:pt x="5265" y="6011"/>
                  </a:lnTo>
                  <a:lnTo>
                    <a:pt x="5245" y="5991"/>
                  </a:lnTo>
                  <a:lnTo>
                    <a:pt x="5224" y="5973"/>
                  </a:lnTo>
                  <a:lnTo>
                    <a:pt x="5180" y="5937"/>
                  </a:lnTo>
                  <a:lnTo>
                    <a:pt x="5136" y="5903"/>
                  </a:lnTo>
                  <a:lnTo>
                    <a:pt x="5112" y="5884"/>
                  </a:lnTo>
                  <a:lnTo>
                    <a:pt x="5083" y="5863"/>
                  </a:lnTo>
                  <a:lnTo>
                    <a:pt x="5054" y="5845"/>
                  </a:lnTo>
                  <a:lnTo>
                    <a:pt x="5024" y="5827"/>
                  </a:lnTo>
                  <a:lnTo>
                    <a:pt x="4993" y="5812"/>
                  </a:lnTo>
                  <a:lnTo>
                    <a:pt x="4962" y="5800"/>
                  </a:lnTo>
                  <a:lnTo>
                    <a:pt x="4930" y="5788"/>
                  </a:lnTo>
                  <a:lnTo>
                    <a:pt x="4898" y="5778"/>
                  </a:lnTo>
                  <a:lnTo>
                    <a:pt x="4865" y="5770"/>
                  </a:lnTo>
                  <a:lnTo>
                    <a:pt x="4831" y="5762"/>
                  </a:lnTo>
                  <a:lnTo>
                    <a:pt x="4796" y="5756"/>
                  </a:lnTo>
                  <a:lnTo>
                    <a:pt x="4761" y="5750"/>
                  </a:lnTo>
                  <a:lnTo>
                    <a:pt x="4725" y="5746"/>
                  </a:lnTo>
                  <a:lnTo>
                    <a:pt x="4652" y="5739"/>
                  </a:lnTo>
                  <a:lnTo>
                    <a:pt x="4576" y="5734"/>
                  </a:lnTo>
                  <a:lnTo>
                    <a:pt x="4517" y="5730"/>
                  </a:lnTo>
                  <a:lnTo>
                    <a:pt x="4459" y="5725"/>
                  </a:lnTo>
                  <a:lnTo>
                    <a:pt x="4400" y="5718"/>
                  </a:lnTo>
                  <a:lnTo>
                    <a:pt x="4343" y="5711"/>
                  </a:lnTo>
                  <a:lnTo>
                    <a:pt x="4286" y="5703"/>
                  </a:lnTo>
                  <a:lnTo>
                    <a:pt x="4228" y="5694"/>
                  </a:lnTo>
                  <a:lnTo>
                    <a:pt x="4171" y="5685"/>
                  </a:lnTo>
                  <a:lnTo>
                    <a:pt x="4115" y="5674"/>
                  </a:lnTo>
                  <a:lnTo>
                    <a:pt x="4059" y="5662"/>
                  </a:lnTo>
                  <a:lnTo>
                    <a:pt x="4001" y="5648"/>
                  </a:lnTo>
                  <a:lnTo>
                    <a:pt x="3946" y="5635"/>
                  </a:lnTo>
                  <a:lnTo>
                    <a:pt x="3890" y="5620"/>
                  </a:lnTo>
                  <a:lnTo>
                    <a:pt x="3834" y="5604"/>
                  </a:lnTo>
                  <a:lnTo>
                    <a:pt x="3779" y="5586"/>
                  </a:lnTo>
                  <a:lnTo>
                    <a:pt x="3722" y="5569"/>
                  </a:lnTo>
                  <a:lnTo>
                    <a:pt x="3667" y="5550"/>
                  </a:lnTo>
                  <a:lnTo>
                    <a:pt x="3618" y="5531"/>
                  </a:lnTo>
                  <a:lnTo>
                    <a:pt x="3570" y="5512"/>
                  </a:lnTo>
                  <a:lnTo>
                    <a:pt x="3523" y="5491"/>
                  </a:lnTo>
                  <a:lnTo>
                    <a:pt x="3477" y="5469"/>
                  </a:lnTo>
                  <a:lnTo>
                    <a:pt x="3432" y="5445"/>
                  </a:lnTo>
                  <a:lnTo>
                    <a:pt x="3389" y="5420"/>
                  </a:lnTo>
                  <a:lnTo>
                    <a:pt x="3346" y="5395"/>
                  </a:lnTo>
                  <a:lnTo>
                    <a:pt x="3305" y="5366"/>
                  </a:lnTo>
                  <a:lnTo>
                    <a:pt x="3265" y="5338"/>
                  </a:lnTo>
                  <a:lnTo>
                    <a:pt x="3226" y="5308"/>
                  </a:lnTo>
                  <a:lnTo>
                    <a:pt x="3188" y="5276"/>
                  </a:lnTo>
                  <a:lnTo>
                    <a:pt x="3151" y="5242"/>
                  </a:lnTo>
                  <a:lnTo>
                    <a:pt x="3116" y="5208"/>
                  </a:lnTo>
                  <a:lnTo>
                    <a:pt x="3080" y="5171"/>
                  </a:lnTo>
                  <a:lnTo>
                    <a:pt x="3047" y="5133"/>
                  </a:lnTo>
                  <a:lnTo>
                    <a:pt x="3013" y="5094"/>
                  </a:lnTo>
                  <a:lnTo>
                    <a:pt x="2960" y="5030"/>
                  </a:lnTo>
                  <a:lnTo>
                    <a:pt x="2903" y="4965"/>
                  </a:lnTo>
                  <a:lnTo>
                    <a:pt x="2872" y="4932"/>
                  </a:lnTo>
                  <a:lnTo>
                    <a:pt x="2841" y="4899"/>
                  </a:lnTo>
                  <a:lnTo>
                    <a:pt x="2810" y="4867"/>
                  </a:lnTo>
                  <a:lnTo>
                    <a:pt x="2777" y="4836"/>
                  </a:lnTo>
                  <a:lnTo>
                    <a:pt x="2743" y="4805"/>
                  </a:lnTo>
                  <a:lnTo>
                    <a:pt x="2708" y="4776"/>
                  </a:lnTo>
                  <a:lnTo>
                    <a:pt x="2672" y="4747"/>
                  </a:lnTo>
                  <a:lnTo>
                    <a:pt x="2634" y="4718"/>
                  </a:lnTo>
                  <a:lnTo>
                    <a:pt x="2595" y="4692"/>
                  </a:lnTo>
                  <a:lnTo>
                    <a:pt x="2556" y="4667"/>
                  </a:lnTo>
                  <a:lnTo>
                    <a:pt x="2514" y="4643"/>
                  </a:lnTo>
                  <a:lnTo>
                    <a:pt x="2472" y="4620"/>
                  </a:lnTo>
                  <a:lnTo>
                    <a:pt x="2425" y="4597"/>
                  </a:lnTo>
                  <a:lnTo>
                    <a:pt x="2378" y="4573"/>
                  </a:lnTo>
                  <a:lnTo>
                    <a:pt x="2332" y="4550"/>
                  </a:lnTo>
                  <a:lnTo>
                    <a:pt x="2285" y="4524"/>
                  </a:lnTo>
                  <a:lnTo>
                    <a:pt x="2239" y="4500"/>
                  </a:lnTo>
                  <a:lnTo>
                    <a:pt x="2193" y="4476"/>
                  </a:lnTo>
                  <a:lnTo>
                    <a:pt x="2149" y="4452"/>
                  </a:lnTo>
                  <a:lnTo>
                    <a:pt x="2103" y="4428"/>
                  </a:lnTo>
                  <a:lnTo>
                    <a:pt x="2073" y="4412"/>
                  </a:lnTo>
                  <a:lnTo>
                    <a:pt x="2028" y="4388"/>
                  </a:lnTo>
                  <a:lnTo>
                    <a:pt x="1982" y="4360"/>
                  </a:lnTo>
                  <a:lnTo>
                    <a:pt x="1960" y="4347"/>
                  </a:lnTo>
                  <a:lnTo>
                    <a:pt x="1937" y="4332"/>
                  </a:lnTo>
                  <a:lnTo>
                    <a:pt x="1915" y="4317"/>
                  </a:lnTo>
                  <a:lnTo>
                    <a:pt x="1893" y="4301"/>
                  </a:lnTo>
                  <a:lnTo>
                    <a:pt x="1871" y="4284"/>
                  </a:lnTo>
                  <a:lnTo>
                    <a:pt x="1849" y="4265"/>
                  </a:lnTo>
                  <a:lnTo>
                    <a:pt x="1829" y="4246"/>
                  </a:lnTo>
                  <a:lnTo>
                    <a:pt x="1809" y="4226"/>
                  </a:lnTo>
                  <a:lnTo>
                    <a:pt x="1790" y="4204"/>
                  </a:lnTo>
                  <a:lnTo>
                    <a:pt x="1771" y="4181"/>
                  </a:lnTo>
                  <a:lnTo>
                    <a:pt x="1753" y="4158"/>
                  </a:lnTo>
                  <a:lnTo>
                    <a:pt x="1737" y="4133"/>
                  </a:lnTo>
                  <a:lnTo>
                    <a:pt x="1721" y="4108"/>
                  </a:lnTo>
                  <a:lnTo>
                    <a:pt x="1706" y="4084"/>
                  </a:lnTo>
                  <a:lnTo>
                    <a:pt x="1690" y="4059"/>
                  </a:lnTo>
                  <a:lnTo>
                    <a:pt x="1674" y="4033"/>
                  </a:lnTo>
                  <a:lnTo>
                    <a:pt x="1653" y="4000"/>
                  </a:lnTo>
                  <a:lnTo>
                    <a:pt x="1631" y="3967"/>
                  </a:lnTo>
                  <a:lnTo>
                    <a:pt x="1611" y="3934"/>
                  </a:lnTo>
                  <a:lnTo>
                    <a:pt x="1590" y="3900"/>
                  </a:lnTo>
                  <a:lnTo>
                    <a:pt x="1569" y="3866"/>
                  </a:lnTo>
                  <a:lnTo>
                    <a:pt x="1549" y="3832"/>
                  </a:lnTo>
                  <a:lnTo>
                    <a:pt x="1529" y="3797"/>
                  </a:lnTo>
                  <a:lnTo>
                    <a:pt x="1510" y="3762"/>
                  </a:lnTo>
                  <a:lnTo>
                    <a:pt x="1481" y="3707"/>
                  </a:lnTo>
                  <a:lnTo>
                    <a:pt x="1452" y="3653"/>
                  </a:lnTo>
                  <a:lnTo>
                    <a:pt x="1425" y="3600"/>
                  </a:lnTo>
                  <a:lnTo>
                    <a:pt x="1399" y="3547"/>
                  </a:lnTo>
                  <a:lnTo>
                    <a:pt x="1374" y="3496"/>
                  </a:lnTo>
                  <a:lnTo>
                    <a:pt x="1351" y="3445"/>
                  </a:lnTo>
                  <a:lnTo>
                    <a:pt x="1328" y="3396"/>
                  </a:lnTo>
                  <a:lnTo>
                    <a:pt x="1308" y="3346"/>
                  </a:lnTo>
                  <a:lnTo>
                    <a:pt x="1287" y="3297"/>
                  </a:lnTo>
                  <a:lnTo>
                    <a:pt x="1268" y="3249"/>
                  </a:lnTo>
                  <a:lnTo>
                    <a:pt x="1249" y="3202"/>
                  </a:lnTo>
                  <a:lnTo>
                    <a:pt x="1232" y="3155"/>
                  </a:lnTo>
                  <a:lnTo>
                    <a:pt x="1216" y="3108"/>
                  </a:lnTo>
                  <a:lnTo>
                    <a:pt x="1201" y="3062"/>
                  </a:lnTo>
                  <a:lnTo>
                    <a:pt x="1186" y="3016"/>
                  </a:lnTo>
                  <a:lnTo>
                    <a:pt x="1172" y="2970"/>
                  </a:lnTo>
                  <a:lnTo>
                    <a:pt x="1154" y="2906"/>
                  </a:lnTo>
                  <a:lnTo>
                    <a:pt x="1133" y="2841"/>
                  </a:lnTo>
                  <a:lnTo>
                    <a:pt x="1112" y="2775"/>
                  </a:lnTo>
                  <a:lnTo>
                    <a:pt x="1089" y="2708"/>
                  </a:lnTo>
                  <a:lnTo>
                    <a:pt x="1065" y="2640"/>
                  </a:lnTo>
                  <a:lnTo>
                    <a:pt x="1039" y="2570"/>
                  </a:lnTo>
                  <a:lnTo>
                    <a:pt x="1013" y="2499"/>
                  </a:lnTo>
                  <a:lnTo>
                    <a:pt x="984" y="2427"/>
                  </a:lnTo>
                  <a:lnTo>
                    <a:pt x="976" y="2408"/>
                  </a:lnTo>
                  <a:lnTo>
                    <a:pt x="969" y="2393"/>
                  </a:lnTo>
                  <a:lnTo>
                    <a:pt x="964" y="2382"/>
                  </a:lnTo>
                  <a:lnTo>
                    <a:pt x="959" y="2374"/>
                  </a:lnTo>
                  <a:lnTo>
                    <a:pt x="954" y="2367"/>
                  </a:lnTo>
                  <a:lnTo>
                    <a:pt x="950" y="2364"/>
                  </a:lnTo>
                  <a:lnTo>
                    <a:pt x="948" y="2361"/>
                  </a:lnTo>
                  <a:lnTo>
                    <a:pt x="945" y="2359"/>
                  </a:lnTo>
                  <a:lnTo>
                    <a:pt x="942" y="2359"/>
                  </a:lnTo>
                  <a:lnTo>
                    <a:pt x="938" y="2359"/>
                  </a:lnTo>
                  <a:lnTo>
                    <a:pt x="933" y="2360"/>
                  </a:lnTo>
                  <a:lnTo>
                    <a:pt x="926" y="2362"/>
                  </a:lnTo>
                  <a:lnTo>
                    <a:pt x="917" y="2366"/>
                  </a:lnTo>
                  <a:lnTo>
                    <a:pt x="905" y="2372"/>
                  </a:lnTo>
                  <a:lnTo>
                    <a:pt x="892" y="2380"/>
                  </a:lnTo>
                  <a:lnTo>
                    <a:pt x="875" y="2390"/>
                  </a:lnTo>
                  <a:lnTo>
                    <a:pt x="835" y="2416"/>
                  </a:lnTo>
                  <a:lnTo>
                    <a:pt x="795" y="2444"/>
                  </a:lnTo>
                  <a:lnTo>
                    <a:pt x="754" y="2472"/>
                  </a:lnTo>
                  <a:lnTo>
                    <a:pt x="712" y="2502"/>
                  </a:lnTo>
                  <a:lnTo>
                    <a:pt x="670" y="2534"/>
                  </a:lnTo>
                  <a:lnTo>
                    <a:pt x="626" y="2569"/>
                  </a:lnTo>
                  <a:lnTo>
                    <a:pt x="583" y="2603"/>
                  </a:lnTo>
                  <a:lnTo>
                    <a:pt x="539" y="2641"/>
                  </a:lnTo>
                  <a:lnTo>
                    <a:pt x="502" y="2671"/>
                  </a:lnTo>
                  <a:lnTo>
                    <a:pt x="466" y="2702"/>
                  </a:lnTo>
                  <a:lnTo>
                    <a:pt x="430" y="2734"/>
                  </a:lnTo>
                  <a:lnTo>
                    <a:pt x="393" y="2765"/>
                  </a:lnTo>
                  <a:lnTo>
                    <a:pt x="358" y="2796"/>
                  </a:lnTo>
                  <a:lnTo>
                    <a:pt x="322" y="2828"/>
                  </a:lnTo>
                  <a:lnTo>
                    <a:pt x="287" y="2859"/>
                  </a:lnTo>
                  <a:lnTo>
                    <a:pt x="251" y="2890"/>
                  </a:lnTo>
                  <a:lnTo>
                    <a:pt x="220" y="2917"/>
                  </a:lnTo>
                  <a:lnTo>
                    <a:pt x="189" y="2945"/>
                  </a:lnTo>
                  <a:lnTo>
                    <a:pt x="158" y="2973"/>
                  </a:lnTo>
                  <a:lnTo>
                    <a:pt x="127" y="3000"/>
                  </a:lnTo>
                  <a:lnTo>
                    <a:pt x="95" y="3028"/>
                  </a:lnTo>
                  <a:lnTo>
                    <a:pt x="64" y="3055"/>
                  </a:lnTo>
                  <a:lnTo>
                    <a:pt x="32" y="3083"/>
                  </a:lnTo>
                  <a:lnTo>
                    <a:pt x="0" y="3109"/>
                  </a:lnTo>
                  <a:lnTo>
                    <a:pt x="0" y="3006"/>
                  </a:lnTo>
                  <a:lnTo>
                    <a:pt x="25" y="2984"/>
                  </a:lnTo>
                  <a:lnTo>
                    <a:pt x="50" y="2962"/>
                  </a:lnTo>
                  <a:lnTo>
                    <a:pt x="76" y="2940"/>
                  </a:lnTo>
                  <a:lnTo>
                    <a:pt x="101" y="2919"/>
                  </a:lnTo>
                  <a:lnTo>
                    <a:pt x="125" y="2896"/>
                  </a:lnTo>
                  <a:lnTo>
                    <a:pt x="150" y="2874"/>
                  </a:lnTo>
                  <a:lnTo>
                    <a:pt x="176" y="2852"/>
                  </a:lnTo>
                  <a:lnTo>
                    <a:pt x="200" y="2830"/>
                  </a:lnTo>
                  <a:lnTo>
                    <a:pt x="235" y="2799"/>
                  </a:lnTo>
                  <a:lnTo>
                    <a:pt x="271" y="2768"/>
                  </a:lnTo>
                  <a:lnTo>
                    <a:pt x="306" y="2737"/>
                  </a:lnTo>
                  <a:lnTo>
                    <a:pt x="343" y="2705"/>
                  </a:lnTo>
                  <a:lnTo>
                    <a:pt x="379" y="2674"/>
                  </a:lnTo>
                  <a:lnTo>
                    <a:pt x="415" y="2642"/>
                  </a:lnTo>
                  <a:lnTo>
                    <a:pt x="452" y="2611"/>
                  </a:lnTo>
                  <a:lnTo>
                    <a:pt x="488" y="2580"/>
                  </a:lnTo>
                  <a:lnTo>
                    <a:pt x="533" y="2542"/>
                  </a:lnTo>
                  <a:lnTo>
                    <a:pt x="578" y="2507"/>
                  </a:lnTo>
                  <a:lnTo>
                    <a:pt x="622" y="2472"/>
                  </a:lnTo>
                  <a:lnTo>
                    <a:pt x="665" y="2439"/>
                  </a:lnTo>
                  <a:lnTo>
                    <a:pt x="708" y="2408"/>
                  </a:lnTo>
                  <a:lnTo>
                    <a:pt x="750" y="2378"/>
                  </a:lnTo>
                  <a:lnTo>
                    <a:pt x="792" y="2350"/>
                  </a:lnTo>
                  <a:lnTo>
                    <a:pt x="833" y="2323"/>
                  </a:lnTo>
                  <a:lnTo>
                    <a:pt x="852" y="2312"/>
                  </a:lnTo>
                  <a:lnTo>
                    <a:pt x="871" y="2302"/>
                  </a:lnTo>
                  <a:lnTo>
                    <a:pt x="888" y="2292"/>
                  </a:lnTo>
                  <a:lnTo>
                    <a:pt x="905" y="2287"/>
                  </a:lnTo>
                  <a:lnTo>
                    <a:pt x="921" y="2282"/>
                  </a:lnTo>
                  <a:lnTo>
                    <a:pt x="937" y="2280"/>
                  </a:lnTo>
                  <a:lnTo>
                    <a:pt x="945" y="2280"/>
                  </a:lnTo>
                  <a:lnTo>
                    <a:pt x="953" y="2281"/>
                  </a:lnTo>
                  <a:lnTo>
                    <a:pt x="961" y="2282"/>
                  </a:lnTo>
                  <a:lnTo>
                    <a:pt x="969" y="2284"/>
                  </a:lnTo>
                  <a:lnTo>
                    <a:pt x="976" y="2288"/>
                  </a:lnTo>
                  <a:lnTo>
                    <a:pt x="984" y="2291"/>
                  </a:lnTo>
                  <a:lnTo>
                    <a:pt x="991" y="2295"/>
                  </a:lnTo>
                  <a:lnTo>
                    <a:pt x="997" y="2299"/>
                  </a:lnTo>
                  <a:lnTo>
                    <a:pt x="1004" y="2305"/>
                  </a:lnTo>
                  <a:lnTo>
                    <a:pt x="1009" y="2311"/>
                  </a:lnTo>
                  <a:lnTo>
                    <a:pt x="1015" y="2318"/>
                  </a:lnTo>
                  <a:lnTo>
                    <a:pt x="1020" y="2325"/>
                  </a:lnTo>
                  <a:lnTo>
                    <a:pt x="1030" y="2339"/>
                  </a:lnTo>
                  <a:lnTo>
                    <a:pt x="1039" y="2357"/>
                  </a:lnTo>
                  <a:lnTo>
                    <a:pt x="1048" y="2376"/>
                  </a:lnTo>
                  <a:lnTo>
                    <a:pt x="1058" y="2397"/>
                  </a:lnTo>
                  <a:lnTo>
                    <a:pt x="1086" y="2470"/>
                  </a:lnTo>
                  <a:lnTo>
                    <a:pt x="1114" y="2542"/>
                  </a:lnTo>
                  <a:lnTo>
                    <a:pt x="1139" y="2614"/>
                  </a:lnTo>
                  <a:lnTo>
                    <a:pt x="1163" y="2682"/>
                  </a:lnTo>
                  <a:lnTo>
                    <a:pt x="1187" y="2750"/>
                  </a:lnTo>
                  <a:lnTo>
                    <a:pt x="1208" y="2818"/>
                  </a:lnTo>
                  <a:lnTo>
                    <a:pt x="1229" y="2883"/>
                  </a:lnTo>
                  <a:lnTo>
                    <a:pt x="1248" y="2948"/>
                  </a:lnTo>
                  <a:lnTo>
                    <a:pt x="1262" y="2993"/>
                  </a:lnTo>
                  <a:lnTo>
                    <a:pt x="1276" y="3038"/>
                  </a:lnTo>
                  <a:lnTo>
                    <a:pt x="1291" y="3084"/>
                  </a:lnTo>
                  <a:lnTo>
                    <a:pt x="1307" y="3130"/>
                  </a:lnTo>
                  <a:lnTo>
                    <a:pt x="1324" y="3176"/>
                  </a:lnTo>
                  <a:lnTo>
                    <a:pt x="1341" y="3221"/>
                  </a:lnTo>
                  <a:lnTo>
                    <a:pt x="1360" y="3268"/>
                  </a:lnTo>
                  <a:lnTo>
                    <a:pt x="1380" y="3317"/>
                  </a:lnTo>
                  <a:lnTo>
                    <a:pt x="1402" y="3365"/>
                  </a:lnTo>
                  <a:lnTo>
                    <a:pt x="1424" y="3413"/>
                  </a:lnTo>
                  <a:lnTo>
                    <a:pt x="1447" y="3463"/>
                  </a:lnTo>
                  <a:lnTo>
                    <a:pt x="1471" y="3514"/>
                  </a:lnTo>
                  <a:lnTo>
                    <a:pt x="1496" y="3564"/>
                  </a:lnTo>
                  <a:lnTo>
                    <a:pt x="1522" y="3617"/>
                  </a:lnTo>
                  <a:lnTo>
                    <a:pt x="1550" y="3670"/>
                  </a:lnTo>
                  <a:lnTo>
                    <a:pt x="1580" y="3725"/>
                  </a:lnTo>
                  <a:lnTo>
                    <a:pt x="1598" y="3758"/>
                  </a:lnTo>
                  <a:lnTo>
                    <a:pt x="1617" y="3793"/>
                  </a:lnTo>
                  <a:lnTo>
                    <a:pt x="1637" y="3826"/>
                  </a:lnTo>
                  <a:lnTo>
                    <a:pt x="1658" y="3859"/>
                  </a:lnTo>
                  <a:lnTo>
                    <a:pt x="1678" y="3892"/>
                  </a:lnTo>
                  <a:lnTo>
                    <a:pt x="1699" y="3926"/>
                  </a:lnTo>
                  <a:lnTo>
                    <a:pt x="1720" y="3959"/>
                  </a:lnTo>
                  <a:lnTo>
                    <a:pt x="1740" y="3991"/>
                  </a:lnTo>
                  <a:lnTo>
                    <a:pt x="1756" y="4016"/>
                  </a:lnTo>
                  <a:lnTo>
                    <a:pt x="1772" y="4042"/>
                  </a:lnTo>
                  <a:lnTo>
                    <a:pt x="1788" y="4067"/>
                  </a:lnTo>
                  <a:lnTo>
                    <a:pt x="1803" y="4092"/>
                  </a:lnTo>
                  <a:lnTo>
                    <a:pt x="1818" y="4114"/>
                  </a:lnTo>
                  <a:lnTo>
                    <a:pt x="1833" y="4134"/>
                  </a:lnTo>
                  <a:lnTo>
                    <a:pt x="1850" y="4154"/>
                  </a:lnTo>
                  <a:lnTo>
                    <a:pt x="1868" y="4173"/>
                  </a:lnTo>
                  <a:lnTo>
                    <a:pt x="1885" y="4191"/>
                  </a:lnTo>
                  <a:lnTo>
                    <a:pt x="1903" y="4208"/>
                  </a:lnTo>
                  <a:lnTo>
                    <a:pt x="1923" y="4224"/>
                  </a:lnTo>
                  <a:lnTo>
                    <a:pt x="1942" y="4239"/>
                  </a:lnTo>
                  <a:lnTo>
                    <a:pt x="1963" y="4254"/>
                  </a:lnTo>
                  <a:lnTo>
                    <a:pt x="1983" y="4267"/>
                  </a:lnTo>
                  <a:lnTo>
                    <a:pt x="2004" y="4281"/>
                  </a:lnTo>
                  <a:lnTo>
                    <a:pt x="2025" y="4294"/>
                  </a:lnTo>
                  <a:lnTo>
                    <a:pt x="2067" y="4319"/>
                  </a:lnTo>
                  <a:lnTo>
                    <a:pt x="2111" y="4342"/>
                  </a:lnTo>
                  <a:lnTo>
                    <a:pt x="2141" y="4358"/>
                  </a:lnTo>
                  <a:lnTo>
                    <a:pt x="2185" y="4382"/>
                  </a:lnTo>
                  <a:lnTo>
                    <a:pt x="2230" y="4406"/>
                  </a:lnTo>
                  <a:lnTo>
                    <a:pt x="2276" y="4430"/>
                  </a:lnTo>
                  <a:lnTo>
                    <a:pt x="2322" y="4454"/>
                  </a:lnTo>
                  <a:lnTo>
                    <a:pt x="2368" y="4478"/>
                  </a:lnTo>
                  <a:lnTo>
                    <a:pt x="2415" y="4503"/>
                  </a:lnTo>
                  <a:lnTo>
                    <a:pt x="2461" y="4527"/>
                  </a:lnTo>
                  <a:lnTo>
                    <a:pt x="2506" y="4550"/>
                  </a:lnTo>
                  <a:lnTo>
                    <a:pt x="2551" y="4574"/>
                  </a:lnTo>
                  <a:lnTo>
                    <a:pt x="2595" y="4599"/>
                  </a:lnTo>
                  <a:lnTo>
                    <a:pt x="2637" y="4625"/>
                  </a:lnTo>
                  <a:lnTo>
                    <a:pt x="2679" y="4653"/>
                  </a:lnTo>
                  <a:lnTo>
                    <a:pt x="2718" y="4683"/>
                  </a:lnTo>
                  <a:lnTo>
                    <a:pt x="2755" y="4712"/>
                  </a:lnTo>
                  <a:lnTo>
                    <a:pt x="2792" y="4745"/>
                  </a:lnTo>
                  <a:lnTo>
                    <a:pt x="2828" y="4777"/>
                  </a:lnTo>
                  <a:lnTo>
                    <a:pt x="2862" y="4809"/>
                  </a:lnTo>
                  <a:lnTo>
                    <a:pt x="2896" y="4842"/>
                  </a:lnTo>
                  <a:lnTo>
                    <a:pt x="2929" y="4875"/>
                  </a:lnTo>
                  <a:lnTo>
                    <a:pt x="2960" y="4910"/>
                  </a:lnTo>
                  <a:lnTo>
                    <a:pt x="2989" y="4944"/>
                  </a:lnTo>
                  <a:lnTo>
                    <a:pt x="3019" y="4977"/>
                  </a:lnTo>
                  <a:lnTo>
                    <a:pt x="3048" y="5012"/>
                  </a:lnTo>
                  <a:lnTo>
                    <a:pt x="3074" y="5045"/>
                  </a:lnTo>
                  <a:lnTo>
                    <a:pt x="3106" y="5082"/>
                  </a:lnTo>
                  <a:lnTo>
                    <a:pt x="3139" y="5117"/>
                  </a:lnTo>
                  <a:lnTo>
                    <a:pt x="3171" y="5152"/>
                  </a:lnTo>
                  <a:lnTo>
                    <a:pt x="3205" y="5184"/>
                  </a:lnTo>
                  <a:lnTo>
                    <a:pt x="3239" y="5216"/>
                  </a:lnTo>
                  <a:lnTo>
                    <a:pt x="3276" y="5246"/>
                  </a:lnTo>
                  <a:lnTo>
                    <a:pt x="3313" y="5274"/>
                  </a:lnTo>
                  <a:lnTo>
                    <a:pt x="3351" y="5302"/>
                  </a:lnTo>
                  <a:lnTo>
                    <a:pt x="3390" y="5328"/>
                  </a:lnTo>
                  <a:lnTo>
                    <a:pt x="3430" y="5354"/>
                  </a:lnTo>
                  <a:lnTo>
                    <a:pt x="3471" y="5377"/>
                  </a:lnTo>
                  <a:lnTo>
                    <a:pt x="3512" y="5399"/>
                  </a:lnTo>
                  <a:lnTo>
                    <a:pt x="3556" y="5420"/>
                  </a:lnTo>
                  <a:lnTo>
                    <a:pt x="3601" y="5440"/>
                  </a:lnTo>
                  <a:lnTo>
                    <a:pt x="3647" y="5458"/>
                  </a:lnTo>
                  <a:lnTo>
                    <a:pt x="3693" y="5475"/>
                  </a:lnTo>
                  <a:lnTo>
                    <a:pt x="3748" y="5494"/>
                  </a:lnTo>
                  <a:lnTo>
                    <a:pt x="3802" y="5512"/>
                  </a:lnTo>
                  <a:lnTo>
                    <a:pt x="3857" y="5528"/>
                  </a:lnTo>
                  <a:lnTo>
                    <a:pt x="3911" y="5544"/>
                  </a:lnTo>
                  <a:lnTo>
                    <a:pt x="3966" y="5559"/>
                  </a:lnTo>
                  <a:lnTo>
                    <a:pt x="4020" y="5573"/>
                  </a:lnTo>
                  <a:lnTo>
                    <a:pt x="4075" y="5585"/>
                  </a:lnTo>
                  <a:lnTo>
                    <a:pt x="4130" y="5597"/>
                  </a:lnTo>
                  <a:lnTo>
                    <a:pt x="4186" y="5607"/>
                  </a:lnTo>
                  <a:lnTo>
                    <a:pt x="4241" y="5617"/>
                  </a:lnTo>
                  <a:lnTo>
                    <a:pt x="4297" y="5625"/>
                  </a:lnTo>
                  <a:lnTo>
                    <a:pt x="4353" y="5633"/>
                  </a:lnTo>
                  <a:lnTo>
                    <a:pt x="4410" y="5640"/>
                  </a:lnTo>
                  <a:lnTo>
                    <a:pt x="4466" y="5646"/>
                  </a:lnTo>
                  <a:lnTo>
                    <a:pt x="4523" y="5652"/>
                  </a:lnTo>
                  <a:lnTo>
                    <a:pt x="4580" y="5655"/>
                  </a:lnTo>
                  <a:lnTo>
                    <a:pt x="4662" y="5661"/>
                  </a:lnTo>
                  <a:lnTo>
                    <a:pt x="4740" y="5669"/>
                  </a:lnTo>
                  <a:lnTo>
                    <a:pt x="4778" y="5674"/>
                  </a:lnTo>
                  <a:lnTo>
                    <a:pt x="4816" y="5679"/>
                  </a:lnTo>
                  <a:lnTo>
                    <a:pt x="4853" y="5686"/>
                  </a:lnTo>
                  <a:lnTo>
                    <a:pt x="4889" y="5694"/>
                  </a:lnTo>
                  <a:lnTo>
                    <a:pt x="4926" y="5705"/>
                  </a:lnTo>
                  <a:lnTo>
                    <a:pt x="4961" y="5715"/>
                  </a:lnTo>
                  <a:lnTo>
                    <a:pt x="4996" y="5728"/>
                  </a:lnTo>
                  <a:lnTo>
                    <a:pt x="5030" y="5742"/>
                  </a:lnTo>
                  <a:lnTo>
                    <a:pt x="5063" y="5758"/>
                  </a:lnTo>
                  <a:lnTo>
                    <a:pt x="5097" y="5778"/>
                  </a:lnTo>
                  <a:lnTo>
                    <a:pt x="5113" y="5788"/>
                  </a:lnTo>
                  <a:lnTo>
                    <a:pt x="5129" y="5799"/>
                  </a:lnTo>
                  <a:lnTo>
                    <a:pt x="5145" y="5810"/>
                  </a:lnTo>
                  <a:lnTo>
                    <a:pt x="5160" y="5822"/>
                  </a:lnTo>
                  <a:lnTo>
                    <a:pt x="5184" y="5840"/>
                  </a:lnTo>
                  <a:lnTo>
                    <a:pt x="5207" y="5858"/>
                  </a:lnTo>
                  <a:lnTo>
                    <a:pt x="5231" y="5877"/>
                  </a:lnTo>
                  <a:lnTo>
                    <a:pt x="5254" y="5895"/>
                  </a:lnTo>
                  <a:lnTo>
                    <a:pt x="5277" y="5914"/>
                  </a:lnTo>
                  <a:lnTo>
                    <a:pt x="5300" y="5934"/>
                  </a:lnTo>
                  <a:lnTo>
                    <a:pt x="5322" y="5955"/>
                  </a:lnTo>
                  <a:lnTo>
                    <a:pt x="5342" y="5975"/>
                  </a:lnTo>
                  <a:lnTo>
                    <a:pt x="5363" y="5997"/>
                  </a:lnTo>
                  <a:lnTo>
                    <a:pt x="5405" y="6043"/>
                  </a:lnTo>
                  <a:lnTo>
                    <a:pt x="5448" y="6089"/>
                  </a:lnTo>
                  <a:lnTo>
                    <a:pt x="5491" y="6135"/>
                  </a:lnTo>
                  <a:lnTo>
                    <a:pt x="5535" y="6179"/>
                  </a:lnTo>
                  <a:lnTo>
                    <a:pt x="5581" y="6223"/>
                  </a:lnTo>
                  <a:lnTo>
                    <a:pt x="5628" y="6267"/>
                  </a:lnTo>
                  <a:lnTo>
                    <a:pt x="5676" y="6308"/>
                  </a:lnTo>
                  <a:lnTo>
                    <a:pt x="5725" y="6348"/>
                  </a:lnTo>
                  <a:lnTo>
                    <a:pt x="5751" y="6368"/>
                  </a:lnTo>
                  <a:lnTo>
                    <a:pt x="5776" y="6387"/>
                  </a:lnTo>
                  <a:lnTo>
                    <a:pt x="5802" y="6407"/>
                  </a:lnTo>
                  <a:lnTo>
                    <a:pt x="5829" y="6425"/>
                  </a:lnTo>
                  <a:lnTo>
                    <a:pt x="5855" y="6442"/>
                  </a:lnTo>
                  <a:lnTo>
                    <a:pt x="5882" y="6459"/>
                  </a:lnTo>
                  <a:lnTo>
                    <a:pt x="5910" y="6476"/>
                  </a:lnTo>
                  <a:lnTo>
                    <a:pt x="5938" y="6493"/>
                  </a:lnTo>
                  <a:lnTo>
                    <a:pt x="5966" y="6509"/>
                  </a:lnTo>
                  <a:lnTo>
                    <a:pt x="5995" y="6524"/>
                  </a:lnTo>
                  <a:lnTo>
                    <a:pt x="6025" y="6538"/>
                  </a:lnTo>
                  <a:lnTo>
                    <a:pt x="6055" y="6552"/>
                  </a:lnTo>
                  <a:lnTo>
                    <a:pt x="6084" y="6565"/>
                  </a:lnTo>
                  <a:lnTo>
                    <a:pt x="6115" y="6577"/>
                  </a:lnTo>
                  <a:lnTo>
                    <a:pt x="6147" y="6589"/>
                  </a:lnTo>
                  <a:lnTo>
                    <a:pt x="6180" y="6600"/>
                  </a:lnTo>
                  <a:lnTo>
                    <a:pt x="6215" y="6612"/>
                  </a:lnTo>
                  <a:lnTo>
                    <a:pt x="6251" y="6621"/>
                  </a:lnTo>
                  <a:lnTo>
                    <a:pt x="6285" y="6629"/>
                  </a:lnTo>
                  <a:lnTo>
                    <a:pt x="6321" y="6636"/>
                  </a:lnTo>
                  <a:lnTo>
                    <a:pt x="6355" y="6642"/>
                  </a:lnTo>
                  <a:lnTo>
                    <a:pt x="6389" y="6645"/>
                  </a:lnTo>
                  <a:lnTo>
                    <a:pt x="6424" y="6649"/>
                  </a:lnTo>
                  <a:lnTo>
                    <a:pt x="6457" y="6650"/>
                  </a:lnTo>
                  <a:lnTo>
                    <a:pt x="6490" y="6650"/>
                  </a:lnTo>
                  <a:lnTo>
                    <a:pt x="6524" y="6649"/>
                  </a:lnTo>
                  <a:lnTo>
                    <a:pt x="6556" y="6645"/>
                  </a:lnTo>
                  <a:lnTo>
                    <a:pt x="6589" y="6641"/>
                  </a:lnTo>
                  <a:lnTo>
                    <a:pt x="6620" y="6636"/>
                  </a:lnTo>
                  <a:lnTo>
                    <a:pt x="6652" y="6629"/>
                  </a:lnTo>
                  <a:lnTo>
                    <a:pt x="6683" y="6621"/>
                  </a:lnTo>
                  <a:lnTo>
                    <a:pt x="6713" y="6611"/>
                  </a:lnTo>
                  <a:lnTo>
                    <a:pt x="6743" y="6600"/>
                  </a:lnTo>
                  <a:lnTo>
                    <a:pt x="6773" y="6588"/>
                  </a:lnTo>
                  <a:lnTo>
                    <a:pt x="6801" y="6575"/>
                  </a:lnTo>
                  <a:lnTo>
                    <a:pt x="6830" y="6560"/>
                  </a:lnTo>
                  <a:lnTo>
                    <a:pt x="6858" y="6544"/>
                  </a:lnTo>
                  <a:lnTo>
                    <a:pt x="6884" y="6527"/>
                  </a:lnTo>
                  <a:lnTo>
                    <a:pt x="6911" y="6507"/>
                  </a:lnTo>
                  <a:lnTo>
                    <a:pt x="6937" y="6488"/>
                  </a:lnTo>
                  <a:lnTo>
                    <a:pt x="6962" y="6467"/>
                  </a:lnTo>
                  <a:lnTo>
                    <a:pt x="6986" y="6444"/>
                  </a:lnTo>
                  <a:lnTo>
                    <a:pt x="7010" y="6421"/>
                  </a:lnTo>
                  <a:lnTo>
                    <a:pt x="7033" y="6396"/>
                  </a:lnTo>
                  <a:lnTo>
                    <a:pt x="7055" y="6370"/>
                  </a:lnTo>
                  <a:lnTo>
                    <a:pt x="7077" y="6343"/>
                  </a:lnTo>
                  <a:lnTo>
                    <a:pt x="7097" y="6315"/>
                  </a:lnTo>
                  <a:lnTo>
                    <a:pt x="7117" y="6285"/>
                  </a:lnTo>
                  <a:lnTo>
                    <a:pt x="7137" y="6252"/>
                  </a:lnTo>
                  <a:lnTo>
                    <a:pt x="7158" y="6217"/>
                  </a:lnTo>
                  <a:lnTo>
                    <a:pt x="7180" y="6184"/>
                  </a:lnTo>
                  <a:lnTo>
                    <a:pt x="7199" y="6151"/>
                  </a:lnTo>
                  <a:lnTo>
                    <a:pt x="7220" y="6116"/>
                  </a:lnTo>
                  <a:lnTo>
                    <a:pt x="7241" y="6082"/>
                  </a:lnTo>
                  <a:lnTo>
                    <a:pt x="7260" y="6049"/>
                  </a:lnTo>
                  <a:lnTo>
                    <a:pt x="7280" y="6015"/>
                  </a:lnTo>
                  <a:lnTo>
                    <a:pt x="7303" y="5976"/>
                  </a:lnTo>
                  <a:lnTo>
                    <a:pt x="7326" y="5937"/>
                  </a:lnTo>
                  <a:lnTo>
                    <a:pt x="7350" y="5898"/>
                  </a:lnTo>
                  <a:lnTo>
                    <a:pt x="7373" y="5861"/>
                  </a:lnTo>
                  <a:lnTo>
                    <a:pt x="7389" y="5834"/>
                  </a:lnTo>
                  <a:lnTo>
                    <a:pt x="7405" y="5809"/>
                  </a:lnTo>
                  <a:lnTo>
                    <a:pt x="7423" y="5784"/>
                  </a:lnTo>
                  <a:lnTo>
                    <a:pt x="7440" y="5760"/>
                  </a:lnTo>
                  <a:lnTo>
                    <a:pt x="7459" y="5737"/>
                  </a:lnTo>
                  <a:lnTo>
                    <a:pt x="7477" y="5714"/>
                  </a:lnTo>
                  <a:lnTo>
                    <a:pt x="7496" y="5691"/>
                  </a:lnTo>
                  <a:lnTo>
                    <a:pt x="7517" y="5669"/>
                  </a:lnTo>
                  <a:lnTo>
                    <a:pt x="7538" y="5647"/>
                  </a:lnTo>
                  <a:lnTo>
                    <a:pt x="7558" y="5627"/>
                  </a:lnTo>
                  <a:lnTo>
                    <a:pt x="7580" y="5607"/>
                  </a:lnTo>
                  <a:lnTo>
                    <a:pt x="7602" y="5588"/>
                  </a:lnTo>
                  <a:lnTo>
                    <a:pt x="7624" y="5569"/>
                  </a:lnTo>
                  <a:lnTo>
                    <a:pt x="7647" y="5551"/>
                  </a:lnTo>
                  <a:lnTo>
                    <a:pt x="7671" y="5533"/>
                  </a:lnTo>
                  <a:lnTo>
                    <a:pt x="7695" y="5516"/>
                  </a:lnTo>
                  <a:lnTo>
                    <a:pt x="7712" y="5504"/>
                  </a:lnTo>
                  <a:lnTo>
                    <a:pt x="7729" y="5490"/>
                  </a:lnTo>
                  <a:lnTo>
                    <a:pt x="7747" y="5475"/>
                  </a:lnTo>
                  <a:lnTo>
                    <a:pt x="7763" y="5460"/>
                  </a:lnTo>
                  <a:lnTo>
                    <a:pt x="7792" y="5430"/>
                  </a:lnTo>
                  <a:lnTo>
                    <a:pt x="7820" y="5399"/>
                  </a:lnTo>
                  <a:lnTo>
                    <a:pt x="7836" y="5381"/>
                  </a:lnTo>
                  <a:lnTo>
                    <a:pt x="7850" y="5362"/>
                  </a:lnTo>
                  <a:lnTo>
                    <a:pt x="7860" y="5342"/>
                  </a:lnTo>
                  <a:lnTo>
                    <a:pt x="7869" y="5323"/>
                  </a:lnTo>
                  <a:lnTo>
                    <a:pt x="7872" y="5312"/>
                  </a:lnTo>
                  <a:lnTo>
                    <a:pt x="7875" y="5302"/>
                  </a:lnTo>
                  <a:lnTo>
                    <a:pt x="7877" y="5292"/>
                  </a:lnTo>
                  <a:lnTo>
                    <a:pt x="7878" y="5281"/>
                  </a:lnTo>
                  <a:lnTo>
                    <a:pt x="7880" y="5271"/>
                  </a:lnTo>
                  <a:lnTo>
                    <a:pt x="7880" y="5261"/>
                  </a:lnTo>
                  <a:lnTo>
                    <a:pt x="7880" y="5250"/>
                  </a:lnTo>
                  <a:lnTo>
                    <a:pt x="7880" y="5240"/>
                  </a:lnTo>
                  <a:lnTo>
                    <a:pt x="7877" y="5230"/>
                  </a:lnTo>
                  <a:lnTo>
                    <a:pt x="7875" y="5219"/>
                  </a:lnTo>
                  <a:lnTo>
                    <a:pt x="7873" y="5209"/>
                  </a:lnTo>
                  <a:lnTo>
                    <a:pt x="7869" y="5199"/>
                  </a:lnTo>
                  <a:lnTo>
                    <a:pt x="7865" y="5188"/>
                  </a:lnTo>
                  <a:lnTo>
                    <a:pt x="7860" y="5178"/>
                  </a:lnTo>
                  <a:lnTo>
                    <a:pt x="7854" y="5169"/>
                  </a:lnTo>
                  <a:lnTo>
                    <a:pt x="7849" y="5159"/>
                  </a:lnTo>
                  <a:lnTo>
                    <a:pt x="7843" y="5149"/>
                  </a:lnTo>
                  <a:lnTo>
                    <a:pt x="7835" y="5140"/>
                  </a:lnTo>
                  <a:lnTo>
                    <a:pt x="7828" y="5131"/>
                  </a:lnTo>
                  <a:lnTo>
                    <a:pt x="7819" y="5122"/>
                  </a:lnTo>
                  <a:lnTo>
                    <a:pt x="7802" y="5106"/>
                  </a:lnTo>
                  <a:lnTo>
                    <a:pt x="7781" y="5090"/>
                  </a:lnTo>
                  <a:lnTo>
                    <a:pt x="7751" y="5070"/>
                  </a:lnTo>
                  <a:lnTo>
                    <a:pt x="7721" y="5052"/>
                  </a:lnTo>
                  <a:lnTo>
                    <a:pt x="7691" y="5035"/>
                  </a:lnTo>
                  <a:lnTo>
                    <a:pt x="7661" y="5019"/>
                  </a:lnTo>
                  <a:lnTo>
                    <a:pt x="7628" y="5004"/>
                  </a:lnTo>
                  <a:lnTo>
                    <a:pt x="7596" y="4990"/>
                  </a:lnTo>
                  <a:lnTo>
                    <a:pt x="7564" y="4977"/>
                  </a:lnTo>
                  <a:lnTo>
                    <a:pt x="7532" y="4965"/>
                  </a:lnTo>
                  <a:lnTo>
                    <a:pt x="7499" y="4953"/>
                  </a:lnTo>
                  <a:lnTo>
                    <a:pt x="7465" y="4943"/>
                  </a:lnTo>
                  <a:lnTo>
                    <a:pt x="7432" y="4933"/>
                  </a:lnTo>
                  <a:lnTo>
                    <a:pt x="7399" y="4924"/>
                  </a:lnTo>
                  <a:lnTo>
                    <a:pt x="7332" y="4904"/>
                  </a:lnTo>
                  <a:lnTo>
                    <a:pt x="7265" y="4887"/>
                  </a:lnTo>
                  <a:lnTo>
                    <a:pt x="7244" y="4881"/>
                  </a:lnTo>
                  <a:lnTo>
                    <a:pt x="7180" y="4864"/>
                  </a:lnTo>
                  <a:lnTo>
                    <a:pt x="7117" y="4846"/>
                  </a:lnTo>
                  <a:lnTo>
                    <a:pt x="7054" y="4827"/>
                  </a:lnTo>
                  <a:lnTo>
                    <a:pt x="6991" y="4808"/>
                  </a:lnTo>
                  <a:lnTo>
                    <a:pt x="6927" y="4787"/>
                  </a:lnTo>
                  <a:lnTo>
                    <a:pt x="6864" y="4765"/>
                  </a:lnTo>
                  <a:lnTo>
                    <a:pt x="6801" y="4743"/>
                  </a:lnTo>
                  <a:lnTo>
                    <a:pt x="6738" y="4722"/>
                  </a:lnTo>
                  <a:lnTo>
                    <a:pt x="6674" y="4698"/>
                  </a:lnTo>
                  <a:lnTo>
                    <a:pt x="6611" y="4675"/>
                  </a:lnTo>
                  <a:lnTo>
                    <a:pt x="6547" y="4649"/>
                  </a:lnTo>
                  <a:lnTo>
                    <a:pt x="6482" y="4624"/>
                  </a:lnTo>
                  <a:lnTo>
                    <a:pt x="6417" y="4599"/>
                  </a:lnTo>
                  <a:lnTo>
                    <a:pt x="6352" y="4573"/>
                  </a:lnTo>
                  <a:lnTo>
                    <a:pt x="6285" y="4546"/>
                  </a:lnTo>
                  <a:lnTo>
                    <a:pt x="6219" y="4520"/>
                  </a:lnTo>
                  <a:lnTo>
                    <a:pt x="6172" y="4499"/>
                  </a:lnTo>
                  <a:lnTo>
                    <a:pt x="6127" y="4478"/>
                  </a:lnTo>
                  <a:lnTo>
                    <a:pt x="6084" y="4457"/>
                  </a:lnTo>
                  <a:lnTo>
                    <a:pt x="6044" y="4434"/>
                  </a:lnTo>
                  <a:lnTo>
                    <a:pt x="6006" y="4410"/>
                  </a:lnTo>
                  <a:lnTo>
                    <a:pt x="5971" y="4384"/>
                  </a:lnTo>
                  <a:lnTo>
                    <a:pt x="5936" y="4358"/>
                  </a:lnTo>
                  <a:lnTo>
                    <a:pt x="5905" y="4329"/>
                  </a:lnTo>
                  <a:lnTo>
                    <a:pt x="5890" y="4316"/>
                  </a:lnTo>
                  <a:lnTo>
                    <a:pt x="5876" y="4301"/>
                  </a:lnTo>
                  <a:lnTo>
                    <a:pt x="5862" y="4286"/>
                  </a:lnTo>
                  <a:lnTo>
                    <a:pt x="5848" y="4271"/>
                  </a:lnTo>
                  <a:lnTo>
                    <a:pt x="5835" y="4255"/>
                  </a:lnTo>
                  <a:lnTo>
                    <a:pt x="5823" y="4239"/>
                  </a:lnTo>
                  <a:lnTo>
                    <a:pt x="5811" y="4223"/>
                  </a:lnTo>
                  <a:lnTo>
                    <a:pt x="5800" y="4206"/>
                  </a:lnTo>
                  <a:lnTo>
                    <a:pt x="5788" y="4189"/>
                  </a:lnTo>
                  <a:lnTo>
                    <a:pt x="5778" y="4171"/>
                  </a:lnTo>
                  <a:lnTo>
                    <a:pt x="5768" y="4154"/>
                  </a:lnTo>
                  <a:lnTo>
                    <a:pt x="5759" y="4136"/>
                  </a:lnTo>
                  <a:lnTo>
                    <a:pt x="5741" y="4099"/>
                  </a:lnTo>
                  <a:lnTo>
                    <a:pt x="5725" y="4060"/>
                  </a:lnTo>
                  <a:lnTo>
                    <a:pt x="5708" y="4014"/>
                  </a:lnTo>
                  <a:lnTo>
                    <a:pt x="5691" y="3968"/>
                  </a:lnTo>
                  <a:lnTo>
                    <a:pt x="5676" y="3921"/>
                  </a:lnTo>
                  <a:lnTo>
                    <a:pt x="5661" y="3876"/>
                  </a:lnTo>
                  <a:lnTo>
                    <a:pt x="5647" y="3830"/>
                  </a:lnTo>
                  <a:lnTo>
                    <a:pt x="5634" y="3786"/>
                  </a:lnTo>
                  <a:lnTo>
                    <a:pt x="5621" y="3741"/>
                  </a:lnTo>
                  <a:lnTo>
                    <a:pt x="5609" y="3696"/>
                  </a:lnTo>
                  <a:lnTo>
                    <a:pt x="5593" y="3632"/>
                  </a:lnTo>
                  <a:lnTo>
                    <a:pt x="5575" y="3568"/>
                  </a:lnTo>
                  <a:lnTo>
                    <a:pt x="5556" y="3504"/>
                  </a:lnTo>
                  <a:lnTo>
                    <a:pt x="5535" y="3438"/>
                  </a:lnTo>
                  <a:lnTo>
                    <a:pt x="5513" y="3373"/>
                  </a:lnTo>
                  <a:lnTo>
                    <a:pt x="5490" y="3307"/>
                  </a:lnTo>
                  <a:lnTo>
                    <a:pt x="5465" y="3242"/>
                  </a:lnTo>
                  <a:lnTo>
                    <a:pt x="5439" y="3176"/>
                  </a:lnTo>
                  <a:lnTo>
                    <a:pt x="5410" y="3109"/>
                  </a:lnTo>
                  <a:lnTo>
                    <a:pt x="5381" y="3041"/>
                  </a:lnTo>
                  <a:lnTo>
                    <a:pt x="5349" y="2974"/>
                  </a:lnTo>
                  <a:lnTo>
                    <a:pt x="5317" y="2904"/>
                  </a:lnTo>
                  <a:lnTo>
                    <a:pt x="5283" y="2834"/>
                  </a:lnTo>
                  <a:lnTo>
                    <a:pt x="5246" y="2764"/>
                  </a:lnTo>
                  <a:lnTo>
                    <a:pt x="5208" y="2692"/>
                  </a:lnTo>
                  <a:lnTo>
                    <a:pt x="5169" y="2618"/>
                  </a:lnTo>
                  <a:lnTo>
                    <a:pt x="5067" y="2435"/>
                  </a:lnTo>
                  <a:lnTo>
                    <a:pt x="5013" y="2337"/>
                  </a:lnTo>
                  <a:lnTo>
                    <a:pt x="4959" y="2240"/>
                  </a:lnTo>
                  <a:lnTo>
                    <a:pt x="4905" y="2141"/>
                  </a:lnTo>
                  <a:lnTo>
                    <a:pt x="4851" y="2042"/>
                  </a:lnTo>
                  <a:lnTo>
                    <a:pt x="4797" y="1943"/>
                  </a:lnTo>
                  <a:lnTo>
                    <a:pt x="4745" y="1843"/>
                  </a:lnTo>
                  <a:lnTo>
                    <a:pt x="4692" y="1743"/>
                  </a:lnTo>
                  <a:lnTo>
                    <a:pt x="4640" y="1643"/>
                  </a:lnTo>
                  <a:lnTo>
                    <a:pt x="4629" y="1619"/>
                  </a:lnTo>
                  <a:lnTo>
                    <a:pt x="4617" y="1595"/>
                  </a:lnTo>
                  <a:lnTo>
                    <a:pt x="4608" y="1572"/>
                  </a:lnTo>
                  <a:lnTo>
                    <a:pt x="4599" y="1548"/>
                  </a:lnTo>
                  <a:lnTo>
                    <a:pt x="4591" y="1525"/>
                  </a:lnTo>
                  <a:lnTo>
                    <a:pt x="4584" y="1502"/>
                  </a:lnTo>
                  <a:lnTo>
                    <a:pt x="4577" y="1479"/>
                  </a:lnTo>
                  <a:lnTo>
                    <a:pt x="4572" y="1456"/>
                  </a:lnTo>
                  <a:lnTo>
                    <a:pt x="4568" y="1433"/>
                  </a:lnTo>
                  <a:lnTo>
                    <a:pt x="4564" y="1412"/>
                  </a:lnTo>
                  <a:lnTo>
                    <a:pt x="4562" y="1389"/>
                  </a:lnTo>
                  <a:lnTo>
                    <a:pt x="4561" y="1367"/>
                  </a:lnTo>
                  <a:lnTo>
                    <a:pt x="4561" y="1345"/>
                  </a:lnTo>
                  <a:lnTo>
                    <a:pt x="4561" y="1323"/>
                  </a:lnTo>
                  <a:lnTo>
                    <a:pt x="4562" y="1301"/>
                  </a:lnTo>
                  <a:lnTo>
                    <a:pt x="4564" y="1281"/>
                  </a:lnTo>
                  <a:lnTo>
                    <a:pt x="4568" y="1259"/>
                  </a:lnTo>
                  <a:lnTo>
                    <a:pt x="4572" y="1238"/>
                  </a:lnTo>
                  <a:lnTo>
                    <a:pt x="4577" y="1218"/>
                  </a:lnTo>
                  <a:lnTo>
                    <a:pt x="4584" y="1197"/>
                  </a:lnTo>
                  <a:lnTo>
                    <a:pt x="4591" y="1176"/>
                  </a:lnTo>
                  <a:lnTo>
                    <a:pt x="4599" y="1157"/>
                  </a:lnTo>
                  <a:lnTo>
                    <a:pt x="4607" y="1136"/>
                  </a:lnTo>
                  <a:lnTo>
                    <a:pt x="4617" y="1117"/>
                  </a:lnTo>
                  <a:lnTo>
                    <a:pt x="4628" y="1097"/>
                  </a:lnTo>
                  <a:lnTo>
                    <a:pt x="4639" y="1078"/>
                  </a:lnTo>
                  <a:lnTo>
                    <a:pt x="4652" y="1058"/>
                  </a:lnTo>
                  <a:lnTo>
                    <a:pt x="4665" y="1039"/>
                  </a:lnTo>
                  <a:lnTo>
                    <a:pt x="4680" y="1020"/>
                  </a:lnTo>
                  <a:lnTo>
                    <a:pt x="4695" y="1001"/>
                  </a:lnTo>
                  <a:lnTo>
                    <a:pt x="4712" y="983"/>
                  </a:lnTo>
                  <a:lnTo>
                    <a:pt x="4730" y="964"/>
                  </a:lnTo>
                  <a:lnTo>
                    <a:pt x="4750" y="942"/>
                  </a:lnTo>
                  <a:lnTo>
                    <a:pt x="4770" y="918"/>
                  </a:lnTo>
                  <a:lnTo>
                    <a:pt x="4789" y="893"/>
                  </a:lnTo>
                  <a:lnTo>
                    <a:pt x="4808" y="867"/>
                  </a:lnTo>
                  <a:lnTo>
                    <a:pt x="4831" y="837"/>
                  </a:lnTo>
                  <a:lnTo>
                    <a:pt x="4850" y="808"/>
                  </a:lnTo>
                  <a:lnTo>
                    <a:pt x="4867" y="781"/>
                  </a:lnTo>
                  <a:lnTo>
                    <a:pt x="4882" y="754"/>
                  </a:lnTo>
                  <a:lnTo>
                    <a:pt x="4894" y="729"/>
                  </a:lnTo>
                  <a:lnTo>
                    <a:pt x="4898" y="715"/>
                  </a:lnTo>
                  <a:lnTo>
                    <a:pt x="4902" y="703"/>
                  </a:lnTo>
                  <a:lnTo>
                    <a:pt x="4905" y="691"/>
                  </a:lnTo>
                  <a:lnTo>
                    <a:pt x="4907" y="679"/>
                  </a:lnTo>
                  <a:lnTo>
                    <a:pt x="4909" y="666"/>
                  </a:lnTo>
                  <a:lnTo>
                    <a:pt x="4910" y="655"/>
                  </a:lnTo>
                  <a:lnTo>
                    <a:pt x="4911" y="642"/>
                  </a:lnTo>
                  <a:lnTo>
                    <a:pt x="4910" y="630"/>
                  </a:lnTo>
                  <a:lnTo>
                    <a:pt x="4909" y="619"/>
                  </a:lnTo>
                  <a:lnTo>
                    <a:pt x="4907" y="608"/>
                  </a:lnTo>
                  <a:lnTo>
                    <a:pt x="4905" y="596"/>
                  </a:lnTo>
                  <a:lnTo>
                    <a:pt x="4902" y="585"/>
                  </a:lnTo>
                  <a:lnTo>
                    <a:pt x="4897" y="574"/>
                  </a:lnTo>
                  <a:lnTo>
                    <a:pt x="4892" y="563"/>
                  </a:lnTo>
                  <a:lnTo>
                    <a:pt x="4888" y="551"/>
                  </a:lnTo>
                  <a:lnTo>
                    <a:pt x="4881" y="541"/>
                  </a:lnTo>
                  <a:lnTo>
                    <a:pt x="4874" y="531"/>
                  </a:lnTo>
                  <a:lnTo>
                    <a:pt x="4867" y="520"/>
                  </a:lnTo>
                  <a:lnTo>
                    <a:pt x="4859" y="509"/>
                  </a:lnTo>
                  <a:lnTo>
                    <a:pt x="4850" y="499"/>
                  </a:lnTo>
                  <a:lnTo>
                    <a:pt x="4829" y="478"/>
                  </a:lnTo>
                  <a:lnTo>
                    <a:pt x="4806" y="458"/>
                  </a:lnTo>
                  <a:lnTo>
                    <a:pt x="4749" y="411"/>
                  </a:lnTo>
                  <a:lnTo>
                    <a:pt x="4691" y="367"/>
                  </a:lnTo>
                  <a:lnTo>
                    <a:pt x="4633" y="323"/>
                  </a:lnTo>
                  <a:lnTo>
                    <a:pt x="4575" y="282"/>
                  </a:lnTo>
                  <a:lnTo>
                    <a:pt x="4516" y="242"/>
                  </a:lnTo>
                  <a:lnTo>
                    <a:pt x="4457" y="203"/>
                  </a:lnTo>
                  <a:lnTo>
                    <a:pt x="4398" y="166"/>
                  </a:lnTo>
                  <a:lnTo>
                    <a:pt x="4340" y="132"/>
                  </a:lnTo>
                  <a:lnTo>
                    <a:pt x="4312" y="117"/>
                  </a:lnTo>
                  <a:lnTo>
                    <a:pt x="4288" y="104"/>
                  </a:lnTo>
                  <a:lnTo>
                    <a:pt x="4266" y="94"/>
                  </a:lnTo>
                  <a:lnTo>
                    <a:pt x="4246" y="87"/>
                  </a:lnTo>
                  <a:lnTo>
                    <a:pt x="4227" y="81"/>
                  </a:lnTo>
                  <a:lnTo>
                    <a:pt x="4211" y="79"/>
                  </a:lnTo>
                  <a:lnTo>
                    <a:pt x="4204" y="79"/>
                  </a:lnTo>
                  <a:lnTo>
                    <a:pt x="4197" y="79"/>
                  </a:lnTo>
                  <a:lnTo>
                    <a:pt x="4190" y="79"/>
                  </a:lnTo>
                  <a:lnTo>
                    <a:pt x="4184" y="81"/>
                  </a:lnTo>
                  <a:lnTo>
                    <a:pt x="4177" y="83"/>
                  </a:lnTo>
                  <a:lnTo>
                    <a:pt x="4170" y="86"/>
                  </a:lnTo>
                  <a:lnTo>
                    <a:pt x="4163" y="90"/>
                  </a:lnTo>
                  <a:lnTo>
                    <a:pt x="4156" y="95"/>
                  </a:lnTo>
                  <a:lnTo>
                    <a:pt x="4142" y="107"/>
                  </a:lnTo>
                  <a:lnTo>
                    <a:pt x="4129" y="124"/>
                  </a:lnTo>
                  <a:lnTo>
                    <a:pt x="4114" y="143"/>
                  </a:lnTo>
                  <a:lnTo>
                    <a:pt x="4099" y="165"/>
                  </a:lnTo>
                  <a:lnTo>
                    <a:pt x="4083" y="191"/>
                  </a:lnTo>
                  <a:lnTo>
                    <a:pt x="4067" y="219"/>
                  </a:lnTo>
                  <a:lnTo>
                    <a:pt x="4052" y="246"/>
                  </a:lnTo>
                  <a:lnTo>
                    <a:pt x="4039" y="274"/>
                  </a:lnTo>
                  <a:lnTo>
                    <a:pt x="4028" y="302"/>
                  </a:lnTo>
                  <a:lnTo>
                    <a:pt x="4017" y="332"/>
                  </a:lnTo>
                  <a:lnTo>
                    <a:pt x="4008" y="361"/>
                  </a:lnTo>
                  <a:lnTo>
                    <a:pt x="3999" y="391"/>
                  </a:lnTo>
                  <a:lnTo>
                    <a:pt x="3991" y="418"/>
                  </a:lnTo>
                  <a:lnTo>
                    <a:pt x="3984" y="445"/>
                  </a:lnTo>
                  <a:lnTo>
                    <a:pt x="3971" y="489"/>
                  </a:lnTo>
                  <a:lnTo>
                    <a:pt x="3956" y="532"/>
                  </a:lnTo>
                  <a:lnTo>
                    <a:pt x="3940" y="573"/>
                  </a:lnTo>
                  <a:lnTo>
                    <a:pt x="3923" y="614"/>
                  </a:lnTo>
                  <a:lnTo>
                    <a:pt x="3904" y="655"/>
                  </a:lnTo>
                  <a:lnTo>
                    <a:pt x="3882" y="694"/>
                  </a:lnTo>
                  <a:lnTo>
                    <a:pt x="3859" y="731"/>
                  </a:lnTo>
                  <a:lnTo>
                    <a:pt x="3834" y="769"/>
                  </a:lnTo>
                  <a:lnTo>
                    <a:pt x="3807" y="806"/>
                  </a:lnTo>
                  <a:lnTo>
                    <a:pt x="3779" y="842"/>
                  </a:lnTo>
                  <a:lnTo>
                    <a:pt x="3748" y="877"/>
                  </a:lnTo>
                  <a:lnTo>
                    <a:pt x="3716" y="911"/>
                  </a:lnTo>
                  <a:lnTo>
                    <a:pt x="3681" y="946"/>
                  </a:lnTo>
                  <a:lnTo>
                    <a:pt x="3644" y="979"/>
                  </a:lnTo>
                  <a:lnTo>
                    <a:pt x="3605" y="1012"/>
                  </a:lnTo>
                  <a:lnTo>
                    <a:pt x="3565" y="1046"/>
                  </a:lnTo>
                  <a:lnTo>
                    <a:pt x="3491" y="1104"/>
                  </a:lnTo>
                  <a:lnTo>
                    <a:pt x="3417" y="1164"/>
                  </a:lnTo>
                  <a:lnTo>
                    <a:pt x="3344" y="1226"/>
                  </a:lnTo>
                  <a:lnTo>
                    <a:pt x="3273" y="1288"/>
                  </a:lnTo>
                  <a:lnTo>
                    <a:pt x="3200" y="1350"/>
                  </a:lnTo>
                  <a:lnTo>
                    <a:pt x="3131" y="1413"/>
                  </a:lnTo>
                  <a:lnTo>
                    <a:pt x="3059" y="1476"/>
                  </a:lnTo>
                  <a:lnTo>
                    <a:pt x="2991" y="1538"/>
                  </a:lnTo>
                  <a:lnTo>
                    <a:pt x="2923" y="1600"/>
                  </a:lnTo>
                  <a:lnTo>
                    <a:pt x="2883" y="1634"/>
                  </a:lnTo>
                  <a:lnTo>
                    <a:pt x="2843" y="1666"/>
                  </a:lnTo>
                  <a:lnTo>
                    <a:pt x="2801" y="1697"/>
                  </a:lnTo>
                  <a:lnTo>
                    <a:pt x="2759" y="1726"/>
                  </a:lnTo>
                  <a:lnTo>
                    <a:pt x="2715" y="1753"/>
                  </a:lnTo>
                  <a:lnTo>
                    <a:pt x="2672" y="1779"/>
                  </a:lnTo>
                  <a:lnTo>
                    <a:pt x="2627" y="1802"/>
                  </a:lnTo>
                  <a:lnTo>
                    <a:pt x="2581" y="1823"/>
                  </a:lnTo>
                  <a:lnTo>
                    <a:pt x="2535" y="1843"/>
                  </a:lnTo>
                  <a:lnTo>
                    <a:pt x="2488" y="1861"/>
                  </a:lnTo>
                  <a:lnTo>
                    <a:pt x="2439" y="1877"/>
                  </a:lnTo>
                  <a:lnTo>
                    <a:pt x="2389" y="1892"/>
                  </a:lnTo>
                  <a:lnTo>
                    <a:pt x="2339" y="1905"/>
                  </a:lnTo>
                  <a:lnTo>
                    <a:pt x="2287" y="1915"/>
                  </a:lnTo>
                  <a:lnTo>
                    <a:pt x="2236" y="1924"/>
                  </a:lnTo>
                  <a:lnTo>
                    <a:pt x="2182" y="1932"/>
                  </a:lnTo>
                  <a:lnTo>
                    <a:pt x="2139" y="1937"/>
                  </a:lnTo>
                  <a:lnTo>
                    <a:pt x="2097" y="1941"/>
                  </a:lnTo>
                  <a:lnTo>
                    <a:pt x="2056" y="1946"/>
                  </a:lnTo>
                  <a:lnTo>
                    <a:pt x="2013" y="1951"/>
                  </a:lnTo>
                  <a:lnTo>
                    <a:pt x="1960" y="1956"/>
                  </a:lnTo>
                  <a:lnTo>
                    <a:pt x="1907" y="1963"/>
                  </a:lnTo>
                  <a:lnTo>
                    <a:pt x="1854" y="1969"/>
                  </a:lnTo>
                  <a:lnTo>
                    <a:pt x="1800" y="1976"/>
                  </a:lnTo>
                  <a:lnTo>
                    <a:pt x="1747" y="1983"/>
                  </a:lnTo>
                  <a:lnTo>
                    <a:pt x="1693" y="1991"/>
                  </a:lnTo>
                  <a:lnTo>
                    <a:pt x="1640" y="1999"/>
                  </a:lnTo>
                  <a:lnTo>
                    <a:pt x="1586" y="2008"/>
                  </a:lnTo>
                  <a:lnTo>
                    <a:pt x="1534" y="2018"/>
                  </a:lnTo>
                  <a:lnTo>
                    <a:pt x="1481" y="2030"/>
                  </a:lnTo>
                  <a:lnTo>
                    <a:pt x="1428" y="2041"/>
                  </a:lnTo>
                  <a:lnTo>
                    <a:pt x="1375" y="2055"/>
                  </a:lnTo>
                  <a:lnTo>
                    <a:pt x="1324" y="2070"/>
                  </a:lnTo>
                  <a:lnTo>
                    <a:pt x="1272" y="2087"/>
                  </a:lnTo>
                  <a:lnTo>
                    <a:pt x="1221" y="2104"/>
                  </a:lnTo>
                  <a:lnTo>
                    <a:pt x="1170" y="2125"/>
                  </a:lnTo>
                  <a:lnTo>
                    <a:pt x="1147" y="2133"/>
                  </a:lnTo>
                  <a:lnTo>
                    <a:pt x="1126" y="2139"/>
                  </a:lnTo>
                  <a:lnTo>
                    <a:pt x="1105" y="2142"/>
                  </a:lnTo>
                  <a:lnTo>
                    <a:pt x="1085" y="2144"/>
                  </a:lnTo>
                  <a:lnTo>
                    <a:pt x="1066" y="2144"/>
                  </a:lnTo>
                  <a:lnTo>
                    <a:pt x="1046" y="2142"/>
                  </a:lnTo>
                  <a:lnTo>
                    <a:pt x="1028" y="2138"/>
                  </a:lnTo>
                  <a:lnTo>
                    <a:pt x="1011" y="2131"/>
                  </a:lnTo>
                  <a:lnTo>
                    <a:pt x="993" y="2122"/>
                  </a:lnTo>
                  <a:lnTo>
                    <a:pt x="977" y="2111"/>
                  </a:lnTo>
                  <a:lnTo>
                    <a:pt x="961" y="2097"/>
                  </a:lnTo>
                  <a:lnTo>
                    <a:pt x="946" y="2083"/>
                  </a:lnTo>
                  <a:lnTo>
                    <a:pt x="933" y="2065"/>
                  </a:lnTo>
                  <a:lnTo>
                    <a:pt x="919" y="2047"/>
                  </a:lnTo>
                  <a:lnTo>
                    <a:pt x="906" y="2025"/>
                  </a:lnTo>
                  <a:lnTo>
                    <a:pt x="895" y="2001"/>
                  </a:lnTo>
                  <a:lnTo>
                    <a:pt x="871" y="1952"/>
                  </a:lnTo>
                  <a:lnTo>
                    <a:pt x="849" y="1901"/>
                  </a:lnTo>
                  <a:lnTo>
                    <a:pt x="827" y="1851"/>
                  </a:lnTo>
                  <a:lnTo>
                    <a:pt x="805" y="1800"/>
                  </a:lnTo>
                  <a:lnTo>
                    <a:pt x="785" y="1749"/>
                  </a:lnTo>
                  <a:lnTo>
                    <a:pt x="763" y="1697"/>
                  </a:lnTo>
                  <a:lnTo>
                    <a:pt x="742" y="1646"/>
                  </a:lnTo>
                  <a:lnTo>
                    <a:pt x="723" y="1593"/>
                  </a:lnTo>
                  <a:lnTo>
                    <a:pt x="697" y="1532"/>
                  </a:lnTo>
                  <a:lnTo>
                    <a:pt x="671" y="1472"/>
                  </a:lnTo>
                  <a:lnTo>
                    <a:pt x="645" y="1415"/>
                  </a:lnTo>
                  <a:lnTo>
                    <a:pt x="616" y="1359"/>
                  </a:lnTo>
                  <a:lnTo>
                    <a:pt x="586" y="1305"/>
                  </a:lnTo>
                  <a:lnTo>
                    <a:pt x="555" y="1252"/>
                  </a:lnTo>
                  <a:lnTo>
                    <a:pt x="523" y="1202"/>
                  </a:lnTo>
                  <a:lnTo>
                    <a:pt x="490" y="1151"/>
                  </a:lnTo>
                  <a:lnTo>
                    <a:pt x="455" y="1104"/>
                  </a:lnTo>
                  <a:lnTo>
                    <a:pt x="420" y="1057"/>
                  </a:lnTo>
                  <a:lnTo>
                    <a:pt x="383" y="1012"/>
                  </a:lnTo>
                  <a:lnTo>
                    <a:pt x="345" y="970"/>
                  </a:lnTo>
                  <a:lnTo>
                    <a:pt x="305" y="928"/>
                  </a:lnTo>
                  <a:lnTo>
                    <a:pt x="264" y="887"/>
                  </a:lnTo>
                  <a:lnTo>
                    <a:pt x="223" y="848"/>
                  </a:lnTo>
                  <a:lnTo>
                    <a:pt x="178" y="812"/>
                  </a:lnTo>
                  <a:lnTo>
                    <a:pt x="156" y="792"/>
                  </a:lnTo>
                  <a:lnTo>
                    <a:pt x="133" y="773"/>
                  </a:lnTo>
                  <a:lnTo>
                    <a:pt x="110" y="753"/>
                  </a:lnTo>
                  <a:lnTo>
                    <a:pt x="88" y="733"/>
                  </a:lnTo>
                  <a:lnTo>
                    <a:pt x="67" y="712"/>
                  </a:lnTo>
                  <a:lnTo>
                    <a:pt x="44" y="691"/>
                  </a:lnTo>
                  <a:lnTo>
                    <a:pt x="22" y="671"/>
                  </a:lnTo>
                  <a:lnTo>
                    <a:pt x="0" y="649"/>
                  </a:lnTo>
                  <a:lnTo>
                    <a:pt x="0" y="535"/>
                  </a:lnTo>
                  <a:lnTo>
                    <a:pt x="28" y="565"/>
                  </a:lnTo>
                  <a:lnTo>
                    <a:pt x="56" y="594"/>
                  </a:lnTo>
                  <a:lnTo>
                    <a:pt x="85" y="621"/>
                  </a:lnTo>
                  <a:lnTo>
                    <a:pt x="114" y="649"/>
                  </a:lnTo>
                  <a:lnTo>
                    <a:pt x="141" y="675"/>
                  </a:lnTo>
                  <a:lnTo>
                    <a:pt x="171" y="700"/>
                  </a:lnTo>
                  <a:lnTo>
                    <a:pt x="200" y="726"/>
                  </a:lnTo>
                  <a:lnTo>
                    <a:pt x="228" y="751"/>
                  </a:lnTo>
                  <a:lnTo>
                    <a:pt x="274" y="790"/>
                  </a:lnTo>
                  <a:lnTo>
                    <a:pt x="319" y="830"/>
                  </a:lnTo>
                  <a:lnTo>
                    <a:pt x="361" y="872"/>
                  </a:lnTo>
                  <a:lnTo>
                    <a:pt x="403" y="916"/>
                  </a:lnTo>
                  <a:lnTo>
                    <a:pt x="443" y="961"/>
                  </a:lnTo>
                  <a:lnTo>
                    <a:pt x="481" y="1008"/>
                  </a:lnTo>
                  <a:lnTo>
                    <a:pt x="519" y="1056"/>
                  </a:lnTo>
                  <a:lnTo>
                    <a:pt x="554" y="1105"/>
                  </a:lnTo>
                  <a:lnTo>
                    <a:pt x="588" y="1157"/>
                  </a:lnTo>
                  <a:lnTo>
                    <a:pt x="622" y="1210"/>
                  </a:lnTo>
                  <a:lnTo>
                    <a:pt x="654" y="1265"/>
                  </a:lnTo>
                  <a:lnTo>
                    <a:pt x="685" y="1321"/>
                  </a:lnTo>
                  <a:lnTo>
                    <a:pt x="715" y="1379"/>
                  </a:lnTo>
                  <a:lnTo>
                    <a:pt x="742" y="1439"/>
                  </a:lnTo>
                  <a:lnTo>
                    <a:pt x="770" y="1501"/>
                  </a:lnTo>
                  <a:lnTo>
                    <a:pt x="795" y="1564"/>
                  </a:lnTo>
                  <a:lnTo>
                    <a:pt x="816" y="1616"/>
                  </a:lnTo>
                  <a:lnTo>
                    <a:pt x="836" y="1667"/>
                  </a:lnTo>
                  <a:lnTo>
                    <a:pt x="857" y="1719"/>
                  </a:lnTo>
                  <a:lnTo>
                    <a:pt x="878" y="1769"/>
                  </a:lnTo>
                  <a:lnTo>
                    <a:pt x="899" y="1820"/>
                  </a:lnTo>
                  <a:lnTo>
                    <a:pt x="920" y="1869"/>
                  </a:lnTo>
                  <a:lnTo>
                    <a:pt x="943" y="1918"/>
                  </a:lnTo>
                  <a:lnTo>
                    <a:pt x="966" y="1968"/>
                  </a:lnTo>
                  <a:lnTo>
                    <a:pt x="976" y="1987"/>
                  </a:lnTo>
                  <a:lnTo>
                    <a:pt x="987" y="2005"/>
                  </a:lnTo>
                  <a:lnTo>
                    <a:pt x="997" y="2019"/>
                  </a:lnTo>
                  <a:lnTo>
                    <a:pt x="1007" y="2032"/>
                  </a:lnTo>
                  <a:lnTo>
                    <a:pt x="1019" y="2042"/>
                  </a:lnTo>
                  <a:lnTo>
                    <a:pt x="1029" y="2050"/>
                  </a:lnTo>
                  <a:lnTo>
                    <a:pt x="1040" y="2057"/>
                  </a:lnTo>
                  <a:lnTo>
                    <a:pt x="1051" y="2062"/>
                  </a:lnTo>
                  <a:lnTo>
                    <a:pt x="1062" y="2064"/>
                  </a:lnTo>
                  <a:lnTo>
                    <a:pt x="1074" y="2065"/>
                  </a:lnTo>
                  <a:lnTo>
                    <a:pt x="1084" y="2065"/>
                  </a:lnTo>
                  <a:lnTo>
                    <a:pt x="1096" y="2064"/>
                  </a:lnTo>
                  <a:lnTo>
                    <a:pt x="1107" y="2062"/>
                  </a:lnTo>
                  <a:lnTo>
                    <a:pt x="1118" y="2060"/>
                  </a:lnTo>
                  <a:lnTo>
                    <a:pt x="1129" y="2056"/>
                  </a:lnTo>
                  <a:lnTo>
                    <a:pt x="1140" y="2052"/>
                  </a:lnTo>
                  <a:lnTo>
                    <a:pt x="1193" y="2031"/>
                  </a:lnTo>
                  <a:lnTo>
                    <a:pt x="1246" y="2013"/>
                  </a:lnTo>
                  <a:lnTo>
                    <a:pt x="1299" y="1995"/>
                  </a:lnTo>
                  <a:lnTo>
                    <a:pt x="1352" y="1979"/>
                  </a:lnTo>
                  <a:lnTo>
                    <a:pt x="1406" y="1966"/>
                  </a:lnTo>
                  <a:lnTo>
                    <a:pt x="1460" y="1953"/>
                  </a:lnTo>
                  <a:lnTo>
                    <a:pt x="1515" y="1941"/>
                  </a:lnTo>
                  <a:lnTo>
                    <a:pt x="1569" y="1931"/>
                  </a:lnTo>
                  <a:lnTo>
                    <a:pt x="1624" y="1922"/>
                  </a:lnTo>
                  <a:lnTo>
                    <a:pt x="1678" y="1913"/>
                  </a:lnTo>
                  <a:lnTo>
                    <a:pt x="1733" y="1905"/>
                  </a:lnTo>
                  <a:lnTo>
                    <a:pt x="1787" y="1898"/>
                  </a:lnTo>
                  <a:lnTo>
                    <a:pt x="1842" y="1891"/>
                  </a:lnTo>
                  <a:lnTo>
                    <a:pt x="1896" y="1885"/>
                  </a:lnTo>
                  <a:lnTo>
                    <a:pt x="1950" y="1878"/>
                  </a:lnTo>
                  <a:lnTo>
                    <a:pt x="2005" y="1873"/>
                  </a:lnTo>
                  <a:lnTo>
                    <a:pt x="2046" y="1868"/>
                  </a:lnTo>
                  <a:lnTo>
                    <a:pt x="2089" y="1863"/>
                  </a:lnTo>
                  <a:lnTo>
                    <a:pt x="2130" y="1859"/>
                  </a:lnTo>
                  <a:lnTo>
                    <a:pt x="2173" y="1853"/>
                  </a:lnTo>
                  <a:lnTo>
                    <a:pt x="2223" y="1846"/>
                  </a:lnTo>
                  <a:lnTo>
                    <a:pt x="2272" y="1838"/>
                  </a:lnTo>
                  <a:lnTo>
                    <a:pt x="2321" y="1828"/>
                  </a:lnTo>
                  <a:lnTo>
                    <a:pt x="2368" y="1816"/>
                  </a:lnTo>
                  <a:lnTo>
                    <a:pt x="2415" y="1803"/>
                  </a:lnTo>
                  <a:lnTo>
                    <a:pt x="2461" y="1787"/>
                  </a:lnTo>
                  <a:lnTo>
                    <a:pt x="2505" y="1771"/>
                  </a:lnTo>
                  <a:lnTo>
                    <a:pt x="2549" y="1751"/>
                  </a:lnTo>
                  <a:lnTo>
                    <a:pt x="2591" y="1732"/>
                  </a:lnTo>
                  <a:lnTo>
                    <a:pt x="2634" y="1710"/>
                  </a:lnTo>
                  <a:lnTo>
                    <a:pt x="2675" y="1686"/>
                  </a:lnTo>
                  <a:lnTo>
                    <a:pt x="2715" y="1660"/>
                  </a:lnTo>
                  <a:lnTo>
                    <a:pt x="2755" y="1633"/>
                  </a:lnTo>
                  <a:lnTo>
                    <a:pt x="2794" y="1604"/>
                  </a:lnTo>
                  <a:lnTo>
                    <a:pt x="2832" y="1573"/>
                  </a:lnTo>
                  <a:lnTo>
                    <a:pt x="2870" y="1541"/>
                  </a:lnTo>
                  <a:lnTo>
                    <a:pt x="2938" y="1479"/>
                  </a:lnTo>
                  <a:lnTo>
                    <a:pt x="3008" y="1417"/>
                  </a:lnTo>
                  <a:lnTo>
                    <a:pt x="3078" y="1353"/>
                  </a:lnTo>
                  <a:lnTo>
                    <a:pt x="3149" y="1290"/>
                  </a:lnTo>
                  <a:lnTo>
                    <a:pt x="3221" y="1227"/>
                  </a:lnTo>
                  <a:lnTo>
                    <a:pt x="3293" y="1165"/>
                  </a:lnTo>
                  <a:lnTo>
                    <a:pt x="3367" y="1103"/>
                  </a:lnTo>
                  <a:lnTo>
                    <a:pt x="3441" y="1042"/>
                  </a:lnTo>
                  <a:lnTo>
                    <a:pt x="3516" y="983"/>
                  </a:lnTo>
                  <a:lnTo>
                    <a:pt x="3555" y="953"/>
                  </a:lnTo>
                  <a:lnTo>
                    <a:pt x="3591" y="922"/>
                  </a:lnTo>
                  <a:lnTo>
                    <a:pt x="3625" y="890"/>
                  </a:lnTo>
                  <a:lnTo>
                    <a:pt x="3657" y="859"/>
                  </a:lnTo>
                  <a:lnTo>
                    <a:pt x="3688" y="825"/>
                  </a:lnTo>
                  <a:lnTo>
                    <a:pt x="3717" y="793"/>
                  </a:lnTo>
                  <a:lnTo>
                    <a:pt x="3743" y="760"/>
                  </a:lnTo>
                  <a:lnTo>
                    <a:pt x="3768" y="726"/>
                  </a:lnTo>
                  <a:lnTo>
                    <a:pt x="3791" y="690"/>
                  </a:lnTo>
                  <a:lnTo>
                    <a:pt x="3813" y="655"/>
                  </a:lnTo>
                  <a:lnTo>
                    <a:pt x="3833" y="619"/>
                  </a:lnTo>
                  <a:lnTo>
                    <a:pt x="3851" y="581"/>
                  </a:lnTo>
                  <a:lnTo>
                    <a:pt x="3868" y="543"/>
                  </a:lnTo>
                  <a:lnTo>
                    <a:pt x="3883" y="505"/>
                  </a:lnTo>
                  <a:lnTo>
                    <a:pt x="3896" y="465"/>
                  </a:lnTo>
                  <a:lnTo>
                    <a:pt x="3908" y="425"/>
                  </a:lnTo>
                  <a:lnTo>
                    <a:pt x="3917" y="391"/>
                  </a:lnTo>
                  <a:lnTo>
                    <a:pt x="3927" y="359"/>
                  </a:lnTo>
                  <a:lnTo>
                    <a:pt x="3936" y="327"/>
                  </a:lnTo>
                  <a:lnTo>
                    <a:pt x="3946" y="296"/>
                  </a:lnTo>
                  <a:lnTo>
                    <a:pt x="3958" y="266"/>
                  </a:lnTo>
                  <a:lnTo>
                    <a:pt x="3970" y="236"/>
                  </a:lnTo>
                  <a:lnTo>
                    <a:pt x="3983" y="207"/>
                  </a:lnTo>
                  <a:lnTo>
                    <a:pt x="3998" y="180"/>
                  </a:lnTo>
                  <a:lnTo>
                    <a:pt x="4017" y="148"/>
                  </a:lnTo>
                  <a:lnTo>
                    <a:pt x="4036" y="118"/>
                  </a:lnTo>
                  <a:lnTo>
                    <a:pt x="4054" y="90"/>
                  </a:lnTo>
                  <a:lnTo>
                    <a:pt x="4073" y="66"/>
                  </a:lnTo>
                  <a:lnTo>
                    <a:pt x="4084" y="55"/>
                  </a:lnTo>
                  <a:lnTo>
                    <a:pt x="4094" y="46"/>
                  </a:lnTo>
                  <a:lnTo>
                    <a:pt x="4104" y="35"/>
                  </a:lnTo>
                  <a:lnTo>
                    <a:pt x="4115" y="27"/>
                  </a:lnTo>
                  <a:lnTo>
                    <a:pt x="4126" y="20"/>
                  </a:lnTo>
                  <a:lnTo>
                    <a:pt x="4139" y="13"/>
                  </a:lnTo>
                  <a:lnTo>
                    <a:pt x="4150" y="9"/>
                  </a:lnTo>
                  <a:lnTo>
                    <a:pt x="4164" y="4"/>
                  </a:lnTo>
                  <a:lnTo>
                    <a:pt x="4174" y="2"/>
                  </a:lnTo>
                  <a:lnTo>
                    <a:pt x="4185" y="1"/>
                  </a:lnTo>
                  <a:lnTo>
                    <a:pt x="4196" y="0"/>
                  </a:lnTo>
                  <a:lnTo>
                    <a:pt x="4208" y="0"/>
                  </a:lnTo>
                  <a:lnTo>
                    <a:pt x="4219" y="0"/>
                  </a:lnTo>
                  <a:lnTo>
                    <a:pt x="4231" y="2"/>
                  </a:lnTo>
                  <a:lnTo>
                    <a:pt x="4243" y="4"/>
                  </a:lnTo>
                  <a:lnTo>
                    <a:pt x="4256" y="8"/>
                  </a:lnTo>
                  <a:lnTo>
                    <a:pt x="4268" y="11"/>
                  </a:lnTo>
                  <a:lnTo>
                    <a:pt x="4282" y="16"/>
                  </a:lnTo>
                  <a:lnTo>
                    <a:pt x="4297" y="21"/>
                  </a:lnTo>
                  <a:lnTo>
                    <a:pt x="4312" y="28"/>
                  </a:lnTo>
                  <a:lnTo>
                    <a:pt x="4344" y="44"/>
                  </a:lnTo>
                  <a:lnTo>
                    <a:pt x="4379" y="63"/>
                  </a:lnTo>
                  <a:lnTo>
                    <a:pt x="4439" y="99"/>
                  </a:lnTo>
                  <a:lnTo>
                    <a:pt x="4499" y="136"/>
                  </a:lnTo>
                  <a:lnTo>
                    <a:pt x="4560" y="176"/>
                  </a:lnTo>
                  <a:lnTo>
                    <a:pt x="4619" y="216"/>
                  </a:lnTo>
                  <a:lnTo>
                    <a:pt x="4679" y="260"/>
                  </a:lnTo>
                  <a:lnTo>
                    <a:pt x="4739" y="304"/>
                  </a:lnTo>
                  <a:lnTo>
                    <a:pt x="4798" y="349"/>
                  </a:lnTo>
                  <a:lnTo>
                    <a:pt x="4857" y="398"/>
                  </a:lnTo>
                  <a:lnTo>
                    <a:pt x="4878" y="416"/>
                  </a:lnTo>
                  <a:lnTo>
                    <a:pt x="4898" y="435"/>
                  </a:lnTo>
                  <a:lnTo>
                    <a:pt x="4918" y="457"/>
                  </a:lnTo>
                  <a:lnTo>
                    <a:pt x="4935" y="480"/>
                  </a:lnTo>
                  <a:lnTo>
                    <a:pt x="4943" y="492"/>
                  </a:lnTo>
                  <a:lnTo>
                    <a:pt x="4951" y="504"/>
                  </a:lnTo>
                  <a:lnTo>
                    <a:pt x="4958" y="517"/>
                  </a:lnTo>
                  <a:lnTo>
                    <a:pt x="4965" y="531"/>
                  </a:lnTo>
                  <a:lnTo>
                    <a:pt x="4970" y="544"/>
                  </a:lnTo>
                  <a:lnTo>
                    <a:pt x="4975" y="558"/>
                  </a:lnTo>
                  <a:lnTo>
                    <a:pt x="4980" y="573"/>
                  </a:lnTo>
                  <a:lnTo>
                    <a:pt x="4983" y="588"/>
                  </a:lnTo>
                  <a:lnTo>
                    <a:pt x="4987" y="603"/>
                  </a:lnTo>
                  <a:lnTo>
                    <a:pt x="4988" y="619"/>
                  </a:lnTo>
                  <a:lnTo>
                    <a:pt x="4989" y="635"/>
                  </a:lnTo>
                  <a:lnTo>
                    <a:pt x="4989" y="652"/>
                  </a:lnTo>
                  <a:lnTo>
                    <a:pt x="4988" y="669"/>
                  </a:lnTo>
                  <a:lnTo>
                    <a:pt x="4985" y="687"/>
                  </a:lnTo>
                  <a:lnTo>
                    <a:pt x="4982" y="704"/>
                  </a:lnTo>
                  <a:lnTo>
                    <a:pt x="4977" y="722"/>
                  </a:lnTo>
                  <a:lnTo>
                    <a:pt x="4972" y="742"/>
                  </a:lnTo>
                  <a:lnTo>
                    <a:pt x="4965" y="760"/>
                  </a:lnTo>
                  <a:lnTo>
                    <a:pt x="4957" y="780"/>
                  </a:lnTo>
                  <a:lnTo>
                    <a:pt x="4946" y="800"/>
                  </a:lnTo>
                  <a:lnTo>
                    <a:pt x="4936" y="820"/>
                  </a:lnTo>
                  <a:lnTo>
                    <a:pt x="4923" y="840"/>
                  </a:lnTo>
                  <a:lnTo>
                    <a:pt x="4910" y="862"/>
                  </a:lnTo>
                  <a:lnTo>
                    <a:pt x="4894" y="884"/>
                  </a:lnTo>
                  <a:lnTo>
                    <a:pt x="4872" y="914"/>
                  </a:lnTo>
                  <a:lnTo>
                    <a:pt x="4851" y="940"/>
                  </a:lnTo>
                  <a:lnTo>
                    <a:pt x="4831" y="968"/>
                  </a:lnTo>
                  <a:lnTo>
                    <a:pt x="4809" y="994"/>
                  </a:lnTo>
                  <a:lnTo>
                    <a:pt x="4786" y="1019"/>
                  </a:lnTo>
                  <a:lnTo>
                    <a:pt x="4771" y="1035"/>
                  </a:lnTo>
                  <a:lnTo>
                    <a:pt x="4756" y="1051"/>
                  </a:lnTo>
                  <a:lnTo>
                    <a:pt x="4743" y="1067"/>
                  </a:lnTo>
                  <a:lnTo>
                    <a:pt x="4731" y="1085"/>
                  </a:lnTo>
                  <a:lnTo>
                    <a:pt x="4718" y="1101"/>
                  </a:lnTo>
                  <a:lnTo>
                    <a:pt x="4708" y="1118"/>
                  </a:lnTo>
                  <a:lnTo>
                    <a:pt x="4697" y="1134"/>
                  </a:lnTo>
                  <a:lnTo>
                    <a:pt x="4688" y="1151"/>
                  </a:lnTo>
                  <a:lnTo>
                    <a:pt x="4679" y="1168"/>
                  </a:lnTo>
                  <a:lnTo>
                    <a:pt x="4671" y="1186"/>
                  </a:lnTo>
                  <a:lnTo>
                    <a:pt x="4664" y="1203"/>
                  </a:lnTo>
                  <a:lnTo>
                    <a:pt x="4658" y="1221"/>
                  </a:lnTo>
                  <a:lnTo>
                    <a:pt x="4654" y="1238"/>
                  </a:lnTo>
                  <a:lnTo>
                    <a:pt x="4649" y="1257"/>
                  </a:lnTo>
                  <a:lnTo>
                    <a:pt x="4646" y="1274"/>
                  </a:lnTo>
                  <a:lnTo>
                    <a:pt x="4642" y="1292"/>
                  </a:lnTo>
                  <a:lnTo>
                    <a:pt x="4641" y="1311"/>
                  </a:lnTo>
                  <a:lnTo>
                    <a:pt x="4640" y="1329"/>
                  </a:lnTo>
                  <a:lnTo>
                    <a:pt x="4639" y="1348"/>
                  </a:lnTo>
                  <a:lnTo>
                    <a:pt x="4640" y="1367"/>
                  </a:lnTo>
                  <a:lnTo>
                    <a:pt x="4641" y="1386"/>
                  </a:lnTo>
                  <a:lnTo>
                    <a:pt x="4644" y="1405"/>
                  </a:lnTo>
                  <a:lnTo>
                    <a:pt x="4647" y="1424"/>
                  </a:lnTo>
                  <a:lnTo>
                    <a:pt x="4650" y="1444"/>
                  </a:lnTo>
                  <a:lnTo>
                    <a:pt x="4655" y="1463"/>
                  </a:lnTo>
                  <a:lnTo>
                    <a:pt x="4661" y="1484"/>
                  </a:lnTo>
                  <a:lnTo>
                    <a:pt x="4667" y="1503"/>
                  </a:lnTo>
                  <a:lnTo>
                    <a:pt x="4673" y="1524"/>
                  </a:lnTo>
                  <a:lnTo>
                    <a:pt x="4681" y="1545"/>
                  </a:lnTo>
                  <a:lnTo>
                    <a:pt x="4691" y="1565"/>
                  </a:lnTo>
                  <a:lnTo>
                    <a:pt x="4700" y="1586"/>
                  </a:lnTo>
                  <a:lnTo>
                    <a:pt x="4710" y="1607"/>
                  </a:lnTo>
                  <a:lnTo>
                    <a:pt x="4762" y="1706"/>
                  </a:lnTo>
                  <a:lnTo>
                    <a:pt x="4814" y="1806"/>
                  </a:lnTo>
                  <a:lnTo>
                    <a:pt x="4867" y="1906"/>
                  </a:lnTo>
                  <a:lnTo>
                    <a:pt x="4920" y="2005"/>
                  </a:lnTo>
                  <a:lnTo>
                    <a:pt x="4974" y="2103"/>
                  </a:lnTo>
                  <a:lnTo>
                    <a:pt x="5028" y="2202"/>
                  </a:lnTo>
                  <a:lnTo>
                    <a:pt x="5082" y="2299"/>
                  </a:lnTo>
                  <a:lnTo>
                    <a:pt x="5136" y="2397"/>
                  </a:lnTo>
                  <a:lnTo>
                    <a:pt x="5238" y="2580"/>
                  </a:lnTo>
                  <a:lnTo>
                    <a:pt x="5278" y="2655"/>
                  </a:lnTo>
                  <a:lnTo>
                    <a:pt x="5316" y="2728"/>
                  </a:lnTo>
                  <a:lnTo>
                    <a:pt x="5352" y="2799"/>
                  </a:lnTo>
                  <a:lnTo>
                    <a:pt x="5388" y="2870"/>
                  </a:lnTo>
                  <a:lnTo>
                    <a:pt x="5421" y="2940"/>
                  </a:lnTo>
                  <a:lnTo>
                    <a:pt x="5453" y="3010"/>
                  </a:lnTo>
                  <a:lnTo>
                    <a:pt x="5483" y="3079"/>
                  </a:lnTo>
                  <a:lnTo>
                    <a:pt x="5512" y="3147"/>
                  </a:lnTo>
                  <a:lnTo>
                    <a:pt x="5538" y="3215"/>
                  </a:lnTo>
                  <a:lnTo>
                    <a:pt x="5564" y="3281"/>
                  </a:lnTo>
                  <a:lnTo>
                    <a:pt x="5588" y="3348"/>
                  </a:lnTo>
                  <a:lnTo>
                    <a:pt x="5611" y="3414"/>
                  </a:lnTo>
                  <a:lnTo>
                    <a:pt x="5631" y="3481"/>
                  </a:lnTo>
                  <a:lnTo>
                    <a:pt x="5651" y="3546"/>
                  </a:lnTo>
                  <a:lnTo>
                    <a:pt x="5669" y="3611"/>
                  </a:lnTo>
                  <a:lnTo>
                    <a:pt x="5686" y="3678"/>
                  </a:lnTo>
                  <a:lnTo>
                    <a:pt x="5698" y="3720"/>
                  </a:lnTo>
                  <a:lnTo>
                    <a:pt x="5709" y="3764"/>
                  </a:lnTo>
                  <a:lnTo>
                    <a:pt x="5722" y="3808"/>
                  </a:lnTo>
                  <a:lnTo>
                    <a:pt x="5736" y="3852"/>
                  </a:lnTo>
                  <a:lnTo>
                    <a:pt x="5751" y="3897"/>
                  </a:lnTo>
                  <a:lnTo>
                    <a:pt x="5765" y="3942"/>
                  </a:lnTo>
                  <a:lnTo>
                    <a:pt x="5782" y="3986"/>
                  </a:lnTo>
                  <a:lnTo>
                    <a:pt x="5799" y="4032"/>
                  </a:lnTo>
                  <a:lnTo>
                    <a:pt x="5812" y="4067"/>
                  </a:lnTo>
                  <a:lnTo>
                    <a:pt x="5829" y="4100"/>
                  </a:lnTo>
                  <a:lnTo>
                    <a:pt x="5847" y="4132"/>
                  </a:lnTo>
                  <a:lnTo>
                    <a:pt x="5866" y="4163"/>
                  </a:lnTo>
                  <a:lnTo>
                    <a:pt x="5887" y="4193"/>
                  </a:lnTo>
                  <a:lnTo>
                    <a:pt x="5910" y="4220"/>
                  </a:lnTo>
                  <a:lnTo>
                    <a:pt x="5935" y="4248"/>
                  </a:lnTo>
                  <a:lnTo>
                    <a:pt x="5962" y="4274"/>
                  </a:lnTo>
                  <a:lnTo>
                    <a:pt x="5990" y="4300"/>
                  </a:lnTo>
                  <a:lnTo>
                    <a:pt x="6021" y="4324"/>
                  </a:lnTo>
                  <a:lnTo>
                    <a:pt x="6053" y="4347"/>
                  </a:lnTo>
                  <a:lnTo>
                    <a:pt x="6089" y="4368"/>
                  </a:lnTo>
                  <a:lnTo>
                    <a:pt x="6125" y="4389"/>
                  </a:lnTo>
                  <a:lnTo>
                    <a:pt x="6164" y="4410"/>
                  </a:lnTo>
                  <a:lnTo>
                    <a:pt x="6205" y="4428"/>
                  </a:lnTo>
                  <a:lnTo>
                    <a:pt x="6247" y="4446"/>
                  </a:lnTo>
                  <a:lnTo>
                    <a:pt x="6314" y="4473"/>
                  </a:lnTo>
                  <a:lnTo>
                    <a:pt x="6380" y="4499"/>
                  </a:lnTo>
                  <a:lnTo>
                    <a:pt x="6445" y="4526"/>
                  </a:lnTo>
                  <a:lnTo>
                    <a:pt x="6510" y="4551"/>
                  </a:lnTo>
                  <a:lnTo>
                    <a:pt x="6574" y="4576"/>
                  </a:lnTo>
                  <a:lnTo>
                    <a:pt x="6637" y="4600"/>
                  </a:lnTo>
                  <a:lnTo>
                    <a:pt x="6700" y="4623"/>
                  </a:lnTo>
                  <a:lnTo>
                    <a:pt x="6763" y="4647"/>
                  </a:lnTo>
                  <a:lnTo>
                    <a:pt x="6827" y="4669"/>
                  </a:lnTo>
                  <a:lnTo>
                    <a:pt x="6888" y="4691"/>
                  </a:lnTo>
                  <a:lnTo>
                    <a:pt x="6952" y="4711"/>
                  </a:lnTo>
                  <a:lnTo>
                    <a:pt x="7014" y="4732"/>
                  </a:lnTo>
                  <a:lnTo>
                    <a:pt x="7075" y="4751"/>
                  </a:lnTo>
                  <a:lnTo>
                    <a:pt x="7139" y="4770"/>
                  </a:lnTo>
                  <a:lnTo>
                    <a:pt x="7201" y="4788"/>
                  </a:lnTo>
                  <a:lnTo>
                    <a:pt x="7264" y="4805"/>
                  </a:lnTo>
                  <a:lnTo>
                    <a:pt x="7285" y="4811"/>
                  </a:lnTo>
                  <a:lnTo>
                    <a:pt x="7354" y="4829"/>
                  </a:lnTo>
                  <a:lnTo>
                    <a:pt x="7424" y="4848"/>
                  </a:lnTo>
                  <a:lnTo>
                    <a:pt x="7459" y="4858"/>
                  </a:lnTo>
                  <a:lnTo>
                    <a:pt x="7494" y="4870"/>
                  </a:lnTo>
                  <a:lnTo>
                    <a:pt x="7529" y="4881"/>
                  </a:lnTo>
                  <a:lnTo>
                    <a:pt x="7563" y="4893"/>
                  </a:lnTo>
                  <a:lnTo>
                    <a:pt x="7597" y="4905"/>
                  </a:lnTo>
                  <a:lnTo>
                    <a:pt x="7631" y="4919"/>
                  </a:lnTo>
                  <a:lnTo>
                    <a:pt x="7664" y="4934"/>
                  </a:lnTo>
                  <a:lnTo>
                    <a:pt x="7697" y="4950"/>
                  </a:lnTo>
                  <a:lnTo>
                    <a:pt x="7730" y="4967"/>
                  </a:lnTo>
                  <a:lnTo>
                    <a:pt x="7763" y="4984"/>
                  </a:lnTo>
                  <a:lnTo>
                    <a:pt x="7795" y="5005"/>
                  </a:lnTo>
                  <a:lnTo>
                    <a:pt x="7826" y="5026"/>
                  </a:lnTo>
                  <a:lnTo>
                    <a:pt x="7839" y="5036"/>
                  </a:lnTo>
                  <a:lnTo>
                    <a:pt x="7853" y="5046"/>
                  </a:lnTo>
                  <a:lnTo>
                    <a:pt x="7866" y="5058"/>
                  </a:lnTo>
                  <a:lnTo>
                    <a:pt x="7877" y="5069"/>
                  </a:lnTo>
                  <a:lnTo>
                    <a:pt x="7889" y="5081"/>
                  </a:lnTo>
                  <a:lnTo>
                    <a:pt x="7899" y="5093"/>
                  </a:lnTo>
                  <a:lnTo>
                    <a:pt x="7908" y="5106"/>
                  </a:lnTo>
                  <a:lnTo>
                    <a:pt x="7916" y="5118"/>
                  </a:lnTo>
                  <a:lnTo>
                    <a:pt x="7924" y="5132"/>
                  </a:lnTo>
                  <a:lnTo>
                    <a:pt x="7932" y="5146"/>
                  </a:lnTo>
                  <a:lnTo>
                    <a:pt x="7938" y="5160"/>
                  </a:lnTo>
                  <a:lnTo>
                    <a:pt x="7944" y="5174"/>
                  </a:lnTo>
                  <a:lnTo>
                    <a:pt x="7948" y="5187"/>
                  </a:lnTo>
                  <a:lnTo>
                    <a:pt x="7952" y="5202"/>
                  </a:lnTo>
                  <a:lnTo>
                    <a:pt x="7955" y="5217"/>
                  </a:lnTo>
                  <a:lnTo>
                    <a:pt x="7958" y="5232"/>
                  </a:lnTo>
                  <a:lnTo>
                    <a:pt x="7959" y="5246"/>
                  </a:lnTo>
                  <a:lnTo>
                    <a:pt x="7959" y="5261"/>
                  </a:lnTo>
                  <a:lnTo>
                    <a:pt x="7959" y="5276"/>
                  </a:lnTo>
                  <a:lnTo>
                    <a:pt x="7958" y="5289"/>
                  </a:lnTo>
                  <a:lnTo>
                    <a:pt x="7955" y="5304"/>
                  </a:lnTo>
                  <a:lnTo>
                    <a:pt x="7952" y="5318"/>
                  </a:lnTo>
                  <a:lnTo>
                    <a:pt x="7948" y="5333"/>
                  </a:lnTo>
                  <a:lnTo>
                    <a:pt x="7944" y="5347"/>
                  </a:lnTo>
                  <a:lnTo>
                    <a:pt x="7938" y="5361"/>
                  </a:lnTo>
                  <a:lnTo>
                    <a:pt x="7932" y="5374"/>
                  </a:lnTo>
                  <a:lnTo>
                    <a:pt x="7925" y="5388"/>
                  </a:lnTo>
                  <a:lnTo>
                    <a:pt x="7917" y="5402"/>
                  </a:lnTo>
                  <a:lnTo>
                    <a:pt x="7908" y="5414"/>
                  </a:lnTo>
                  <a:lnTo>
                    <a:pt x="7899" y="5428"/>
                  </a:lnTo>
                  <a:lnTo>
                    <a:pt x="7890" y="5441"/>
                  </a:lnTo>
                  <a:lnTo>
                    <a:pt x="7878" y="5452"/>
                  </a:lnTo>
                  <a:lnTo>
                    <a:pt x="7849" y="5486"/>
                  </a:lnTo>
                  <a:lnTo>
                    <a:pt x="7815" y="5519"/>
                  </a:lnTo>
                  <a:lnTo>
                    <a:pt x="7797" y="5536"/>
                  </a:lnTo>
                  <a:lnTo>
                    <a:pt x="7779" y="5551"/>
                  </a:lnTo>
                  <a:lnTo>
                    <a:pt x="7759" y="5567"/>
                  </a:lnTo>
                  <a:lnTo>
                    <a:pt x="7740" y="5581"/>
                  </a:lnTo>
                  <a:lnTo>
                    <a:pt x="7717" y="5597"/>
                  </a:lnTo>
                  <a:lnTo>
                    <a:pt x="7695" y="5614"/>
                  </a:lnTo>
                  <a:lnTo>
                    <a:pt x="7673" y="5630"/>
                  </a:lnTo>
                  <a:lnTo>
                    <a:pt x="7652" y="5647"/>
                  </a:lnTo>
                  <a:lnTo>
                    <a:pt x="7632" y="5666"/>
                  </a:lnTo>
                  <a:lnTo>
                    <a:pt x="7612" y="5684"/>
                  </a:lnTo>
                  <a:lnTo>
                    <a:pt x="7593" y="5703"/>
                  </a:lnTo>
                  <a:lnTo>
                    <a:pt x="7574" y="5723"/>
                  </a:lnTo>
                  <a:lnTo>
                    <a:pt x="7555" y="5744"/>
                  </a:lnTo>
                  <a:lnTo>
                    <a:pt x="7538" y="5764"/>
                  </a:lnTo>
                  <a:lnTo>
                    <a:pt x="7521" y="5785"/>
                  </a:lnTo>
                  <a:lnTo>
                    <a:pt x="7503" y="5807"/>
                  </a:lnTo>
                  <a:lnTo>
                    <a:pt x="7486" y="5830"/>
                  </a:lnTo>
                  <a:lnTo>
                    <a:pt x="7470" y="5853"/>
                  </a:lnTo>
                  <a:lnTo>
                    <a:pt x="7455" y="5877"/>
                  </a:lnTo>
                  <a:lnTo>
                    <a:pt x="7440" y="5901"/>
                  </a:lnTo>
                  <a:lnTo>
                    <a:pt x="7416" y="5940"/>
                  </a:lnTo>
                  <a:lnTo>
                    <a:pt x="7393" y="5978"/>
                  </a:lnTo>
                  <a:lnTo>
                    <a:pt x="7370" y="6017"/>
                  </a:lnTo>
                  <a:lnTo>
                    <a:pt x="7347" y="6056"/>
                  </a:lnTo>
                  <a:lnTo>
                    <a:pt x="7328" y="6089"/>
                  </a:lnTo>
                  <a:lnTo>
                    <a:pt x="7308" y="6123"/>
                  </a:lnTo>
                  <a:lnTo>
                    <a:pt x="7288" y="6156"/>
                  </a:lnTo>
                  <a:lnTo>
                    <a:pt x="7267" y="6191"/>
                  </a:lnTo>
                  <a:lnTo>
                    <a:pt x="7246" y="6225"/>
                  </a:lnTo>
                  <a:lnTo>
                    <a:pt x="7226" y="6260"/>
                  </a:lnTo>
                  <a:lnTo>
                    <a:pt x="7204" y="6293"/>
                  </a:lnTo>
                  <a:lnTo>
                    <a:pt x="7183" y="6327"/>
                  </a:lnTo>
                  <a:lnTo>
                    <a:pt x="7167" y="6351"/>
                  </a:lnTo>
                  <a:lnTo>
                    <a:pt x="7151" y="6374"/>
                  </a:lnTo>
                  <a:lnTo>
                    <a:pt x="7134" y="6397"/>
                  </a:lnTo>
                  <a:lnTo>
                    <a:pt x="7117" y="6419"/>
                  </a:lnTo>
                  <a:lnTo>
                    <a:pt x="7098" y="6441"/>
                  </a:lnTo>
                  <a:lnTo>
                    <a:pt x="7080" y="6462"/>
                  </a:lnTo>
                  <a:lnTo>
                    <a:pt x="7062" y="6481"/>
                  </a:lnTo>
                  <a:lnTo>
                    <a:pt x="7042" y="6501"/>
                  </a:lnTo>
                  <a:lnTo>
                    <a:pt x="7023" y="6519"/>
                  </a:lnTo>
                  <a:lnTo>
                    <a:pt x="7002" y="6536"/>
                  </a:lnTo>
                  <a:lnTo>
                    <a:pt x="6983" y="6553"/>
                  </a:lnTo>
                  <a:lnTo>
                    <a:pt x="6961" y="6569"/>
                  </a:lnTo>
                  <a:lnTo>
                    <a:pt x="6940" y="6585"/>
                  </a:lnTo>
                  <a:lnTo>
                    <a:pt x="6918" y="6599"/>
                  </a:lnTo>
                  <a:lnTo>
                    <a:pt x="6897" y="6613"/>
                  </a:lnTo>
                  <a:lnTo>
                    <a:pt x="6874" y="6627"/>
                  </a:lnTo>
                  <a:lnTo>
                    <a:pt x="6852" y="6638"/>
                  </a:lnTo>
                  <a:lnTo>
                    <a:pt x="6828" y="6651"/>
                  </a:lnTo>
                  <a:lnTo>
                    <a:pt x="6805" y="6661"/>
                  </a:lnTo>
                  <a:lnTo>
                    <a:pt x="6781" y="6671"/>
                  </a:lnTo>
                  <a:lnTo>
                    <a:pt x="6757" y="6681"/>
                  </a:lnTo>
                  <a:lnTo>
                    <a:pt x="6732" y="6689"/>
                  </a:lnTo>
                  <a:lnTo>
                    <a:pt x="6708" y="6697"/>
                  </a:lnTo>
                  <a:lnTo>
                    <a:pt x="6683" y="6704"/>
                  </a:lnTo>
                  <a:lnTo>
                    <a:pt x="6658" y="6709"/>
                  </a:lnTo>
                  <a:lnTo>
                    <a:pt x="6633" y="6714"/>
                  </a:lnTo>
                  <a:lnTo>
                    <a:pt x="6606" y="6718"/>
                  </a:lnTo>
                  <a:lnTo>
                    <a:pt x="6581" y="6723"/>
                  </a:lnTo>
                  <a:lnTo>
                    <a:pt x="6555" y="6725"/>
                  </a:lnTo>
                  <a:lnTo>
                    <a:pt x="6528" y="6728"/>
                  </a:lnTo>
                  <a:lnTo>
                    <a:pt x="6501" y="6729"/>
                  </a:lnTo>
                  <a:lnTo>
                    <a:pt x="6474" y="67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87357CDA-E40D-4796-88D8-0913EC7F58F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942462" y="2"/>
              <a:ext cx="2163480" cy="6857995"/>
            </a:xfrm>
            <a:custGeom>
              <a:avLst/>
              <a:gdLst>
                <a:gd name="T0" fmla="*/ 3196 w 3256"/>
                <a:gd name="T1" fmla="*/ 9974 h 10318"/>
                <a:gd name="T2" fmla="*/ 3058 w 3256"/>
                <a:gd name="T3" fmla="*/ 9602 h 10318"/>
                <a:gd name="T4" fmla="*/ 2798 w 3256"/>
                <a:gd name="T5" fmla="*/ 9332 h 10318"/>
                <a:gd name="T6" fmla="*/ 2327 w 3256"/>
                <a:gd name="T7" fmla="*/ 9069 h 10318"/>
                <a:gd name="T8" fmla="*/ 1685 w 3256"/>
                <a:gd name="T9" fmla="*/ 8492 h 10318"/>
                <a:gd name="T10" fmla="*/ 1107 w 3256"/>
                <a:gd name="T11" fmla="*/ 7758 h 10318"/>
                <a:gd name="T12" fmla="*/ 559 w 3256"/>
                <a:gd name="T13" fmla="*/ 7289 h 10318"/>
                <a:gd name="T14" fmla="*/ 281 w 3256"/>
                <a:gd name="T15" fmla="*/ 7027 h 10318"/>
                <a:gd name="T16" fmla="*/ 162 w 3256"/>
                <a:gd name="T17" fmla="*/ 6692 h 10318"/>
                <a:gd name="T18" fmla="*/ 106 w 3256"/>
                <a:gd name="T19" fmla="*/ 6142 h 10318"/>
                <a:gd name="T20" fmla="*/ 13 w 3256"/>
                <a:gd name="T21" fmla="*/ 5571 h 10318"/>
                <a:gd name="T22" fmla="*/ 35 w 3256"/>
                <a:gd name="T23" fmla="*/ 5096 h 10318"/>
                <a:gd name="T24" fmla="*/ 176 w 3256"/>
                <a:gd name="T25" fmla="*/ 4785 h 10318"/>
                <a:gd name="T26" fmla="*/ 409 w 3256"/>
                <a:gd name="T27" fmla="*/ 4607 h 10318"/>
                <a:gd name="T28" fmla="*/ 836 w 3256"/>
                <a:gd name="T29" fmla="*/ 4530 h 10318"/>
                <a:gd name="T30" fmla="*/ 1520 w 3256"/>
                <a:gd name="T31" fmla="*/ 4517 h 10318"/>
                <a:gd name="T32" fmla="*/ 1823 w 3256"/>
                <a:gd name="T33" fmla="*/ 4478 h 10318"/>
                <a:gd name="T34" fmla="*/ 1962 w 3256"/>
                <a:gd name="T35" fmla="*/ 4364 h 10318"/>
                <a:gd name="T36" fmla="*/ 2042 w 3256"/>
                <a:gd name="T37" fmla="*/ 4162 h 10318"/>
                <a:gd name="T38" fmla="*/ 2047 w 3256"/>
                <a:gd name="T39" fmla="*/ 3770 h 10318"/>
                <a:gd name="T40" fmla="*/ 1886 w 3256"/>
                <a:gd name="T41" fmla="*/ 3278 h 10318"/>
                <a:gd name="T42" fmla="*/ 1769 w 3256"/>
                <a:gd name="T43" fmla="*/ 2886 h 10318"/>
                <a:gd name="T44" fmla="*/ 1829 w 3256"/>
                <a:gd name="T45" fmla="*/ 2484 h 10318"/>
                <a:gd name="T46" fmla="*/ 2042 w 3256"/>
                <a:gd name="T47" fmla="*/ 2087 h 10318"/>
                <a:gd name="T48" fmla="*/ 2199 w 3256"/>
                <a:gd name="T49" fmla="*/ 1762 h 10318"/>
                <a:gd name="T50" fmla="*/ 2179 w 3256"/>
                <a:gd name="T51" fmla="*/ 1475 h 10318"/>
                <a:gd name="T52" fmla="*/ 2051 w 3256"/>
                <a:gd name="T53" fmla="*/ 1201 h 10318"/>
                <a:gd name="T54" fmla="*/ 1785 w 3256"/>
                <a:gd name="T55" fmla="*/ 918 h 10318"/>
                <a:gd name="T56" fmla="*/ 1045 w 3256"/>
                <a:gd name="T57" fmla="*/ 362 h 10318"/>
                <a:gd name="T58" fmla="*/ 709 w 3256"/>
                <a:gd name="T59" fmla="*/ 0 h 10318"/>
                <a:gd name="T60" fmla="*/ 1107 w 3256"/>
                <a:gd name="T61" fmla="*/ 360 h 10318"/>
                <a:gd name="T62" fmla="*/ 1868 w 3256"/>
                <a:gd name="T63" fmla="*/ 937 h 10318"/>
                <a:gd name="T64" fmla="*/ 2101 w 3256"/>
                <a:gd name="T65" fmla="*/ 1203 h 10318"/>
                <a:gd name="T66" fmla="*/ 2223 w 3256"/>
                <a:gd name="T67" fmla="*/ 1491 h 10318"/>
                <a:gd name="T68" fmla="*/ 2234 w 3256"/>
                <a:gd name="T69" fmla="*/ 1790 h 10318"/>
                <a:gd name="T70" fmla="*/ 2090 w 3256"/>
                <a:gd name="T71" fmla="*/ 2083 h 10318"/>
                <a:gd name="T72" fmla="*/ 1881 w 3256"/>
                <a:gd name="T73" fmla="*/ 2464 h 10318"/>
                <a:gd name="T74" fmla="*/ 1805 w 3256"/>
                <a:gd name="T75" fmla="*/ 2849 h 10318"/>
                <a:gd name="T76" fmla="*/ 1912 w 3256"/>
                <a:gd name="T77" fmla="*/ 3234 h 10318"/>
                <a:gd name="T78" fmla="*/ 2079 w 3256"/>
                <a:gd name="T79" fmla="*/ 3731 h 10318"/>
                <a:gd name="T80" fmla="*/ 2087 w 3256"/>
                <a:gd name="T81" fmla="*/ 4135 h 10318"/>
                <a:gd name="T82" fmla="*/ 2003 w 3256"/>
                <a:gd name="T83" fmla="*/ 4373 h 10318"/>
                <a:gd name="T84" fmla="*/ 1853 w 3256"/>
                <a:gd name="T85" fmla="*/ 4506 h 10318"/>
                <a:gd name="T86" fmla="*/ 1576 w 3256"/>
                <a:gd name="T87" fmla="*/ 4553 h 10318"/>
                <a:gd name="T88" fmla="*/ 896 w 3256"/>
                <a:gd name="T89" fmla="*/ 4568 h 10318"/>
                <a:gd name="T90" fmla="*/ 443 w 3256"/>
                <a:gd name="T91" fmla="*/ 4635 h 10318"/>
                <a:gd name="T92" fmla="*/ 223 w 3256"/>
                <a:gd name="T93" fmla="*/ 4791 h 10318"/>
                <a:gd name="T94" fmla="*/ 84 w 3256"/>
                <a:gd name="T95" fmla="*/ 5060 h 10318"/>
                <a:gd name="T96" fmla="*/ 48 w 3256"/>
                <a:gd name="T97" fmla="*/ 5532 h 10318"/>
                <a:gd name="T98" fmla="*/ 150 w 3256"/>
                <a:gd name="T99" fmla="*/ 6188 h 10318"/>
                <a:gd name="T100" fmla="*/ 209 w 3256"/>
                <a:gd name="T101" fmla="*/ 6733 h 10318"/>
                <a:gd name="T102" fmla="*/ 327 w 3256"/>
                <a:gd name="T103" fmla="*/ 7027 h 10318"/>
                <a:gd name="T104" fmla="*/ 654 w 3256"/>
                <a:gd name="T105" fmla="*/ 7308 h 10318"/>
                <a:gd name="T106" fmla="*/ 1177 w 3256"/>
                <a:gd name="T107" fmla="*/ 7781 h 10318"/>
                <a:gd name="T108" fmla="*/ 1772 w 3256"/>
                <a:gd name="T109" fmla="*/ 8529 h 10318"/>
                <a:gd name="T110" fmla="*/ 2374 w 3256"/>
                <a:gd name="T111" fmla="*/ 9053 h 10318"/>
                <a:gd name="T112" fmla="*/ 2848 w 3256"/>
                <a:gd name="T113" fmla="*/ 9319 h 10318"/>
                <a:gd name="T114" fmla="*/ 3109 w 3256"/>
                <a:gd name="T115" fmla="*/ 9609 h 10318"/>
                <a:gd name="T116" fmla="*/ 3241 w 3256"/>
                <a:gd name="T117" fmla="*/ 10004 h 103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256" h="10318">
                  <a:moveTo>
                    <a:pt x="3206" y="10318"/>
                  </a:moveTo>
                  <a:lnTo>
                    <a:pt x="3210" y="10290"/>
                  </a:lnTo>
                  <a:lnTo>
                    <a:pt x="3213" y="10263"/>
                  </a:lnTo>
                  <a:lnTo>
                    <a:pt x="3216" y="10235"/>
                  </a:lnTo>
                  <a:lnTo>
                    <a:pt x="3217" y="10207"/>
                  </a:lnTo>
                  <a:lnTo>
                    <a:pt x="3217" y="10177"/>
                  </a:lnTo>
                  <a:lnTo>
                    <a:pt x="3216" y="10147"/>
                  </a:lnTo>
                  <a:lnTo>
                    <a:pt x="3214" y="10116"/>
                  </a:lnTo>
                  <a:lnTo>
                    <a:pt x="3211" y="10084"/>
                  </a:lnTo>
                  <a:lnTo>
                    <a:pt x="3207" y="10046"/>
                  </a:lnTo>
                  <a:lnTo>
                    <a:pt x="3202" y="10011"/>
                  </a:lnTo>
                  <a:lnTo>
                    <a:pt x="3196" y="9974"/>
                  </a:lnTo>
                  <a:lnTo>
                    <a:pt x="3189" y="9940"/>
                  </a:lnTo>
                  <a:lnTo>
                    <a:pt x="3181" y="9905"/>
                  </a:lnTo>
                  <a:lnTo>
                    <a:pt x="3173" y="9872"/>
                  </a:lnTo>
                  <a:lnTo>
                    <a:pt x="3164" y="9839"/>
                  </a:lnTo>
                  <a:lnTo>
                    <a:pt x="3154" y="9806"/>
                  </a:lnTo>
                  <a:lnTo>
                    <a:pt x="3142" y="9775"/>
                  </a:lnTo>
                  <a:lnTo>
                    <a:pt x="3131" y="9745"/>
                  </a:lnTo>
                  <a:lnTo>
                    <a:pt x="3118" y="9715"/>
                  </a:lnTo>
                  <a:lnTo>
                    <a:pt x="3104" y="9686"/>
                  </a:lnTo>
                  <a:lnTo>
                    <a:pt x="3090" y="9657"/>
                  </a:lnTo>
                  <a:lnTo>
                    <a:pt x="3074" y="9630"/>
                  </a:lnTo>
                  <a:lnTo>
                    <a:pt x="3058" y="9602"/>
                  </a:lnTo>
                  <a:lnTo>
                    <a:pt x="3042" y="9576"/>
                  </a:lnTo>
                  <a:lnTo>
                    <a:pt x="3024" y="9551"/>
                  </a:lnTo>
                  <a:lnTo>
                    <a:pt x="3006" y="9525"/>
                  </a:lnTo>
                  <a:lnTo>
                    <a:pt x="2986" y="9501"/>
                  </a:lnTo>
                  <a:lnTo>
                    <a:pt x="2965" y="9477"/>
                  </a:lnTo>
                  <a:lnTo>
                    <a:pt x="2945" y="9454"/>
                  </a:lnTo>
                  <a:lnTo>
                    <a:pt x="2922" y="9433"/>
                  </a:lnTo>
                  <a:lnTo>
                    <a:pt x="2899" y="9411"/>
                  </a:lnTo>
                  <a:lnTo>
                    <a:pt x="2875" y="9390"/>
                  </a:lnTo>
                  <a:lnTo>
                    <a:pt x="2851" y="9371"/>
                  </a:lnTo>
                  <a:lnTo>
                    <a:pt x="2824" y="9350"/>
                  </a:lnTo>
                  <a:lnTo>
                    <a:pt x="2798" y="9332"/>
                  </a:lnTo>
                  <a:lnTo>
                    <a:pt x="2770" y="9313"/>
                  </a:lnTo>
                  <a:lnTo>
                    <a:pt x="2743" y="9296"/>
                  </a:lnTo>
                  <a:lnTo>
                    <a:pt x="2713" y="9279"/>
                  </a:lnTo>
                  <a:lnTo>
                    <a:pt x="2683" y="9263"/>
                  </a:lnTo>
                  <a:lnTo>
                    <a:pt x="2652" y="9248"/>
                  </a:lnTo>
                  <a:lnTo>
                    <a:pt x="2605" y="9225"/>
                  </a:lnTo>
                  <a:lnTo>
                    <a:pt x="2556" y="9200"/>
                  </a:lnTo>
                  <a:lnTo>
                    <a:pt x="2505" y="9174"/>
                  </a:lnTo>
                  <a:lnTo>
                    <a:pt x="2454" y="9147"/>
                  </a:lnTo>
                  <a:lnTo>
                    <a:pt x="2402" y="9117"/>
                  </a:lnTo>
                  <a:lnTo>
                    <a:pt x="2352" y="9086"/>
                  </a:lnTo>
                  <a:lnTo>
                    <a:pt x="2327" y="9069"/>
                  </a:lnTo>
                  <a:lnTo>
                    <a:pt x="2301" y="9053"/>
                  </a:lnTo>
                  <a:lnTo>
                    <a:pt x="2277" y="9035"/>
                  </a:lnTo>
                  <a:lnTo>
                    <a:pt x="2253" y="9017"/>
                  </a:lnTo>
                  <a:lnTo>
                    <a:pt x="2187" y="8965"/>
                  </a:lnTo>
                  <a:lnTo>
                    <a:pt x="2120" y="8910"/>
                  </a:lnTo>
                  <a:lnTo>
                    <a:pt x="2055" y="8854"/>
                  </a:lnTo>
                  <a:lnTo>
                    <a:pt x="1992" y="8797"/>
                  </a:lnTo>
                  <a:lnTo>
                    <a:pt x="1927" y="8739"/>
                  </a:lnTo>
                  <a:lnTo>
                    <a:pt x="1865" y="8679"/>
                  </a:lnTo>
                  <a:lnTo>
                    <a:pt x="1805" y="8618"/>
                  </a:lnTo>
                  <a:lnTo>
                    <a:pt x="1744" y="8556"/>
                  </a:lnTo>
                  <a:lnTo>
                    <a:pt x="1685" y="8492"/>
                  </a:lnTo>
                  <a:lnTo>
                    <a:pt x="1627" y="8428"/>
                  </a:lnTo>
                  <a:lnTo>
                    <a:pt x="1569" y="8362"/>
                  </a:lnTo>
                  <a:lnTo>
                    <a:pt x="1513" y="8295"/>
                  </a:lnTo>
                  <a:lnTo>
                    <a:pt x="1458" y="8226"/>
                  </a:lnTo>
                  <a:lnTo>
                    <a:pt x="1404" y="8157"/>
                  </a:lnTo>
                  <a:lnTo>
                    <a:pt x="1351" y="8086"/>
                  </a:lnTo>
                  <a:lnTo>
                    <a:pt x="1300" y="8015"/>
                  </a:lnTo>
                  <a:lnTo>
                    <a:pt x="1262" y="7961"/>
                  </a:lnTo>
                  <a:lnTo>
                    <a:pt x="1224" y="7908"/>
                  </a:lnTo>
                  <a:lnTo>
                    <a:pt x="1186" y="7857"/>
                  </a:lnTo>
                  <a:lnTo>
                    <a:pt x="1146" y="7807"/>
                  </a:lnTo>
                  <a:lnTo>
                    <a:pt x="1107" y="7758"/>
                  </a:lnTo>
                  <a:lnTo>
                    <a:pt x="1066" y="7711"/>
                  </a:lnTo>
                  <a:lnTo>
                    <a:pt x="1045" y="7688"/>
                  </a:lnTo>
                  <a:lnTo>
                    <a:pt x="1023" y="7666"/>
                  </a:lnTo>
                  <a:lnTo>
                    <a:pt x="1002" y="7644"/>
                  </a:lnTo>
                  <a:lnTo>
                    <a:pt x="980" y="7623"/>
                  </a:lnTo>
                  <a:lnTo>
                    <a:pt x="929" y="7577"/>
                  </a:lnTo>
                  <a:lnTo>
                    <a:pt x="875" y="7531"/>
                  </a:lnTo>
                  <a:lnTo>
                    <a:pt x="820" y="7484"/>
                  </a:lnTo>
                  <a:lnTo>
                    <a:pt x="761" y="7437"/>
                  </a:lnTo>
                  <a:lnTo>
                    <a:pt x="698" y="7389"/>
                  </a:lnTo>
                  <a:lnTo>
                    <a:pt x="631" y="7339"/>
                  </a:lnTo>
                  <a:lnTo>
                    <a:pt x="559" y="7289"/>
                  </a:lnTo>
                  <a:lnTo>
                    <a:pt x="482" y="7235"/>
                  </a:lnTo>
                  <a:lnTo>
                    <a:pt x="459" y="7219"/>
                  </a:lnTo>
                  <a:lnTo>
                    <a:pt x="436" y="7202"/>
                  </a:lnTo>
                  <a:lnTo>
                    <a:pt x="415" y="7183"/>
                  </a:lnTo>
                  <a:lnTo>
                    <a:pt x="395" y="7166"/>
                  </a:lnTo>
                  <a:lnTo>
                    <a:pt x="375" y="7147"/>
                  </a:lnTo>
                  <a:lnTo>
                    <a:pt x="358" y="7128"/>
                  </a:lnTo>
                  <a:lnTo>
                    <a:pt x="341" y="7109"/>
                  </a:lnTo>
                  <a:lnTo>
                    <a:pt x="325" y="7089"/>
                  </a:lnTo>
                  <a:lnTo>
                    <a:pt x="309" y="7069"/>
                  </a:lnTo>
                  <a:lnTo>
                    <a:pt x="295" y="7048"/>
                  </a:lnTo>
                  <a:lnTo>
                    <a:pt x="281" y="7027"/>
                  </a:lnTo>
                  <a:lnTo>
                    <a:pt x="269" y="7007"/>
                  </a:lnTo>
                  <a:lnTo>
                    <a:pt x="257" y="6985"/>
                  </a:lnTo>
                  <a:lnTo>
                    <a:pt x="246" y="6963"/>
                  </a:lnTo>
                  <a:lnTo>
                    <a:pt x="235" y="6941"/>
                  </a:lnTo>
                  <a:lnTo>
                    <a:pt x="225" y="6920"/>
                  </a:lnTo>
                  <a:lnTo>
                    <a:pt x="217" y="6898"/>
                  </a:lnTo>
                  <a:lnTo>
                    <a:pt x="208" y="6875"/>
                  </a:lnTo>
                  <a:lnTo>
                    <a:pt x="201" y="6853"/>
                  </a:lnTo>
                  <a:lnTo>
                    <a:pt x="194" y="6830"/>
                  </a:lnTo>
                  <a:lnTo>
                    <a:pt x="181" y="6784"/>
                  </a:lnTo>
                  <a:lnTo>
                    <a:pt x="171" y="6738"/>
                  </a:lnTo>
                  <a:lnTo>
                    <a:pt x="162" y="6692"/>
                  </a:lnTo>
                  <a:lnTo>
                    <a:pt x="155" y="6648"/>
                  </a:lnTo>
                  <a:lnTo>
                    <a:pt x="149" y="6602"/>
                  </a:lnTo>
                  <a:lnTo>
                    <a:pt x="145" y="6557"/>
                  </a:lnTo>
                  <a:lnTo>
                    <a:pt x="140" y="6516"/>
                  </a:lnTo>
                  <a:lnTo>
                    <a:pt x="137" y="6476"/>
                  </a:lnTo>
                  <a:lnTo>
                    <a:pt x="133" y="6434"/>
                  </a:lnTo>
                  <a:lnTo>
                    <a:pt x="130" y="6393"/>
                  </a:lnTo>
                  <a:lnTo>
                    <a:pt x="125" y="6344"/>
                  </a:lnTo>
                  <a:lnTo>
                    <a:pt x="122" y="6293"/>
                  </a:lnTo>
                  <a:lnTo>
                    <a:pt x="116" y="6243"/>
                  </a:lnTo>
                  <a:lnTo>
                    <a:pt x="111" y="6192"/>
                  </a:lnTo>
                  <a:lnTo>
                    <a:pt x="106" y="6142"/>
                  </a:lnTo>
                  <a:lnTo>
                    <a:pt x="100" y="6091"/>
                  </a:lnTo>
                  <a:lnTo>
                    <a:pt x="93" y="6041"/>
                  </a:lnTo>
                  <a:lnTo>
                    <a:pt x="85" y="5992"/>
                  </a:lnTo>
                  <a:lnTo>
                    <a:pt x="78" y="5950"/>
                  </a:lnTo>
                  <a:lnTo>
                    <a:pt x="71" y="5910"/>
                  </a:lnTo>
                  <a:lnTo>
                    <a:pt x="63" y="5870"/>
                  </a:lnTo>
                  <a:lnTo>
                    <a:pt x="56" y="5829"/>
                  </a:lnTo>
                  <a:lnTo>
                    <a:pt x="43" y="5757"/>
                  </a:lnTo>
                  <a:lnTo>
                    <a:pt x="29" y="5683"/>
                  </a:lnTo>
                  <a:lnTo>
                    <a:pt x="23" y="5645"/>
                  </a:lnTo>
                  <a:lnTo>
                    <a:pt x="17" y="5609"/>
                  </a:lnTo>
                  <a:lnTo>
                    <a:pt x="13" y="5571"/>
                  </a:lnTo>
                  <a:lnTo>
                    <a:pt x="8" y="5534"/>
                  </a:lnTo>
                  <a:lnTo>
                    <a:pt x="5" y="5496"/>
                  </a:lnTo>
                  <a:lnTo>
                    <a:pt x="2" y="5458"/>
                  </a:lnTo>
                  <a:lnTo>
                    <a:pt x="0" y="5421"/>
                  </a:lnTo>
                  <a:lnTo>
                    <a:pt x="0" y="5383"/>
                  </a:lnTo>
                  <a:lnTo>
                    <a:pt x="0" y="5344"/>
                  </a:lnTo>
                  <a:lnTo>
                    <a:pt x="2" y="5306"/>
                  </a:lnTo>
                  <a:lnTo>
                    <a:pt x="6" y="5267"/>
                  </a:lnTo>
                  <a:lnTo>
                    <a:pt x="10" y="5229"/>
                  </a:lnTo>
                  <a:lnTo>
                    <a:pt x="16" y="5187"/>
                  </a:lnTo>
                  <a:lnTo>
                    <a:pt x="24" y="5142"/>
                  </a:lnTo>
                  <a:lnTo>
                    <a:pt x="35" y="5096"/>
                  </a:lnTo>
                  <a:lnTo>
                    <a:pt x="46" y="5048"/>
                  </a:lnTo>
                  <a:lnTo>
                    <a:pt x="54" y="5024"/>
                  </a:lnTo>
                  <a:lnTo>
                    <a:pt x="62" y="5000"/>
                  </a:lnTo>
                  <a:lnTo>
                    <a:pt x="70" y="4974"/>
                  </a:lnTo>
                  <a:lnTo>
                    <a:pt x="80" y="4950"/>
                  </a:lnTo>
                  <a:lnTo>
                    <a:pt x="91" y="4926"/>
                  </a:lnTo>
                  <a:lnTo>
                    <a:pt x="102" y="4901"/>
                  </a:lnTo>
                  <a:lnTo>
                    <a:pt x="115" y="4877"/>
                  </a:lnTo>
                  <a:lnTo>
                    <a:pt x="129" y="4853"/>
                  </a:lnTo>
                  <a:lnTo>
                    <a:pt x="144" y="4829"/>
                  </a:lnTo>
                  <a:lnTo>
                    <a:pt x="160" y="4807"/>
                  </a:lnTo>
                  <a:lnTo>
                    <a:pt x="176" y="4785"/>
                  </a:lnTo>
                  <a:lnTo>
                    <a:pt x="193" y="4764"/>
                  </a:lnTo>
                  <a:lnTo>
                    <a:pt x="210" y="4745"/>
                  </a:lnTo>
                  <a:lnTo>
                    <a:pt x="228" y="4727"/>
                  </a:lnTo>
                  <a:lnTo>
                    <a:pt x="247" y="4711"/>
                  </a:lnTo>
                  <a:lnTo>
                    <a:pt x="266" y="4694"/>
                  </a:lnTo>
                  <a:lnTo>
                    <a:pt x="286" y="4678"/>
                  </a:lnTo>
                  <a:lnTo>
                    <a:pt x="305" y="4665"/>
                  </a:lnTo>
                  <a:lnTo>
                    <a:pt x="325" y="4652"/>
                  </a:lnTo>
                  <a:lnTo>
                    <a:pt x="345" y="4639"/>
                  </a:lnTo>
                  <a:lnTo>
                    <a:pt x="366" y="4628"/>
                  </a:lnTo>
                  <a:lnTo>
                    <a:pt x="388" y="4618"/>
                  </a:lnTo>
                  <a:lnTo>
                    <a:pt x="409" y="4607"/>
                  </a:lnTo>
                  <a:lnTo>
                    <a:pt x="430" y="4599"/>
                  </a:lnTo>
                  <a:lnTo>
                    <a:pt x="452" y="4591"/>
                  </a:lnTo>
                  <a:lnTo>
                    <a:pt x="474" y="4583"/>
                  </a:lnTo>
                  <a:lnTo>
                    <a:pt x="496" y="4576"/>
                  </a:lnTo>
                  <a:lnTo>
                    <a:pt x="517" y="4571"/>
                  </a:lnTo>
                  <a:lnTo>
                    <a:pt x="562" y="4559"/>
                  </a:lnTo>
                  <a:lnTo>
                    <a:pt x="606" y="4551"/>
                  </a:lnTo>
                  <a:lnTo>
                    <a:pt x="649" y="4544"/>
                  </a:lnTo>
                  <a:lnTo>
                    <a:pt x="693" y="4540"/>
                  </a:lnTo>
                  <a:lnTo>
                    <a:pt x="735" y="4536"/>
                  </a:lnTo>
                  <a:lnTo>
                    <a:pt x="778" y="4534"/>
                  </a:lnTo>
                  <a:lnTo>
                    <a:pt x="836" y="4530"/>
                  </a:lnTo>
                  <a:lnTo>
                    <a:pt x="895" y="4528"/>
                  </a:lnTo>
                  <a:lnTo>
                    <a:pt x="953" y="4527"/>
                  </a:lnTo>
                  <a:lnTo>
                    <a:pt x="1012" y="4525"/>
                  </a:lnTo>
                  <a:lnTo>
                    <a:pt x="1070" y="4524"/>
                  </a:lnTo>
                  <a:lnTo>
                    <a:pt x="1129" y="4522"/>
                  </a:lnTo>
                  <a:lnTo>
                    <a:pt x="1187" y="4522"/>
                  </a:lnTo>
                  <a:lnTo>
                    <a:pt x="1245" y="4521"/>
                  </a:lnTo>
                  <a:lnTo>
                    <a:pt x="1299" y="4520"/>
                  </a:lnTo>
                  <a:lnTo>
                    <a:pt x="1354" y="4519"/>
                  </a:lnTo>
                  <a:lnTo>
                    <a:pt x="1409" y="4519"/>
                  </a:lnTo>
                  <a:lnTo>
                    <a:pt x="1464" y="4518"/>
                  </a:lnTo>
                  <a:lnTo>
                    <a:pt x="1520" y="4517"/>
                  </a:lnTo>
                  <a:lnTo>
                    <a:pt x="1575" y="4514"/>
                  </a:lnTo>
                  <a:lnTo>
                    <a:pt x="1630" y="4512"/>
                  </a:lnTo>
                  <a:lnTo>
                    <a:pt x="1685" y="4510"/>
                  </a:lnTo>
                  <a:lnTo>
                    <a:pt x="1701" y="4509"/>
                  </a:lnTo>
                  <a:lnTo>
                    <a:pt x="1719" y="4508"/>
                  </a:lnTo>
                  <a:lnTo>
                    <a:pt x="1733" y="4505"/>
                  </a:lnTo>
                  <a:lnTo>
                    <a:pt x="1749" y="4502"/>
                  </a:lnTo>
                  <a:lnTo>
                    <a:pt x="1764" y="4498"/>
                  </a:lnTo>
                  <a:lnTo>
                    <a:pt x="1779" y="4495"/>
                  </a:lnTo>
                  <a:lnTo>
                    <a:pt x="1794" y="4489"/>
                  </a:lnTo>
                  <a:lnTo>
                    <a:pt x="1809" y="4485"/>
                  </a:lnTo>
                  <a:lnTo>
                    <a:pt x="1823" y="4478"/>
                  </a:lnTo>
                  <a:lnTo>
                    <a:pt x="1837" y="4472"/>
                  </a:lnTo>
                  <a:lnTo>
                    <a:pt x="1849" y="4465"/>
                  </a:lnTo>
                  <a:lnTo>
                    <a:pt x="1863" y="4457"/>
                  </a:lnTo>
                  <a:lnTo>
                    <a:pt x="1876" y="4449"/>
                  </a:lnTo>
                  <a:lnTo>
                    <a:pt x="1887" y="4440"/>
                  </a:lnTo>
                  <a:lnTo>
                    <a:pt x="1900" y="4431"/>
                  </a:lnTo>
                  <a:lnTo>
                    <a:pt x="1911" y="4420"/>
                  </a:lnTo>
                  <a:lnTo>
                    <a:pt x="1922" y="4410"/>
                  </a:lnTo>
                  <a:lnTo>
                    <a:pt x="1932" y="4400"/>
                  </a:lnTo>
                  <a:lnTo>
                    <a:pt x="1942" y="4388"/>
                  </a:lnTo>
                  <a:lnTo>
                    <a:pt x="1953" y="4377"/>
                  </a:lnTo>
                  <a:lnTo>
                    <a:pt x="1962" y="4364"/>
                  </a:lnTo>
                  <a:lnTo>
                    <a:pt x="1971" y="4352"/>
                  </a:lnTo>
                  <a:lnTo>
                    <a:pt x="1979" y="4338"/>
                  </a:lnTo>
                  <a:lnTo>
                    <a:pt x="1987" y="4324"/>
                  </a:lnTo>
                  <a:lnTo>
                    <a:pt x="1995" y="4309"/>
                  </a:lnTo>
                  <a:lnTo>
                    <a:pt x="2002" y="4294"/>
                  </a:lnTo>
                  <a:lnTo>
                    <a:pt x="2009" y="4279"/>
                  </a:lnTo>
                  <a:lnTo>
                    <a:pt x="2014" y="4263"/>
                  </a:lnTo>
                  <a:lnTo>
                    <a:pt x="2020" y="4247"/>
                  </a:lnTo>
                  <a:lnTo>
                    <a:pt x="2026" y="4231"/>
                  </a:lnTo>
                  <a:lnTo>
                    <a:pt x="2031" y="4214"/>
                  </a:lnTo>
                  <a:lnTo>
                    <a:pt x="2035" y="4197"/>
                  </a:lnTo>
                  <a:lnTo>
                    <a:pt x="2042" y="4162"/>
                  </a:lnTo>
                  <a:lnTo>
                    <a:pt x="2048" y="4129"/>
                  </a:lnTo>
                  <a:lnTo>
                    <a:pt x="2052" y="4095"/>
                  </a:lnTo>
                  <a:lnTo>
                    <a:pt x="2057" y="4061"/>
                  </a:lnTo>
                  <a:lnTo>
                    <a:pt x="2059" y="4028"/>
                  </a:lnTo>
                  <a:lnTo>
                    <a:pt x="2062" y="3996"/>
                  </a:lnTo>
                  <a:lnTo>
                    <a:pt x="2063" y="3963"/>
                  </a:lnTo>
                  <a:lnTo>
                    <a:pt x="2063" y="3929"/>
                  </a:lnTo>
                  <a:lnTo>
                    <a:pt x="2062" y="3897"/>
                  </a:lnTo>
                  <a:lnTo>
                    <a:pt x="2059" y="3865"/>
                  </a:lnTo>
                  <a:lnTo>
                    <a:pt x="2056" y="3833"/>
                  </a:lnTo>
                  <a:lnTo>
                    <a:pt x="2051" y="3802"/>
                  </a:lnTo>
                  <a:lnTo>
                    <a:pt x="2047" y="3770"/>
                  </a:lnTo>
                  <a:lnTo>
                    <a:pt x="2040" y="3739"/>
                  </a:lnTo>
                  <a:lnTo>
                    <a:pt x="2033" y="3708"/>
                  </a:lnTo>
                  <a:lnTo>
                    <a:pt x="2024" y="3678"/>
                  </a:lnTo>
                  <a:lnTo>
                    <a:pt x="2010" y="3631"/>
                  </a:lnTo>
                  <a:lnTo>
                    <a:pt x="1995" y="3584"/>
                  </a:lnTo>
                  <a:lnTo>
                    <a:pt x="1980" y="3538"/>
                  </a:lnTo>
                  <a:lnTo>
                    <a:pt x="1964" y="3491"/>
                  </a:lnTo>
                  <a:lnTo>
                    <a:pt x="1948" y="3445"/>
                  </a:lnTo>
                  <a:lnTo>
                    <a:pt x="1931" y="3400"/>
                  </a:lnTo>
                  <a:lnTo>
                    <a:pt x="1915" y="3354"/>
                  </a:lnTo>
                  <a:lnTo>
                    <a:pt x="1897" y="3308"/>
                  </a:lnTo>
                  <a:lnTo>
                    <a:pt x="1886" y="3278"/>
                  </a:lnTo>
                  <a:lnTo>
                    <a:pt x="1876" y="3248"/>
                  </a:lnTo>
                  <a:lnTo>
                    <a:pt x="1864" y="3217"/>
                  </a:lnTo>
                  <a:lnTo>
                    <a:pt x="1854" y="3186"/>
                  </a:lnTo>
                  <a:lnTo>
                    <a:pt x="1842" y="3155"/>
                  </a:lnTo>
                  <a:lnTo>
                    <a:pt x="1831" y="3124"/>
                  </a:lnTo>
                  <a:lnTo>
                    <a:pt x="1821" y="3093"/>
                  </a:lnTo>
                  <a:lnTo>
                    <a:pt x="1810" y="3064"/>
                  </a:lnTo>
                  <a:lnTo>
                    <a:pt x="1799" y="3027"/>
                  </a:lnTo>
                  <a:lnTo>
                    <a:pt x="1790" y="2991"/>
                  </a:lnTo>
                  <a:lnTo>
                    <a:pt x="1780" y="2956"/>
                  </a:lnTo>
                  <a:lnTo>
                    <a:pt x="1775" y="2920"/>
                  </a:lnTo>
                  <a:lnTo>
                    <a:pt x="1769" y="2886"/>
                  </a:lnTo>
                  <a:lnTo>
                    <a:pt x="1766" y="2850"/>
                  </a:lnTo>
                  <a:lnTo>
                    <a:pt x="1763" y="2817"/>
                  </a:lnTo>
                  <a:lnTo>
                    <a:pt x="1763" y="2783"/>
                  </a:lnTo>
                  <a:lnTo>
                    <a:pt x="1763" y="2748"/>
                  </a:lnTo>
                  <a:lnTo>
                    <a:pt x="1766" y="2715"/>
                  </a:lnTo>
                  <a:lnTo>
                    <a:pt x="1770" y="2682"/>
                  </a:lnTo>
                  <a:lnTo>
                    <a:pt x="1776" y="2649"/>
                  </a:lnTo>
                  <a:lnTo>
                    <a:pt x="1783" y="2616"/>
                  </a:lnTo>
                  <a:lnTo>
                    <a:pt x="1792" y="2584"/>
                  </a:lnTo>
                  <a:lnTo>
                    <a:pt x="1801" y="2553"/>
                  </a:lnTo>
                  <a:lnTo>
                    <a:pt x="1814" y="2521"/>
                  </a:lnTo>
                  <a:lnTo>
                    <a:pt x="1829" y="2484"/>
                  </a:lnTo>
                  <a:lnTo>
                    <a:pt x="1846" y="2448"/>
                  </a:lnTo>
                  <a:lnTo>
                    <a:pt x="1863" y="2412"/>
                  </a:lnTo>
                  <a:lnTo>
                    <a:pt x="1881" y="2375"/>
                  </a:lnTo>
                  <a:lnTo>
                    <a:pt x="1901" y="2340"/>
                  </a:lnTo>
                  <a:lnTo>
                    <a:pt x="1919" y="2305"/>
                  </a:lnTo>
                  <a:lnTo>
                    <a:pt x="1940" y="2270"/>
                  </a:lnTo>
                  <a:lnTo>
                    <a:pt x="1959" y="2235"/>
                  </a:lnTo>
                  <a:lnTo>
                    <a:pt x="1977" y="2204"/>
                  </a:lnTo>
                  <a:lnTo>
                    <a:pt x="1994" y="2173"/>
                  </a:lnTo>
                  <a:lnTo>
                    <a:pt x="2011" y="2143"/>
                  </a:lnTo>
                  <a:lnTo>
                    <a:pt x="2028" y="2112"/>
                  </a:lnTo>
                  <a:lnTo>
                    <a:pt x="2042" y="2087"/>
                  </a:lnTo>
                  <a:lnTo>
                    <a:pt x="2056" y="2063"/>
                  </a:lnTo>
                  <a:lnTo>
                    <a:pt x="2070" y="2039"/>
                  </a:lnTo>
                  <a:lnTo>
                    <a:pt x="2084" y="2015"/>
                  </a:lnTo>
                  <a:lnTo>
                    <a:pt x="2107" y="1977"/>
                  </a:lnTo>
                  <a:lnTo>
                    <a:pt x="2129" y="1939"/>
                  </a:lnTo>
                  <a:lnTo>
                    <a:pt x="2150" y="1902"/>
                  </a:lnTo>
                  <a:lnTo>
                    <a:pt x="2167" y="1863"/>
                  </a:lnTo>
                  <a:lnTo>
                    <a:pt x="2176" y="1843"/>
                  </a:lnTo>
                  <a:lnTo>
                    <a:pt x="2183" y="1823"/>
                  </a:lnTo>
                  <a:lnTo>
                    <a:pt x="2189" y="1803"/>
                  </a:lnTo>
                  <a:lnTo>
                    <a:pt x="2195" y="1782"/>
                  </a:lnTo>
                  <a:lnTo>
                    <a:pt x="2199" y="1762"/>
                  </a:lnTo>
                  <a:lnTo>
                    <a:pt x="2203" y="1740"/>
                  </a:lnTo>
                  <a:lnTo>
                    <a:pt x="2205" y="1718"/>
                  </a:lnTo>
                  <a:lnTo>
                    <a:pt x="2206" y="1695"/>
                  </a:lnTo>
                  <a:lnTo>
                    <a:pt x="2205" y="1670"/>
                  </a:lnTo>
                  <a:lnTo>
                    <a:pt x="2205" y="1645"/>
                  </a:lnTo>
                  <a:lnTo>
                    <a:pt x="2203" y="1621"/>
                  </a:lnTo>
                  <a:lnTo>
                    <a:pt x="2200" y="1595"/>
                  </a:lnTo>
                  <a:lnTo>
                    <a:pt x="2198" y="1571"/>
                  </a:lnTo>
                  <a:lnTo>
                    <a:pt x="2195" y="1547"/>
                  </a:lnTo>
                  <a:lnTo>
                    <a:pt x="2190" y="1523"/>
                  </a:lnTo>
                  <a:lnTo>
                    <a:pt x="2184" y="1499"/>
                  </a:lnTo>
                  <a:lnTo>
                    <a:pt x="2179" y="1475"/>
                  </a:lnTo>
                  <a:lnTo>
                    <a:pt x="2172" y="1451"/>
                  </a:lnTo>
                  <a:lnTo>
                    <a:pt x="2165" y="1428"/>
                  </a:lnTo>
                  <a:lnTo>
                    <a:pt x="2157" y="1405"/>
                  </a:lnTo>
                  <a:lnTo>
                    <a:pt x="2148" y="1381"/>
                  </a:lnTo>
                  <a:lnTo>
                    <a:pt x="2138" y="1358"/>
                  </a:lnTo>
                  <a:lnTo>
                    <a:pt x="2128" y="1335"/>
                  </a:lnTo>
                  <a:lnTo>
                    <a:pt x="2118" y="1312"/>
                  </a:lnTo>
                  <a:lnTo>
                    <a:pt x="2105" y="1290"/>
                  </a:lnTo>
                  <a:lnTo>
                    <a:pt x="2094" y="1267"/>
                  </a:lnTo>
                  <a:lnTo>
                    <a:pt x="2080" y="1246"/>
                  </a:lnTo>
                  <a:lnTo>
                    <a:pt x="2066" y="1223"/>
                  </a:lnTo>
                  <a:lnTo>
                    <a:pt x="2051" y="1201"/>
                  </a:lnTo>
                  <a:lnTo>
                    <a:pt x="2036" y="1179"/>
                  </a:lnTo>
                  <a:lnTo>
                    <a:pt x="2020" y="1157"/>
                  </a:lnTo>
                  <a:lnTo>
                    <a:pt x="2003" y="1135"/>
                  </a:lnTo>
                  <a:lnTo>
                    <a:pt x="1986" y="1114"/>
                  </a:lnTo>
                  <a:lnTo>
                    <a:pt x="1967" y="1092"/>
                  </a:lnTo>
                  <a:lnTo>
                    <a:pt x="1948" y="1071"/>
                  </a:lnTo>
                  <a:lnTo>
                    <a:pt x="1928" y="1049"/>
                  </a:lnTo>
                  <a:lnTo>
                    <a:pt x="1908" y="1029"/>
                  </a:lnTo>
                  <a:lnTo>
                    <a:pt x="1886" y="1008"/>
                  </a:lnTo>
                  <a:lnTo>
                    <a:pt x="1864" y="986"/>
                  </a:lnTo>
                  <a:lnTo>
                    <a:pt x="1841" y="966"/>
                  </a:lnTo>
                  <a:lnTo>
                    <a:pt x="1785" y="918"/>
                  </a:lnTo>
                  <a:lnTo>
                    <a:pt x="1729" y="871"/>
                  </a:lnTo>
                  <a:lnTo>
                    <a:pt x="1671" y="825"/>
                  </a:lnTo>
                  <a:lnTo>
                    <a:pt x="1613" y="780"/>
                  </a:lnTo>
                  <a:lnTo>
                    <a:pt x="1553" y="736"/>
                  </a:lnTo>
                  <a:lnTo>
                    <a:pt x="1494" y="693"/>
                  </a:lnTo>
                  <a:lnTo>
                    <a:pt x="1435" y="650"/>
                  </a:lnTo>
                  <a:lnTo>
                    <a:pt x="1376" y="608"/>
                  </a:lnTo>
                  <a:lnTo>
                    <a:pt x="1302" y="555"/>
                  </a:lnTo>
                  <a:lnTo>
                    <a:pt x="1229" y="501"/>
                  </a:lnTo>
                  <a:lnTo>
                    <a:pt x="1154" y="447"/>
                  </a:lnTo>
                  <a:lnTo>
                    <a:pt x="1082" y="391"/>
                  </a:lnTo>
                  <a:lnTo>
                    <a:pt x="1045" y="362"/>
                  </a:lnTo>
                  <a:lnTo>
                    <a:pt x="1010" y="334"/>
                  </a:lnTo>
                  <a:lnTo>
                    <a:pt x="974" y="304"/>
                  </a:lnTo>
                  <a:lnTo>
                    <a:pt x="938" y="274"/>
                  </a:lnTo>
                  <a:lnTo>
                    <a:pt x="904" y="243"/>
                  </a:lnTo>
                  <a:lnTo>
                    <a:pt x="870" y="212"/>
                  </a:lnTo>
                  <a:lnTo>
                    <a:pt x="836" y="181"/>
                  </a:lnTo>
                  <a:lnTo>
                    <a:pt x="803" y="149"/>
                  </a:lnTo>
                  <a:lnTo>
                    <a:pt x="765" y="111"/>
                  </a:lnTo>
                  <a:lnTo>
                    <a:pt x="727" y="75"/>
                  </a:lnTo>
                  <a:lnTo>
                    <a:pt x="691" y="37"/>
                  </a:lnTo>
                  <a:lnTo>
                    <a:pt x="653" y="0"/>
                  </a:lnTo>
                  <a:lnTo>
                    <a:pt x="709" y="0"/>
                  </a:lnTo>
                  <a:lnTo>
                    <a:pt x="739" y="30"/>
                  </a:lnTo>
                  <a:lnTo>
                    <a:pt x="770" y="61"/>
                  </a:lnTo>
                  <a:lnTo>
                    <a:pt x="801" y="91"/>
                  </a:lnTo>
                  <a:lnTo>
                    <a:pt x="831" y="120"/>
                  </a:lnTo>
                  <a:lnTo>
                    <a:pt x="864" y="153"/>
                  </a:lnTo>
                  <a:lnTo>
                    <a:pt x="897" y="184"/>
                  </a:lnTo>
                  <a:lnTo>
                    <a:pt x="930" y="214"/>
                  </a:lnTo>
                  <a:lnTo>
                    <a:pt x="965" y="244"/>
                  </a:lnTo>
                  <a:lnTo>
                    <a:pt x="1000" y="274"/>
                  </a:lnTo>
                  <a:lnTo>
                    <a:pt x="1035" y="304"/>
                  </a:lnTo>
                  <a:lnTo>
                    <a:pt x="1070" y="333"/>
                  </a:lnTo>
                  <a:lnTo>
                    <a:pt x="1107" y="360"/>
                  </a:lnTo>
                  <a:lnTo>
                    <a:pt x="1179" y="416"/>
                  </a:lnTo>
                  <a:lnTo>
                    <a:pt x="1252" y="470"/>
                  </a:lnTo>
                  <a:lnTo>
                    <a:pt x="1325" y="523"/>
                  </a:lnTo>
                  <a:lnTo>
                    <a:pt x="1398" y="576"/>
                  </a:lnTo>
                  <a:lnTo>
                    <a:pt x="1458" y="618"/>
                  </a:lnTo>
                  <a:lnTo>
                    <a:pt x="1518" y="661"/>
                  </a:lnTo>
                  <a:lnTo>
                    <a:pt x="1577" y="705"/>
                  </a:lnTo>
                  <a:lnTo>
                    <a:pt x="1637" y="749"/>
                  </a:lnTo>
                  <a:lnTo>
                    <a:pt x="1696" y="795"/>
                  </a:lnTo>
                  <a:lnTo>
                    <a:pt x="1754" y="841"/>
                  </a:lnTo>
                  <a:lnTo>
                    <a:pt x="1811" y="888"/>
                  </a:lnTo>
                  <a:lnTo>
                    <a:pt x="1868" y="937"/>
                  </a:lnTo>
                  <a:lnTo>
                    <a:pt x="1891" y="958"/>
                  </a:lnTo>
                  <a:lnTo>
                    <a:pt x="1914" y="979"/>
                  </a:lnTo>
                  <a:lnTo>
                    <a:pt x="1936" y="1001"/>
                  </a:lnTo>
                  <a:lnTo>
                    <a:pt x="1957" y="1023"/>
                  </a:lnTo>
                  <a:lnTo>
                    <a:pt x="1978" y="1046"/>
                  </a:lnTo>
                  <a:lnTo>
                    <a:pt x="1997" y="1068"/>
                  </a:lnTo>
                  <a:lnTo>
                    <a:pt x="2017" y="1090"/>
                  </a:lnTo>
                  <a:lnTo>
                    <a:pt x="2035" y="1113"/>
                  </a:lnTo>
                  <a:lnTo>
                    <a:pt x="2052" y="1134"/>
                  </a:lnTo>
                  <a:lnTo>
                    <a:pt x="2070" y="1157"/>
                  </a:lnTo>
                  <a:lnTo>
                    <a:pt x="2086" y="1180"/>
                  </a:lnTo>
                  <a:lnTo>
                    <a:pt x="2101" y="1203"/>
                  </a:lnTo>
                  <a:lnTo>
                    <a:pt x="2114" y="1226"/>
                  </a:lnTo>
                  <a:lnTo>
                    <a:pt x="2128" y="1250"/>
                  </a:lnTo>
                  <a:lnTo>
                    <a:pt x="2142" y="1273"/>
                  </a:lnTo>
                  <a:lnTo>
                    <a:pt x="2153" y="1296"/>
                  </a:lnTo>
                  <a:lnTo>
                    <a:pt x="2165" y="1320"/>
                  </a:lnTo>
                  <a:lnTo>
                    <a:pt x="2175" y="1344"/>
                  </a:lnTo>
                  <a:lnTo>
                    <a:pt x="2185" y="1368"/>
                  </a:lnTo>
                  <a:lnTo>
                    <a:pt x="2195" y="1392"/>
                  </a:lnTo>
                  <a:lnTo>
                    <a:pt x="2203" y="1416"/>
                  </a:lnTo>
                  <a:lnTo>
                    <a:pt x="2211" y="1441"/>
                  </a:lnTo>
                  <a:lnTo>
                    <a:pt x="2218" y="1466"/>
                  </a:lnTo>
                  <a:lnTo>
                    <a:pt x="2223" y="1491"/>
                  </a:lnTo>
                  <a:lnTo>
                    <a:pt x="2229" y="1515"/>
                  </a:lnTo>
                  <a:lnTo>
                    <a:pt x="2234" y="1540"/>
                  </a:lnTo>
                  <a:lnTo>
                    <a:pt x="2237" y="1566"/>
                  </a:lnTo>
                  <a:lnTo>
                    <a:pt x="2240" y="1592"/>
                  </a:lnTo>
                  <a:lnTo>
                    <a:pt x="2243" y="1617"/>
                  </a:lnTo>
                  <a:lnTo>
                    <a:pt x="2244" y="1644"/>
                  </a:lnTo>
                  <a:lnTo>
                    <a:pt x="2245" y="1670"/>
                  </a:lnTo>
                  <a:lnTo>
                    <a:pt x="2245" y="1695"/>
                  </a:lnTo>
                  <a:lnTo>
                    <a:pt x="2244" y="1720"/>
                  </a:lnTo>
                  <a:lnTo>
                    <a:pt x="2242" y="1745"/>
                  </a:lnTo>
                  <a:lnTo>
                    <a:pt x="2238" y="1767"/>
                  </a:lnTo>
                  <a:lnTo>
                    <a:pt x="2234" y="1790"/>
                  </a:lnTo>
                  <a:lnTo>
                    <a:pt x="2228" y="1812"/>
                  </a:lnTo>
                  <a:lnTo>
                    <a:pt x="2221" y="1834"/>
                  </a:lnTo>
                  <a:lnTo>
                    <a:pt x="2213" y="1856"/>
                  </a:lnTo>
                  <a:lnTo>
                    <a:pt x="2204" y="1876"/>
                  </a:lnTo>
                  <a:lnTo>
                    <a:pt x="2195" y="1897"/>
                  </a:lnTo>
                  <a:lnTo>
                    <a:pt x="2185" y="1918"/>
                  </a:lnTo>
                  <a:lnTo>
                    <a:pt x="2175" y="1938"/>
                  </a:lnTo>
                  <a:lnTo>
                    <a:pt x="2164" y="1958"/>
                  </a:lnTo>
                  <a:lnTo>
                    <a:pt x="2141" y="1997"/>
                  </a:lnTo>
                  <a:lnTo>
                    <a:pt x="2118" y="2036"/>
                  </a:lnTo>
                  <a:lnTo>
                    <a:pt x="2104" y="2059"/>
                  </a:lnTo>
                  <a:lnTo>
                    <a:pt x="2090" y="2083"/>
                  </a:lnTo>
                  <a:lnTo>
                    <a:pt x="2076" y="2106"/>
                  </a:lnTo>
                  <a:lnTo>
                    <a:pt x="2063" y="2130"/>
                  </a:lnTo>
                  <a:lnTo>
                    <a:pt x="2045" y="2162"/>
                  </a:lnTo>
                  <a:lnTo>
                    <a:pt x="2028" y="2193"/>
                  </a:lnTo>
                  <a:lnTo>
                    <a:pt x="2011" y="2224"/>
                  </a:lnTo>
                  <a:lnTo>
                    <a:pt x="1994" y="2255"/>
                  </a:lnTo>
                  <a:lnTo>
                    <a:pt x="1974" y="2289"/>
                  </a:lnTo>
                  <a:lnTo>
                    <a:pt x="1955" y="2324"/>
                  </a:lnTo>
                  <a:lnTo>
                    <a:pt x="1935" y="2358"/>
                  </a:lnTo>
                  <a:lnTo>
                    <a:pt x="1917" y="2394"/>
                  </a:lnTo>
                  <a:lnTo>
                    <a:pt x="1899" y="2428"/>
                  </a:lnTo>
                  <a:lnTo>
                    <a:pt x="1881" y="2464"/>
                  </a:lnTo>
                  <a:lnTo>
                    <a:pt x="1865" y="2500"/>
                  </a:lnTo>
                  <a:lnTo>
                    <a:pt x="1849" y="2536"/>
                  </a:lnTo>
                  <a:lnTo>
                    <a:pt x="1839" y="2566"/>
                  </a:lnTo>
                  <a:lnTo>
                    <a:pt x="1829" y="2596"/>
                  </a:lnTo>
                  <a:lnTo>
                    <a:pt x="1821" y="2627"/>
                  </a:lnTo>
                  <a:lnTo>
                    <a:pt x="1814" y="2657"/>
                  </a:lnTo>
                  <a:lnTo>
                    <a:pt x="1809" y="2688"/>
                  </a:lnTo>
                  <a:lnTo>
                    <a:pt x="1806" y="2719"/>
                  </a:lnTo>
                  <a:lnTo>
                    <a:pt x="1803" y="2752"/>
                  </a:lnTo>
                  <a:lnTo>
                    <a:pt x="1802" y="2784"/>
                  </a:lnTo>
                  <a:lnTo>
                    <a:pt x="1802" y="2816"/>
                  </a:lnTo>
                  <a:lnTo>
                    <a:pt x="1805" y="2849"/>
                  </a:lnTo>
                  <a:lnTo>
                    <a:pt x="1808" y="2881"/>
                  </a:lnTo>
                  <a:lnTo>
                    <a:pt x="1814" y="2914"/>
                  </a:lnTo>
                  <a:lnTo>
                    <a:pt x="1819" y="2949"/>
                  </a:lnTo>
                  <a:lnTo>
                    <a:pt x="1828" y="2982"/>
                  </a:lnTo>
                  <a:lnTo>
                    <a:pt x="1837" y="3016"/>
                  </a:lnTo>
                  <a:lnTo>
                    <a:pt x="1848" y="3051"/>
                  </a:lnTo>
                  <a:lnTo>
                    <a:pt x="1858" y="3081"/>
                  </a:lnTo>
                  <a:lnTo>
                    <a:pt x="1869" y="3112"/>
                  </a:lnTo>
                  <a:lnTo>
                    <a:pt x="1879" y="3143"/>
                  </a:lnTo>
                  <a:lnTo>
                    <a:pt x="1891" y="3174"/>
                  </a:lnTo>
                  <a:lnTo>
                    <a:pt x="1901" y="3203"/>
                  </a:lnTo>
                  <a:lnTo>
                    <a:pt x="1912" y="3234"/>
                  </a:lnTo>
                  <a:lnTo>
                    <a:pt x="1924" y="3264"/>
                  </a:lnTo>
                  <a:lnTo>
                    <a:pt x="1934" y="3294"/>
                  </a:lnTo>
                  <a:lnTo>
                    <a:pt x="1951" y="3340"/>
                  </a:lnTo>
                  <a:lnTo>
                    <a:pt x="1969" y="3386"/>
                  </a:lnTo>
                  <a:lnTo>
                    <a:pt x="1985" y="3433"/>
                  </a:lnTo>
                  <a:lnTo>
                    <a:pt x="2001" y="3479"/>
                  </a:lnTo>
                  <a:lnTo>
                    <a:pt x="2017" y="3526"/>
                  </a:lnTo>
                  <a:lnTo>
                    <a:pt x="2033" y="3573"/>
                  </a:lnTo>
                  <a:lnTo>
                    <a:pt x="2048" y="3620"/>
                  </a:lnTo>
                  <a:lnTo>
                    <a:pt x="2062" y="3667"/>
                  </a:lnTo>
                  <a:lnTo>
                    <a:pt x="2071" y="3699"/>
                  </a:lnTo>
                  <a:lnTo>
                    <a:pt x="2079" y="3731"/>
                  </a:lnTo>
                  <a:lnTo>
                    <a:pt x="2084" y="3763"/>
                  </a:lnTo>
                  <a:lnTo>
                    <a:pt x="2090" y="3795"/>
                  </a:lnTo>
                  <a:lnTo>
                    <a:pt x="2095" y="3829"/>
                  </a:lnTo>
                  <a:lnTo>
                    <a:pt x="2098" y="3862"/>
                  </a:lnTo>
                  <a:lnTo>
                    <a:pt x="2101" y="3895"/>
                  </a:lnTo>
                  <a:lnTo>
                    <a:pt x="2102" y="3928"/>
                  </a:lnTo>
                  <a:lnTo>
                    <a:pt x="2102" y="3963"/>
                  </a:lnTo>
                  <a:lnTo>
                    <a:pt x="2101" y="3996"/>
                  </a:lnTo>
                  <a:lnTo>
                    <a:pt x="2099" y="4030"/>
                  </a:lnTo>
                  <a:lnTo>
                    <a:pt x="2096" y="4065"/>
                  </a:lnTo>
                  <a:lnTo>
                    <a:pt x="2092" y="4100"/>
                  </a:lnTo>
                  <a:lnTo>
                    <a:pt x="2087" y="4135"/>
                  </a:lnTo>
                  <a:lnTo>
                    <a:pt x="2081" y="4170"/>
                  </a:lnTo>
                  <a:lnTo>
                    <a:pt x="2073" y="4205"/>
                  </a:lnTo>
                  <a:lnTo>
                    <a:pt x="2068" y="4224"/>
                  </a:lnTo>
                  <a:lnTo>
                    <a:pt x="2064" y="4243"/>
                  </a:lnTo>
                  <a:lnTo>
                    <a:pt x="2058" y="4261"/>
                  </a:lnTo>
                  <a:lnTo>
                    <a:pt x="2051" y="4278"/>
                  </a:lnTo>
                  <a:lnTo>
                    <a:pt x="2044" y="4295"/>
                  </a:lnTo>
                  <a:lnTo>
                    <a:pt x="2037" y="4311"/>
                  </a:lnTo>
                  <a:lnTo>
                    <a:pt x="2029" y="4327"/>
                  </a:lnTo>
                  <a:lnTo>
                    <a:pt x="2021" y="4344"/>
                  </a:lnTo>
                  <a:lnTo>
                    <a:pt x="2012" y="4358"/>
                  </a:lnTo>
                  <a:lnTo>
                    <a:pt x="2003" y="4373"/>
                  </a:lnTo>
                  <a:lnTo>
                    <a:pt x="1993" y="4387"/>
                  </a:lnTo>
                  <a:lnTo>
                    <a:pt x="1982" y="4401"/>
                  </a:lnTo>
                  <a:lnTo>
                    <a:pt x="1971" y="4415"/>
                  </a:lnTo>
                  <a:lnTo>
                    <a:pt x="1959" y="4427"/>
                  </a:lnTo>
                  <a:lnTo>
                    <a:pt x="1948" y="4439"/>
                  </a:lnTo>
                  <a:lnTo>
                    <a:pt x="1935" y="4450"/>
                  </a:lnTo>
                  <a:lnTo>
                    <a:pt x="1923" y="4462"/>
                  </a:lnTo>
                  <a:lnTo>
                    <a:pt x="1910" y="4472"/>
                  </a:lnTo>
                  <a:lnTo>
                    <a:pt x="1896" y="4481"/>
                  </a:lnTo>
                  <a:lnTo>
                    <a:pt x="1883" y="4490"/>
                  </a:lnTo>
                  <a:lnTo>
                    <a:pt x="1868" y="4498"/>
                  </a:lnTo>
                  <a:lnTo>
                    <a:pt x="1853" y="4506"/>
                  </a:lnTo>
                  <a:lnTo>
                    <a:pt x="1838" y="4514"/>
                  </a:lnTo>
                  <a:lnTo>
                    <a:pt x="1823" y="4520"/>
                  </a:lnTo>
                  <a:lnTo>
                    <a:pt x="1807" y="4527"/>
                  </a:lnTo>
                  <a:lnTo>
                    <a:pt x="1791" y="4532"/>
                  </a:lnTo>
                  <a:lnTo>
                    <a:pt x="1774" y="4536"/>
                  </a:lnTo>
                  <a:lnTo>
                    <a:pt x="1758" y="4541"/>
                  </a:lnTo>
                  <a:lnTo>
                    <a:pt x="1740" y="4544"/>
                  </a:lnTo>
                  <a:lnTo>
                    <a:pt x="1723" y="4547"/>
                  </a:lnTo>
                  <a:lnTo>
                    <a:pt x="1705" y="4549"/>
                  </a:lnTo>
                  <a:lnTo>
                    <a:pt x="1688" y="4550"/>
                  </a:lnTo>
                  <a:lnTo>
                    <a:pt x="1631" y="4552"/>
                  </a:lnTo>
                  <a:lnTo>
                    <a:pt x="1576" y="4553"/>
                  </a:lnTo>
                  <a:lnTo>
                    <a:pt x="1521" y="4556"/>
                  </a:lnTo>
                  <a:lnTo>
                    <a:pt x="1465" y="4557"/>
                  </a:lnTo>
                  <a:lnTo>
                    <a:pt x="1410" y="4558"/>
                  </a:lnTo>
                  <a:lnTo>
                    <a:pt x="1355" y="4559"/>
                  </a:lnTo>
                  <a:lnTo>
                    <a:pt x="1300" y="4560"/>
                  </a:lnTo>
                  <a:lnTo>
                    <a:pt x="1245" y="4560"/>
                  </a:lnTo>
                  <a:lnTo>
                    <a:pt x="1187" y="4561"/>
                  </a:lnTo>
                  <a:lnTo>
                    <a:pt x="1130" y="4563"/>
                  </a:lnTo>
                  <a:lnTo>
                    <a:pt x="1072" y="4564"/>
                  </a:lnTo>
                  <a:lnTo>
                    <a:pt x="1013" y="4565"/>
                  </a:lnTo>
                  <a:lnTo>
                    <a:pt x="955" y="4566"/>
                  </a:lnTo>
                  <a:lnTo>
                    <a:pt x="896" y="4568"/>
                  </a:lnTo>
                  <a:lnTo>
                    <a:pt x="838" y="4571"/>
                  </a:lnTo>
                  <a:lnTo>
                    <a:pt x="780" y="4573"/>
                  </a:lnTo>
                  <a:lnTo>
                    <a:pt x="738" y="4575"/>
                  </a:lnTo>
                  <a:lnTo>
                    <a:pt x="695" y="4579"/>
                  </a:lnTo>
                  <a:lnTo>
                    <a:pt x="653" y="4583"/>
                  </a:lnTo>
                  <a:lnTo>
                    <a:pt x="610" y="4590"/>
                  </a:lnTo>
                  <a:lnTo>
                    <a:pt x="568" y="4598"/>
                  </a:lnTo>
                  <a:lnTo>
                    <a:pt x="526" y="4608"/>
                  </a:lnTo>
                  <a:lnTo>
                    <a:pt x="505" y="4614"/>
                  </a:lnTo>
                  <a:lnTo>
                    <a:pt x="484" y="4620"/>
                  </a:lnTo>
                  <a:lnTo>
                    <a:pt x="464" y="4628"/>
                  </a:lnTo>
                  <a:lnTo>
                    <a:pt x="443" y="4635"/>
                  </a:lnTo>
                  <a:lnTo>
                    <a:pt x="422" y="4644"/>
                  </a:lnTo>
                  <a:lnTo>
                    <a:pt x="403" y="4653"/>
                  </a:lnTo>
                  <a:lnTo>
                    <a:pt x="383" y="4662"/>
                  </a:lnTo>
                  <a:lnTo>
                    <a:pt x="364" y="4674"/>
                  </a:lnTo>
                  <a:lnTo>
                    <a:pt x="345" y="4685"/>
                  </a:lnTo>
                  <a:lnTo>
                    <a:pt x="326" y="4697"/>
                  </a:lnTo>
                  <a:lnTo>
                    <a:pt x="308" y="4711"/>
                  </a:lnTo>
                  <a:lnTo>
                    <a:pt x="290" y="4724"/>
                  </a:lnTo>
                  <a:lnTo>
                    <a:pt x="272" y="4739"/>
                  </a:lnTo>
                  <a:lnTo>
                    <a:pt x="255" y="4755"/>
                  </a:lnTo>
                  <a:lnTo>
                    <a:pt x="239" y="4772"/>
                  </a:lnTo>
                  <a:lnTo>
                    <a:pt x="223" y="4791"/>
                  </a:lnTo>
                  <a:lnTo>
                    <a:pt x="207" y="4809"/>
                  </a:lnTo>
                  <a:lnTo>
                    <a:pt x="192" y="4830"/>
                  </a:lnTo>
                  <a:lnTo>
                    <a:pt x="177" y="4850"/>
                  </a:lnTo>
                  <a:lnTo>
                    <a:pt x="163" y="4873"/>
                  </a:lnTo>
                  <a:lnTo>
                    <a:pt x="149" y="4896"/>
                  </a:lnTo>
                  <a:lnTo>
                    <a:pt x="138" y="4919"/>
                  </a:lnTo>
                  <a:lnTo>
                    <a:pt x="126" y="4942"/>
                  </a:lnTo>
                  <a:lnTo>
                    <a:pt x="116" y="4966"/>
                  </a:lnTo>
                  <a:lnTo>
                    <a:pt x="107" y="4989"/>
                  </a:lnTo>
                  <a:lnTo>
                    <a:pt x="99" y="5013"/>
                  </a:lnTo>
                  <a:lnTo>
                    <a:pt x="91" y="5036"/>
                  </a:lnTo>
                  <a:lnTo>
                    <a:pt x="84" y="5060"/>
                  </a:lnTo>
                  <a:lnTo>
                    <a:pt x="72" y="5106"/>
                  </a:lnTo>
                  <a:lnTo>
                    <a:pt x="63" y="5151"/>
                  </a:lnTo>
                  <a:lnTo>
                    <a:pt x="55" y="5193"/>
                  </a:lnTo>
                  <a:lnTo>
                    <a:pt x="49" y="5234"/>
                  </a:lnTo>
                  <a:lnTo>
                    <a:pt x="45" y="5271"/>
                  </a:lnTo>
                  <a:lnTo>
                    <a:pt x="41" y="5309"/>
                  </a:lnTo>
                  <a:lnTo>
                    <a:pt x="40" y="5346"/>
                  </a:lnTo>
                  <a:lnTo>
                    <a:pt x="39" y="5384"/>
                  </a:lnTo>
                  <a:lnTo>
                    <a:pt x="40" y="5421"/>
                  </a:lnTo>
                  <a:lnTo>
                    <a:pt x="41" y="5458"/>
                  </a:lnTo>
                  <a:lnTo>
                    <a:pt x="45" y="5495"/>
                  </a:lnTo>
                  <a:lnTo>
                    <a:pt x="48" y="5532"/>
                  </a:lnTo>
                  <a:lnTo>
                    <a:pt x="57" y="5605"/>
                  </a:lnTo>
                  <a:lnTo>
                    <a:pt x="69" y="5677"/>
                  </a:lnTo>
                  <a:lnTo>
                    <a:pt x="82" y="5750"/>
                  </a:lnTo>
                  <a:lnTo>
                    <a:pt x="95" y="5822"/>
                  </a:lnTo>
                  <a:lnTo>
                    <a:pt x="102" y="5863"/>
                  </a:lnTo>
                  <a:lnTo>
                    <a:pt x="110" y="5903"/>
                  </a:lnTo>
                  <a:lnTo>
                    <a:pt x="117" y="5945"/>
                  </a:lnTo>
                  <a:lnTo>
                    <a:pt x="124" y="5985"/>
                  </a:lnTo>
                  <a:lnTo>
                    <a:pt x="132" y="6035"/>
                  </a:lnTo>
                  <a:lnTo>
                    <a:pt x="139" y="6087"/>
                  </a:lnTo>
                  <a:lnTo>
                    <a:pt x="145" y="6137"/>
                  </a:lnTo>
                  <a:lnTo>
                    <a:pt x="150" y="6188"/>
                  </a:lnTo>
                  <a:lnTo>
                    <a:pt x="156" y="6239"/>
                  </a:lnTo>
                  <a:lnTo>
                    <a:pt x="161" y="6290"/>
                  </a:lnTo>
                  <a:lnTo>
                    <a:pt x="165" y="6340"/>
                  </a:lnTo>
                  <a:lnTo>
                    <a:pt x="169" y="6390"/>
                  </a:lnTo>
                  <a:lnTo>
                    <a:pt x="172" y="6431"/>
                  </a:lnTo>
                  <a:lnTo>
                    <a:pt x="176" y="6472"/>
                  </a:lnTo>
                  <a:lnTo>
                    <a:pt x="179" y="6512"/>
                  </a:lnTo>
                  <a:lnTo>
                    <a:pt x="184" y="6554"/>
                  </a:lnTo>
                  <a:lnTo>
                    <a:pt x="188" y="6598"/>
                  </a:lnTo>
                  <a:lnTo>
                    <a:pt x="194" y="6643"/>
                  </a:lnTo>
                  <a:lnTo>
                    <a:pt x="201" y="6688"/>
                  </a:lnTo>
                  <a:lnTo>
                    <a:pt x="209" y="6733"/>
                  </a:lnTo>
                  <a:lnTo>
                    <a:pt x="219" y="6777"/>
                  </a:lnTo>
                  <a:lnTo>
                    <a:pt x="231" y="6821"/>
                  </a:lnTo>
                  <a:lnTo>
                    <a:pt x="238" y="6843"/>
                  </a:lnTo>
                  <a:lnTo>
                    <a:pt x="246" y="6863"/>
                  </a:lnTo>
                  <a:lnTo>
                    <a:pt x="253" y="6885"/>
                  </a:lnTo>
                  <a:lnTo>
                    <a:pt x="262" y="6906"/>
                  </a:lnTo>
                  <a:lnTo>
                    <a:pt x="271" y="6926"/>
                  </a:lnTo>
                  <a:lnTo>
                    <a:pt x="280" y="6947"/>
                  </a:lnTo>
                  <a:lnTo>
                    <a:pt x="292" y="6968"/>
                  </a:lnTo>
                  <a:lnTo>
                    <a:pt x="302" y="6987"/>
                  </a:lnTo>
                  <a:lnTo>
                    <a:pt x="314" y="7008"/>
                  </a:lnTo>
                  <a:lnTo>
                    <a:pt x="327" y="7027"/>
                  </a:lnTo>
                  <a:lnTo>
                    <a:pt x="341" y="7047"/>
                  </a:lnTo>
                  <a:lnTo>
                    <a:pt x="355" y="7065"/>
                  </a:lnTo>
                  <a:lnTo>
                    <a:pt x="371" y="7084"/>
                  </a:lnTo>
                  <a:lnTo>
                    <a:pt x="387" y="7102"/>
                  </a:lnTo>
                  <a:lnTo>
                    <a:pt x="404" y="7120"/>
                  </a:lnTo>
                  <a:lnTo>
                    <a:pt x="422" y="7137"/>
                  </a:lnTo>
                  <a:lnTo>
                    <a:pt x="441" y="7155"/>
                  </a:lnTo>
                  <a:lnTo>
                    <a:pt x="461" y="7171"/>
                  </a:lnTo>
                  <a:lnTo>
                    <a:pt x="482" y="7187"/>
                  </a:lnTo>
                  <a:lnTo>
                    <a:pt x="505" y="7203"/>
                  </a:lnTo>
                  <a:lnTo>
                    <a:pt x="582" y="7257"/>
                  </a:lnTo>
                  <a:lnTo>
                    <a:pt x="654" y="7308"/>
                  </a:lnTo>
                  <a:lnTo>
                    <a:pt x="722" y="7358"/>
                  </a:lnTo>
                  <a:lnTo>
                    <a:pt x="786" y="7406"/>
                  </a:lnTo>
                  <a:lnTo>
                    <a:pt x="846" y="7454"/>
                  </a:lnTo>
                  <a:lnTo>
                    <a:pt x="902" y="7501"/>
                  </a:lnTo>
                  <a:lnTo>
                    <a:pt x="956" y="7547"/>
                  </a:lnTo>
                  <a:lnTo>
                    <a:pt x="1006" y="7594"/>
                  </a:lnTo>
                  <a:lnTo>
                    <a:pt x="1029" y="7616"/>
                  </a:lnTo>
                  <a:lnTo>
                    <a:pt x="1051" y="7638"/>
                  </a:lnTo>
                  <a:lnTo>
                    <a:pt x="1073" y="7661"/>
                  </a:lnTo>
                  <a:lnTo>
                    <a:pt x="1094" y="7683"/>
                  </a:lnTo>
                  <a:lnTo>
                    <a:pt x="1136" y="7732"/>
                  </a:lnTo>
                  <a:lnTo>
                    <a:pt x="1177" y="7781"/>
                  </a:lnTo>
                  <a:lnTo>
                    <a:pt x="1216" y="7833"/>
                  </a:lnTo>
                  <a:lnTo>
                    <a:pt x="1255" y="7884"/>
                  </a:lnTo>
                  <a:lnTo>
                    <a:pt x="1294" y="7938"/>
                  </a:lnTo>
                  <a:lnTo>
                    <a:pt x="1332" y="7992"/>
                  </a:lnTo>
                  <a:lnTo>
                    <a:pt x="1384" y="8063"/>
                  </a:lnTo>
                  <a:lnTo>
                    <a:pt x="1436" y="8133"/>
                  </a:lnTo>
                  <a:lnTo>
                    <a:pt x="1489" y="8202"/>
                  </a:lnTo>
                  <a:lnTo>
                    <a:pt x="1544" y="8270"/>
                  </a:lnTo>
                  <a:lnTo>
                    <a:pt x="1599" y="8336"/>
                  </a:lnTo>
                  <a:lnTo>
                    <a:pt x="1657" y="8401"/>
                  </a:lnTo>
                  <a:lnTo>
                    <a:pt x="1714" y="8466"/>
                  </a:lnTo>
                  <a:lnTo>
                    <a:pt x="1772" y="8529"/>
                  </a:lnTo>
                  <a:lnTo>
                    <a:pt x="1832" y="8591"/>
                  </a:lnTo>
                  <a:lnTo>
                    <a:pt x="1893" y="8650"/>
                  </a:lnTo>
                  <a:lnTo>
                    <a:pt x="1955" y="8710"/>
                  </a:lnTo>
                  <a:lnTo>
                    <a:pt x="2018" y="8767"/>
                  </a:lnTo>
                  <a:lnTo>
                    <a:pt x="2081" y="8825"/>
                  </a:lnTo>
                  <a:lnTo>
                    <a:pt x="2145" y="8880"/>
                  </a:lnTo>
                  <a:lnTo>
                    <a:pt x="2211" y="8934"/>
                  </a:lnTo>
                  <a:lnTo>
                    <a:pt x="2277" y="8986"/>
                  </a:lnTo>
                  <a:lnTo>
                    <a:pt x="2300" y="9004"/>
                  </a:lnTo>
                  <a:lnTo>
                    <a:pt x="2324" y="9021"/>
                  </a:lnTo>
                  <a:lnTo>
                    <a:pt x="2348" y="9037"/>
                  </a:lnTo>
                  <a:lnTo>
                    <a:pt x="2374" y="9053"/>
                  </a:lnTo>
                  <a:lnTo>
                    <a:pt x="2424" y="9084"/>
                  </a:lnTo>
                  <a:lnTo>
                    <a:pt x="2474" y="9113"/>
                  </a:lnTo>
                  <a:lnTo>
                    <a:pt x="2525" y="9140"/>
                  </a:lnTo>
                  <a:lnTo>
                    <a:pt x="2574" y="9165"/>
                  </a:lnTo>
                  <a:lnTo>
                    <a:pt x="2624" y="9189"/>
                  </a:lnTo>
                  <a:lnTo>
                    <a:pt x="2669" y="9212"/>
                  </a:lnTo>
                  <a:lnTo>
                    <a:pt x="2702" y="9228"/>
                  </a:lnTo>
                  <a:lnTo>
                    <a:pt x="2733" y="9244"/>
                  </a:lnTo>
                  <a:lnTo>
                    <a:pt x="2764" y="9263"/>
                  </a:lnTo>
                  <a:lnTo>
                    <a:pt x="2793" y="9281"/>
                  </a:lnTo>
                  <a:lnTo>
                    <a:pt x="2821" y="9300"/>
                  </a:lnTo>
                  <a:lnTo>
                    <a:pt x="2848" y="9319"/>
                  </a:lnTo>
                  <a:lnTo>
                    <a:pt x="2876" y="9340"/>
                  </a:lnTo>
                  <a:lnTo>
                    <a:pt x="2901" y="9360"/>
                  </a:lnTo>
                  <a:lnTo>
                    <a:pt x="2926" y="9382"/>
                  </a:lnTo>
                  <a:lnTo>
                    <a:pt x="2951" y="9404"/>
                  </a:lnTo>
                  <a:lnTo>
                    <a:pt x="2973" y="9428"/>
                  </a:lnTo>
                  <a:lnTo>
                    <a:pt x="2995" y="9451"/>
                  </a:lnTo>
                  <a:lnTo>
                    <a:pt x="3016" y="9476"/>
                  </a:lnTo>
                  <a:lnTo>
                    <a:pt x="3037" y="9501"/>
                  </a:lnTo>
                  <a:lnTo>
                    <a:pt x="3056" y="9527"/>
                  </a:lnTo>
                  <a:lnTo>
                    <a:pt x="3074" y="9553"/>
                  </a:lnTo>
                  <a:lnTo>
                    <a:pt x="3092" y="9581"/>
                  </a:lnTo>
                  <a:lnTo>
                    <a:pt x="3109" y="9609"/>
                  </a:lnTo>
                  <a:lnTo>
                    <a:pt x="3125" y="9638"/>
                  </a:lnTo>
                  <a:lnTo>
                    <a:pt x="3140" y="9668"/>
                  </a:lnTo>
                  <a:lnTo>
                    <a:pt x="3154" y="9697"/>
                  </a:lnTo>
                  <a:lnTo>
                    <a:pt x="3167" y="9728"/>
                  </a:lnTo>
                  <a:lnTo>
                    <a:pt x="3179" y="9761"/>
                  </a:lnTo>
                  <a:lnTo>
                    <a:pt x="3190" y="9793"/>
                  </a:lnTo>
                  <a:lnTo>
                    <a:pt x="3201" y="9826"/>
                  </a:lnTo>
                  <a:lnTo>
                    <a:pt x="3211" y="9860"/>
                  </a:lnTo>
                  <a:lnTo>
                    <a:pt x="3220" y="9895"/>
                  </a:lnTo>
                  <a:lnTo>
                    <a:pt x="3227" y="9930"/>
                  </a:lnTo>
                  <a:lnTo>
                    <a:pt x="3235" y="9966"/>
                  </a:lnTo>
                  <a:lnTo>
                    <a:pt x="3241" y="10004"/>
                  </a:lnTo>
                  <a:lnTo>
                    <a:pt x="3246" y="10042"/>
                  </a:lnTo>
                  <a:lnTo>
                    <a:pt x="3250" y="10079"/>
                  </a:lnTo>
                  <a:lnTo>
                    <a:pt x="3253" y="10112"/>
                  </a:lnTo>
                  <a:lnTo>
                    <a:pt x="3256" y="10144"/>
                  </a:lnTo>
                  <a:lnTo>
                    <a:pt x="3256" y="10175"/>
                  </a:lnTo>
                  <a:lnTo>
                    <a:pt x="3256" y="10204"/>
                  </a:lnTo>
                  <a:lnTo>
                    <a:pt x="3255" y="10233"/>
                  </a:lnTo>
                  <a:lnTo>
                    <a:pt x="3253" y="10262"/>
                  </a:lnTo>
                  <a:lnTo>
                    <a:pt x="3250" y="10290"/>
                  </a:lnTo>
                  <a:lnTo>
                    <a:pt x="3246" y="10318"/>
                  </a:lnTo>
                  <a:lnTo>
                    <a:pt x="3206" y="103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292D6E97-3D52-4185-A9CC-7FCD5BEA763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617097" y="2"/>
              <a:ext cx="3382473" cy="916572"/>
            </a:xfrm>
            <a:custGeom>
              <a:avLst/>
              <a:gdLst>
                <a:gd name="T0" fmla="*/ 2272 w 5087"/>
                <a:gd name="T1" fmla="*/ 1360 h 1377"/>
                <a:gd name="T2" fmla="*/ 2108 w 5087"/>
                <a:gd name="T3" fmla="*/ 1297 h 1377"/>
                <a:gd name="T4" fmla="*/ 1942 w 5087"/>
                <a:gd name="T5" fmla="*/ 1172 h 1377"/>
                <a:gd name="T6" fmla="*/ 1740 w 5087"/>
                <a:gd name="T7" fmla="*/ 942 h 1377"/>
                <a:gd name="T8" fmla="*/ 1638 w 5087"/>
                <a:gd name="T9" fmla="*/ 799 h 1377"/>
                <a:gd name="T10" fmla="*/ 1535 w 5087"/>
                <a:gd name="T11" fmla="*/ 697 h 1377"/>
                <a:gd name="T12" fmla="*/ 1414 w 5087"/>
                <a:gd name="T13" fmla="*/ 614 h 1377"/>
                <a:gd name="T14" fmla="*/ 1279 w 5087"/>
                <a:gd name="T15" fmla="*/ 549 h 1377"/>
                <a:gd name="T16" fmla="*/ 1125 w 5087"/>
                <a:gd name="T17" fmla="*/ 504 h 1377"/>
                <a:gd name="T18" fmla="*/ 936 w 5087"/>
                <a:gd name="T19" fmla="*/ 468 h 1377"/>
                <a:gd name="T20" fmla="*/ 729 w 5087"/>
                <a:gd name="T21" fmla="*/ 413 h 1377"/>
                <a:gd name="T22" fmla="*/ 531 w 5087"/>
                <a:gd name="T23" fmla="*/ 337 h 1377"/>
                <a:gd name="T24" fmla="*/ 338 w 5087"/>
                <a:gd name="T25" fmla="*/ 239 h 1377"/>
                <a:gd name="T26" fmla="*/ 151 w 5087"/>
                <a:gd name="T27" fmla="*/ 118 h 1377"/>
                <a:gd name="T28" fmla="*/ 62 w 5087"/>
                <a:gd name="T29" fmla="*/ 0 h 1377"/>
                <a:gd name="T30" fmla="*/ 413 w 5087"/>
                <a:gd name="T31" fmla="*/ 235 h 1377"/>
                <a:gd name="T32" fmla="*/ 658 w 5087"/>
                <a:gd name="T33" fmla="*/ 346 h 1377"/>
                <a:gd name="T34" fmla="*/ 915 w 5087"/>
                <a:gd name="T35" fmla="*/ 423 h 1377"/>
                <a:gd name="T36" fmla="*/ 1162 w 5087"/>
                <a:gd name="T37" fmla="*/ 471 h 1377"/>
                <a:gd name="T38" fmla="*/ 1319 w 5087"/>
                <a:gd name="T39" fmla="*/ 522 h 1377"/>
                <a:gd name="T40" fmla="*/ 1458 w 5087"/>
                <a:gd name="T41" fmla="*/ 593 h 1377"/>
                <a:gd name="T42" fmla="*/ 1579 w 5087"/>
                <a:gd name="T43" fmla="*/ 684 h 1377"/>
                <a:gd name="T44" fmla="*/ 1685 w 5087"/>
                <a:gd name="T45" fmla="*/ 794 h 1377"/>
                <a:gd name="T46" fmla="*/ 1802 w 5087"/>
                <a:gd name="T47" fmla="*/ 959 h 1377"/>
                <a:gd name="T48" fmla="*/ 2006 w 5087"/>
                <a:gd name="T49" fmla="*/ 1177 h 1377"/>
                <a:gd name="T50" fmla="*/ 2135 w 5087"/>
                <a:gd name="T51" fmla="*/ 1266 h 1377"/>
                <a:gd name="T52" fmla="*/ 2270 w 5087"/>
                <a:gd name="T53" fmla="*/ 1320 h 1377"/>
                <a:gd name="T54" fmla="*/ 2414 w 5087"/>
                <a:gd name="T55" fmla="*/ 1338 h 1377"/>
                <a:gd name="T56" fmla="*/ 2567 w 5087"/>
                <a:gd name="T57" fmla="*/ 1321 h 1377"/>
                <a:gd name="T58" fmla="*/ 2730 w 5087"/>
                <a:gd name="T59" fmla="*/ 1269 h 1377"/>
                <a:gd name="T60" fmla="*/ 2876 w 5087"/>
                <a:gd name="T61" fmla="*/ 1199 h 1377"/>
                <a:gd name="T62" fmla="*/ 3104 w 5087"/>
                <a:gd name="T63" fmla="*/ 1083 h 1377"/>
                <a:gd name="T64" fmla="*/ 3395 w 5087"/>
                <a:gd name="T65" fmla="*/ 953 h 1377"/>
                <a:gd name="T66" fmla="*/ 3679 w 5087"/>
                <a:gd name="T67" fmla="*/ 867 h 1377"/>
                <a:gd name="T68" fmla="*/ 4078 w 5087"/>
                <a:gd name="T69" fmla="*/ 774 h 1377"/>
                <a:gd name="T70" fmla="*/ 4338 w 5087"/>
                <a:gd name="T71" fmla="*/ 702 h 1377"/>
                <a:gd name="T72" fmla="*/ 4484 w 5087"/>
                <a:gd name="T73" fmla="*/ 635 h 1377"/>
                <a:gd name="T74" fmla="*/ 4611 w 5087"/>
                <a:gd name="T75" fmla="*/ 552 h 1377"/>
                <a:gd name="T76" fmla="*/ 4722 w 5087"/>
                <a:gd name="T77" fmla="*/ 450 h 1377"/>
                <a:gd name="T78" fmla="*/ 4818 w 5087"/>
                <a:gd name="T79" fmla="*/ 328 h 1377"/>
                <a:gd name="T80" fmla="*/ 4960 w 5087"/>
                <a:gd name="T81" fmla="*/ 114 h 1377"/>
                <a:gd name="T82" fmla="*/ 5031 w 5087"/>
                <a:gd name="T83" fmla="*/ 80 h 1377"/>
                <a:gd name="T84" fmla="*/ 4866 w 5087"/>
                <a:gd name="T85" fmla="*/ 327 h 1377"/>
                <a:gd name="T86" fmla="*/ 4770 w 5087"/>
                <a:gd name="T87" fmla="*/ 456 h 1377"/>
                <a:gd name="T88" fmla="*/ 4657 w 5087"/>
                <a:gd name="T89" fmla="*/ 565 h 1377"/>
                <a:gd name="T90" fmla="*/ 4527 w 5087"/>
                <a:gd name="T91" fmla="*/ 656 h 1377"/>
                <a:gd name="T92" fmla="*/ 4380 w 5087"/>
                <a:gd name="T93" fmla="*/ 728 h 1377"/>
                <a:gd name="T94" fmla="*/ 4212 w 5087"/>
                <a:gd name="T95" fmla="*/ 783 h 1377"/>
                <a:gd name="T96" fmla="*/ 3889 w 5087"/>
                <a:gd name="T97" fmla="*/ 857 h 1377"/>
                <a:gd name="T98" fmla="*/ 3519 w 5087"/>
                <a:gd name="T99" fmla="*/ 952 h 1377"/>
                <a:gd name="T100" fmla="*/ 3299 w 5087"/>
                <a:gd name="T101" fmla="*/ 1035 h 1377"/>
                <a:gd name="T102" fmla="*/ 2959 w 5087"/>
                <a:gd name="T103" fmla="*/ 1200 h 1377"/>
                <a:gd name="T104" fmla="*/ 2826 w 5087"/>
                <a:gd name="T105" fmla="*/ 1267 h 1377"/>
                <a:gd name="T106" fmla="*/ 2678 w 5087"/>
                <a:gd name="T107" fmla="*/ 1330 h 1377"/>
                <a:gd name="T108" fmla="*/ 2533 w 5087"/>
                <a:gd name="T109" fmla="*/ 1367 h 1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5087" h="1377">
                  <a:moveTo>
                    <a:pt x="2417" y="1377"/>
                  </a:moveTo>
                  <a:lnTo>
                    <a:pt x="2387" y="1376"/>
                  </a:lnTo>
                  <a:lnTo>
                    <a:pt x="2358" y="1374"/>
                  </a:lnTo>
                  <a:lnTo>
                    <a:pt x="2328" y="1371"/>
                  </a:lnTo>
                  <a:lnTo>
                    <a:pt x="2300" y="1366"/>
                  </a:lnTo>
                  <a:lnTo>
                    <a:pt x="2272" y="1360"/>
                  </a:lnTo>
                  <a:lnTo>
                    <a:pt x="2244" y="1353"/>
                  </a:lnTo>
                  <a:lnTo>
                    <a:pt x="2216" y="1344"/>
                  </a:lnTo>
                  <a:lnTo>
                    <a:pt x="2188" y="1335"/>
                  </a:lnTo>
                  <a:lnTo>
                    <a:pt x="2161" y="1324"/>
                  </a:lnTo>
                  <a:lnTo>
                    <a:pt x="2135" y="1311"/>
                  </a:lnTo>
                  <a:lnTo>
                    <a:pt x="2108" y="1297"/>
                  </a:lnTo>
                  <a:lnTo>
                    <a:pt x="2082" y="1281"/>
                  </a:lnTo>
                  <a:lnTo>
                    <a:pt x="2055" y="1265"/>
                  </a:lnTo>
                  <a:lnTo>
                    <a:pt x="2030" y="1247"/>
                  </a:lnTo>
                  <a:lnTo>
                    <a:pt x="2005" y="1227"/>
                  </a:lnTo>
                  <a:lnTo>
                    <a:pt x="1981" y="1207"/>
                  </a:lnTo>
                  <a:lnTo>
                    <a:pt x="1942" y="1172"/>
                  </a:lnTo>
                  <a:lnTo>
                    <a:pt x="1905" y="1137"/>
                  </a:lnTo>
                  <a:lnTo>
                    <a:pt x="1868" y="1100"/>
                  </a:lnTo>
                  <a:lnTo>
                    <a:pt x="1834" y="1062"/>
                  </a:lnTo>
                  <a:lnTo>
                    <a:pt x="1801" y="1023"/>
                  </a:lnTo>
                  <a:lnTo>
                    <a:pt x="1770" y="983"/>
                  </a:lnTo>
                  <a:lnTo>
                    <a:pt x="1740" y="942"/>
                  </a:lnTo>
                  <a:lnTo>
                    <a:pt x="1712" y="900"/>
                  </a:lnTo>
                  <a:lnTo>
                    <a:pt x="1699" y="880"/>
                  </a:lnTo>
                  <a:lnTo>
                    <a:pt x="1684" y="859"/>
                  </a:lnTo>
                  <a:lnTo>
                    <a:pt x="1669" y="838"/>
                  </a:lnTo>
                  <a:lnTo>
                    <a:pt x="1654" y="819"/>
                  </a:lnTo>
                  <a:lnTo>
                    <a:pt x="1638" y="799"/>
                  </a:lnTo>
                  <a:lnTo>
                    <a:pt x="1622" y="781"/>
                  </a:lnTo>
                  <a:lnTo>
                    <a:pt x="1605" y="763"/>
                  </a:lnTo>
                  <a:lnTo>
                    <a:pt x="1589" y="746"/>
                  </a:lnTo>
                  <a:lnTo>
                    <a:pt x="1570" y="729"/>
                  </a:lnTo>
                  <a:lnTo>
                    <a:pt x="1553" y="712"/>
                  </a:lnTo>
                  <a:lnTo>
                    <a:pt x="1535" y="697"/>
                  </a:lnTo>
                  <a:lnTo>
                    <a:pt x="1515" y="681"/>
                  </a:lnTo>
                  <a:lnTo>
                    <a:pt x="1496" y="666"/>
                  </a:lnTo>
                  <a:lnTo>
                    <a:pt x="1476" y="653"/>
                  </a:lnTo>
                  <a:lnTo>
                    <a:pt x="1457" y="639"/>
                  </a:lnTo>
                  <a:lnTo>
                    <a:pt x="1436" y="626"/>
                  </a:lnTo>
                  <a:lnTo>
                    <a:pt x="1414" y="614"/>
                  </a:lnTo>
                  <a:lnTo>
                    <a:pt x="1394" y="601"/>
                  </a:lnTo>
                  <a:lnTo>
                    <a:pt x="1371" y="590"/>
                  </a:lnTo>
                  <a:lnTo>
                    <a:pt x="1349" y="579"/>
                  </a:lnTo>
                  <a:lnTo>
                    <a:pt x="1326" y="569"/>
                  </a:lnTo>
                  <a:lnTo>
                    <a:pt x="1302" y="559"/>
                  </a:lnTo>
                  <a:lnTo>
                    <a:pt x="1279" y="549"/>
                  </a:lnTo>
                  <a:lnTo>
                    <a:pt x="1254" y="540"/>
                  </a:lnTo>
                  <a:lnTo>
                    <a:pt x="1229" y="532"/>
                  </a:lnTo>
                  <a:lnTo>
                    <a:pt x="1204" y="524"/>
                  </a:lnTo>
                  <a:lnTo>
                    <a:pt x="1178" y="516"/>
                  </a:lnTo>
                  <a:lnTo>
                    <a:pt x="1151" y="510"/>
                  </a:lnTo>
                  <a:lnTo>
                    <a:pt x="1125" y="504"/>
                  </a:lnTo>
                  <a:lnTo>
                    <a:pt x="1098" y="498"/>
                  </a:lnTo>
                  <a:lnTo>
                    <a:pt x="1070" y="493"/>
                  </a:lnTo>
                  <a:lnTo>
                    <a:pt x="1043" y="487"/>
                  </a:lnTo>
                  <a:lnTo>
                    <a:pt x="1007" y="482"/>
                  </a:lnTo>
                  <a:lnTo>
                    <a:pt x="971" y="476"/>
                  </a:lnTo>
                  <a:lnTo>
                    <a:pt x="936" y="468"/>
                  </a:lnTo>
                  <a:lnTo>
                    <a:pt x="901" y="461"/>
                  </a:lnTo>
                  <a:lnTo>
                    <a:pt x="867" y="453"/>
                  </a:lnTo>
                  <a:lnTo>
                    <a:pt x="831" y="444"/>
                  </a:lnTo>
                  <a:lnTo>
                    <a:pt x="798" y="435"/>
                  </a:lnTo>
                  <a:lnTo>
                    <a:pt x="764" y="424"/>
                  </a:lnTo>
                  <a:lnTo>
                    <a:pt x="729" y="413"/>
                  </a:lnTo>
                  <a:lnTo>
                    <a:pt x="696" y="403"/>
                  </a:lnTo>
                  <a:lnTo>
                    <a:pt x="663" y="390"/>
                  </a:lnTo>
                  <a:lnTo>
                    <a:pt x="630" y="377"/>
                  </a:lnTo>
                  <a:lnTo>
                    <a:pt x="596" y="365"/>
                  </a:lnTo>
                  <a:lnTo>
                    <a:pt x="563" y="351"/>
                  </a:lnTo>
                  <a:lnTo>
                    <a:pt x="531" y="337"/>
                  </a:lnTo>
                  <a:lnTo>
                    <a:pt x="498" y="322"/>
                  </a:lnTo>
                  <a:lnTo>
                    <a:pt x="466" y="306"/>
                  </a:lnTo>
                  <a:lnTo>
                    <a:pt x="433" y="290"/>
                  </a:lnTo>
                  <a:lnTo>
                    <a:pt x="401" y="274"/>
                  </a:lnTo>
                  <a:lnTo>
                    <a:pt x="369" y="257"/>
                  </a:lnTo>
                  <a:lnTo>
                    <a:pt x="338" y="239"/>
                  </a:lnTo>
                  <a:lnTo>
                    <a:pt x="306" y="220"/>
                  </a:lnTo>
                  <a:lnTo>
                    <a:pt x="275" y="201"/>
                  </a:lnTo>
                  <a:lnTo>
                    <a:pt x="244" y="181"/>
                  </a:lnTo>
                  <a:lnTo>
                    <a:pt x="213" y="161"/>
                  </a:lnTo>
                  <a:lnTo>
                    <a:pt x="182" y="140"/>
                  </a:lnTo>
                  <a:lnTo>
                    <a:pt x="151" y="118"/>
                  </a:lnTo>
                  <a:lnTo>
                    <a:pt x="120" y="95"/>
                  </a:lnTo>
                  <a:lnTo>
                    <a:pt x="90" y="72"/>
                  </a:lnTo>
                  <a:lnTo>
                    <a:pt x="59" y="49"/>
                  </a:lnTo>
                  <a:lnTo>
                    <a:pt x="30" y="25"/>
                  </a:lnTo>
                  <a:lnTo>
                    <a:pt x="0" y="0"/>
                  </a:lnTo>
                  <a:lnTo>
                    <a:pt x="62" y="0"/>
                  </a:lnTo>
                  <a:lnTo>
                    <a:pt x="119" y="45"/>
                  </a:lnTo>
                  <a:lnTo>
                    <a:pt x="176" y="87"/>
                  </a:lnTo>
                  <a:lnTo>
                    <a:pt x="235" y="127"/>
                  </a:lnTo>
                  <a:lnTo>
                    <a:pt x="293" y="165"/>
                  </a:lnTo>
                  <a:lnTo>
                    <a:pt x="353" y="202"/>
                  </a:lnTo>
                  <a:lnTo>
                    <a:pt x="413" y="235"/>
                  </a:lnTo>
                  <a:lnTo>
                    <a:pt x="474" y="266"/>
                  </a:lnTo>
                  <a:lnTo>
                    <a:pt x="534" y="295"/>
                  </a:lnTo>
                  <a:lnTo>
                    <a:pt x="565" y="309"/>
                  </a:lnTo>
                  <a:lnTo>
                    <a:pt x="596" y="322"/>
                  </a:lnTo>
                  <a:lnTo>
                    <a:pt x="627" y="335"/>
                  </a:lnTo>
                  <a:lnTo>
                    <a:pt x="658" y="346"/>
                  </a:lnTo>
                  <a:lnTo>
                    <a:pt x="690" y="358"/>
                  </a:lnTo>
                  <a:lnTo>
                    <a:pt x="721" y="369"/>
                  </a:lnTo>
                  <a:lnTo>
                    <a:pt x="753" y="380"/>
                  </a:lnTo>
                  <a:lnTo>
                    <a:pt x="786" y="390"/>
                  </a:lnTo>
                  <a:lnTo>
                    <a:pt x="850" y="407"/>
                  </a:lnTo>
                  <a:lnTo>
                    <a:pt x="915" y="423"/>
                  </a:lnTo>
                  <a:lnTo>
                    <a:pt x="982" y="437"/>
                  </a:lnTo>
                  <a:lnTo>
                    <a:pt x="1048" y="448"/>
                  </a:lnTo>
                  <a:lnTo>
                    <a:pt x="1078" y="454"/>
                  </a:lnTo>
                  <a:lnTo>
                    <a:pt x="1107" y="459"/>
                  </a:lnTo>
                  <a:lnTo>
                    <a:pt x="1134" y="466"/>
                  </a:lnTo>
                  <a:lnTo>
                    <a:pt x="1162" y="471"/>
                  </a:lnTo>
                  <a:lnTo>
                    <a:pt x="1189" y="479"/>
                  </a:lnTo>
                  <a:lnTo>
                    <a:pt x="1217" y="486"/>
                  </a:lnTo>
                  <a:lnTo>
                    <a:pt x="1242" y="494"/>
                  </a:lnTo>
                  <a:lnTo>
                    <a:pt x="1269" y="504"/>
                  </a:lnTo>
                  <a:lnTo>
                    <a:pt x="1294" y="513"/>
                  </a:lnTo>
                  <a:lnTo>
                    <a:pt x="1319" y="522"/>
                  </a:lnTo>
                  <a:lnTo>
                    <a:pt x="1343" y="532"/>
                  </a:lnTo>
                  <a:lnTo>
                    <a:pt x="1367" y="544"/>
                  </a:lnTo>
                  <a:lnTo>
                    <a:pt x="1390" y="555"/>
                  </a:lnTo>
                  <a:lnTo>
                    <a:pt x="1413" y="567"/>
                  </a:lnTo>
                  <a:lnTo>
                    <a:pt x="1435" y="579"/>
                  </a:lnTo>
                  <a:lnTo>
                    <a:pt x="1458" y="593"/>
                  </a:lnTo>
                  <a:lnTo>
                    <a:pt x="1478" y="607"/>
                  </a:lnTo>
                  <a:lnTo>
                    <a:pt x="1500" y="621"/>
                  </a:lnTo>
                  <a:lnTo>
                    <a:pt x="1520" y="635"/>
                  </a:lnTo>
                  <a:lnTo>
                    <a:pt x="1540" y="650"/>
                  </a:lnTo>
                  <a:lnTo>
                    <a:pt x="1560" y="666"/>
                  </a:lnTo>
                  <a:lnTo>
                    <a:pt x="1579" y="684"/>
                  </a:lnTo>
                  <a:lnTo>
                    <a:pt x="1598" y="700"/>
                  </a:lnTo>
                  <a:lnTo>
                    <a:pt x="1616" y="718"/>
                  </a:lnTo>
                  <a:lnTo>
                    <a:pt x="1633" y="736"/>
                  </a:lnTo>
                  <a:lnTo>
                    <a:pt x="1650" y="755"/>
                  </a:lnTo>
                  <a:lnTo>
                    <a:pt x="1668" y="774"/>
                  </a:lnTo>
                  <a:lnTo>
                    <a:pt x="1685" y="794"/>
                  </a:lnTo>
                  <a:lnTo>
                    <a:pt x="1701" y="814"/>
                  </a:lnTo>
                  <a:lnTo>
                    <a:pt x="1716" y="835"/>
                  </a:lnTo>
                  <a:lnTo>
                    <a:pt x="1731" y="857"/>
                  </a:lnTo>
                  <a:lnTo>
                    <a:pt x="1746" y="880"/>
                  </a:lnTo>
                  <a:lnTo>
                    <a:pt x="1773" y="920"/>
                  </a:lnTo>
                  <a:lnTo>
                    <a:pt x="1802" y="959"/>
                  </a:lnTo>
                  <a:lnTo>
                    <a:pt x="1832" y="998"/>
                  </a:lnTo>
                  <a:lnTo>
                    <a:pt x="1864" y="1036"/>
                  </a:lnTo>
                  <a:lnTo>
                    <a:pt x="1897" y="1074"/>
                  </a:lnTo>
                  <a:lnTo>
                    <a:pt x="1933" y="1109"/>
                  </a:lnTo>
                  <a:lnTo>
                    <a:pt x="1968" y="1144"/>
                  </a:lnTo>
                  <a:lnTo>
                    <a:pt x="2006" y="1177"/>
                  </a:lnTo>
                  <a:lnTo>
                    <a:pt x="2027" y="1195"/>
                  </a:lnTo>
                  <a:lnTo>
                    <a:pt x="2049" y="1211"/>
                  </a:lnTo>
                  <a:lnTo>
                    <a:pt x="2069" y="1226"/>
                  </a:lnTo>
                  <a:lnTo>
                    <a:pt x="2091" y="1241"/>
                  </a:lnTo>
                  <a:lnTo>
                    <a:pt x="2113" y="1255"/>
                  </a:lnTo>
                  <a:lnTo>
                    <a:pt x="2135" y="1266"/>
                  </a:lnTo>
                  <a:lnTo>
                    <a:pt x="2156" y="1278"/>
                  </a:lnTo>
                  <a:lnTo>
                    <a:pt x="2179" y="1289"/>
                  </a:lnTo>
                  <a:lnTo>
                    <a:pt x="2201" y="1298"/>
                  </a:lnTo>
                  <a:lnTo>
                    <a:pt x="2224" y="1306"/>
                  </a:lnTo>
                  <a:lnTo>
                    <a:pt x="2247" y="1314"/>
                  </a:lnTo>
                  <a:lnTo>
                    <a:pt x="2270" y="1320"/>
                  </a:lnTo>
                  <a:lnTo>
                    <a:pt x="2294" y="1326"/>
                  </a:lnTo>
                  <a:lnTo>
                    <a:pt x="2318" y="1330"/>
                  </a:lnTo>
                  <a:lnTo>
                    <a:pt x="2341" y="1334"/>
                  </a:lnTo>
                  <a:lnTo>
                    <a:pt x="2365" y="1336"/>
                  </a:lnTo>
                  <a:lnTo>
                    <a:pt x="2390" y="1338"/>
                  </a:lnTo>
                  <a:lnTo>
                    <a:pt x="2414" y="1338"/>
                  </a:lnTo>
                  <a:lnTo>
                    <a:pt x="2440" y="1338"/>
                  </a:lnTo>
                  <a:lnTo>
                    <a:pt x="2465" y="1337"/>
                  </a:lnTo>
                  <a:lnTo>
                    <a:pt x="2490" y="1335"/>
                  </a:lnTo>
                  <a:lnTo>
                    <a:pt x="2515" y="1332"/>
                  </a:lnTo>
                  <a:lnTo>
                    <a:pt x="2542" y="1327"/>
                  </a:lnTo>
                  <a:lnTo>
                    <a:pt x="2567" y="1321"/>
                  </a:lnTo>
                  <a:lnTo>
                    <a:pt x="2593" y="1314"/>
                  </a:lnTo>
                  <a:lnTo>
                    <a:pt x="2621" y="1308"/>
                  </a:lnTo>
                  <a:lnTo>
                    <a:pt x="2647" y="1299"/>
                  </a:lnTo>
                  <a:lnTo>
                    <a:pt x="2675" y="1290"/>
                  </a:lnTo>
                  <a:lnTo>
                    <a:pt x="2702" y="1280"/>
                  </a:lnTo>
                  <a:lnTo>
                    <a:pt x="2730" y="1269"/>
                  </a:lnTo>
                  <a:lnTo>
                    <a:pt x="2757" y="1256"/>
                  </a:lnTo>
                  <a:lnTo>
                    <a:pt x="2786" y="1242"/>
                  </a:lnTo>
                  <a:lnTo>
                    <a:pt x="2808" y="1232"/>
                  </a:lnTo>
                  <a:lnTo>
                    <a:pt x="2831" y="1220"/>
                  </a:lnTo>
                  <a:lnTo>
                    <a:pt x="2853" y="1210"/>
                  </a:lnTo>
                  <a:lnTo>
                    <a:pt x="2876" y="1199"/>
                  </a:lnTo>
                  <a:lnTo>
                    <a:pt x="2897" y="1187"/>
                  </a:lnTo>
                  <a:lnTo>
                    <a:pt x="2919" y="1176"/>
                  </a:lnTo>
                  <a:lnTo>
                    <a:pt x="2941" y="1164"/>
                  </a:lnTo>
                  <a:lnTo>
                    <a:pt x="2964" y="1154"/>
                  </a:lnTo>
                  <a:lnTo>
                    <a:pt x="3034" y="1118"/>
                  </a:lnTo>
                  <a:lnTo>
                    <a:pt x="3104" y="1083"/>
                  </a:lnTo>
                  <a:lnTo>
                    <a:pt x="3175" y="1048"/>
                  </a:lnTo>
                  <a:lnTo>
                    <a:pt x="3247" y="1014"/>
                  </a:lnTo>
                  <a:lnTo>
                    <a:pt x="3284" y="998"/>
                  </a:lnTo>
                  <a:lnTo>
                    <a:pt x="3321" y="983"/>
                  </a:lnTo>
                  <a:lnTo>
                    <a:pt x="3357" y="968"/>
                  </a:lnTo>
                  <a:lnTo>
                    <a:pt x="3395" y="953"/>
                  </a:lnTo>
                  <a:lnTo>
                    <a:pt x="3432" y="939"/>
                  </a:lnTo>
                  <a:lnTo>
                    <a:pt x="3470" y="927"/>
                  </a:lnTo>
                  <a:lnTo>
                    <a:pt x="3508" y="914"/>
                  </a:lnTo>
                  <a:lnTo>
                    <a:pt x="3547" y="903"/>
                  </a:lnTo>
                  <a:lnTo>
                    <a:pt x="3612" y="884"/>
                  </a:lnTo>
                  <a:lnTo>
                    <a:pt x="3679" y="867"/>
                  </a:lnTo>
                  <a:lnTo>
                    <a:pt x="3745" y="851"/>
                  </a:lnTo>
                  <a:lnTo>
                    <a:pt x="3813" y="835"/>
                  </a:lnTo>
                  <a:lnTo>
                    <a:pt x="3879" y="819"/>
                  </a:lnTo>
                  <a:lnTo>
                    <a:pt x="3946" y="804"/>
                  </a:lnTo>
                  <a:lnTo>
                    <a:pt x="4012" y="789"/>
                  </a:lnTo>
                  <a:lnTo>
                    <a:pt x="4078" y="774"/>
                  </a:lnTo>
                  <a:lnTo>
                    <a:pt x="4143" y="759"/>
                  </a:lnTo>
                  <a:lnTo>
                    <a:pt x="4202" y="746"/>
                  </a:lnTo>
                  <a:lnTo>
                    <a:pt x="4258" y="729"/>
                  </a:lnTo>
                  <a:lnTo>
                    <a:pt x="4285" y="721"/>
                  </a:lnTo>
                  <a:lnTo>
                    <a:pt x="4312" y="712"/>
                  </a:lnTo>
                  <a:lnTo>
                    <a:pt x="4338" y="702"/>
                  </a:lnTo>
                  <a:lnTo>
                    <a:pt x="4363" y="693"/>
                  </a:lnTo>
                  <a:lnTo>
                    <a:pt x="4389" y="682"/>
                  </a:lnTo>
                  <a:lnTo>
                    <a:pt x="4413" y="671"/>
                  </a:lnTo>
                  <a:lnTo>
                    <a:pt x="4437" y="659"/>
                  </a:lnTo>
                  <a:lnTo>
                    <a:pt x="4461" y="648"/>
                  </a:lnTo>
                  <a:lnTo>
                    <a:pt x="4484" y="635"/>
                  </a:lnTo>
                  <a:lnTo>
                    <a:pt x="4507" y="623"/>
                  </a:lnTo>
                  <a:lnTo>
                    <a:pt x="4529" y="609"/>
                  </a:lnTo>
                  <a:lnTo>
                    <a:pt x="4550" y="595"/>
                  </a:lnTo>
                  <a:lnTo>
                    <a:pt x="4571" y="582"/>
                  </a:lnTo>
                  <a:lnTo>
                    <a:pt x="4592" y="567"/>
                  </a:lnTo>
                  <a:lnTo>
                    <a:pt x="4611" y="552"/>
                  </a:lnTo>
                  <a:lnTo>
                    <a:pt x="4632" y="536"/>
                  </a:lnTo>
                  <a:lnTo>
                    <a:pt x="4650" y="520"/>
                  </a:lnTo>
                  <a:lnTo>
                    <a:pt x="4670" y="502"/>
                  </a:lnTo>
                  <a:lnTo>
                    <a:pt x="4687" y="485"/>
                  </a:lnTo>
                  <a:lnTo>
                    <a:pt x="4705" y="468"/>
                  </a:lnTo>
                  <a:lnTo>
                    <a:pt x="4722" y="450"/>
                  </a:lnTo>
                  <a:lnTo>
                    <a:pt x="4740" y="430"/>
                  </a:lnTo>
                  <a:lnTo>
                    <a:pt x="4756" y="411"/>
                  </a:lnTo>
                  <a:lnTo>
                    <a:pt x="4772" y="391"/>
                  </a:lnTo>
                  <a:lnTo>
                    <a:pt x="4788" y="370"/>
                  </a:lnTo>
                  <a:lnTo>
                    <a:pt x="4803" y="350"/>
                  </a:lnTo>
                  <a:lnTo>
                    <a:pt x="4818" y="328"/>
                  </a:lnTo>
                  <a:lnTo>
                    <a:pt x="4833" y="306"/>
                  </a:lnTo>
                  <a:lnTo>
                    <a:pt x="4858" y="267"/>
                  </a:lnTo>
                  <a:lnTo>
                    <a:pt x="4883" y="228"/>
                  </a:lnTo>
                  <a:lnTo>
                    <a:pt x="4908" y="190"/>
                  </a:lnTo>
                  <a:lnTo>
                    <a:pt x="4934" y="151"/>
                  </a:lnTo>
                  <a:lnTo>
                    <a:pt x="4960" y="114"/>
                  </a:lnTo>
                  <a:lnTo>
                    <a:pt x="4986" y="76"/>
                  </a:lnTo>
                  <a:lnTo>
                    <a:pt x="5013" y="38"/>
                  </a:lnTo>
                  <a:lnTo>
                    <a:pt x="5039" y="0"/>
                  </a:lnTo>
                  <a:lnTo>
                    <a:pt x="5087" y="0"/>
                  </a:lnTo>
                  <a:lnTo>
                    <a:pt x="5059" y="40"/>
                  </a:lnTo>
                  <a:lnTo>
                    <a:pt x="5031" y="80"/>
                  </a:lnTo>
                  <a:lnTo>
                    <a:pt x="5002" y="122"/>
                  </a:lnTo>
                  <a:lnTo>
                    <a:pt x="4975" y="162"/>
                  </a:lnTo>
                  <a:lnTo>
                    <a:pt x="4947" y="203"/>
                  </a:lnTo>
                  <a:lnTo>
                    <a:pt x="4920" y="244"/>
                  </a:lnTo>
                  <a:lnTo>
                    <a:pt x="4892" y="286"/>
                  </a:lnTo>
                  <a:lnTo>
                    <a:pt x="4866" y="327"/>
                  </a:lnTo>
                  <a:lnTo>
                    <a:pt x="4851" y="350"/>
                  </a:lnTo>
                  <a:lnTo>
                    <a:pt x="4835" y="373"/>
                  </a:lnTo>
                  <a:lnTo>
                    <a:pt x="4819" y="395"/>
                  </a:lnTo>
                  <a:lnTo>
                    <a:pt x="4803" y="415"/>
                  </a:lnTo>
                  <a:lnTo>
                    <a:pt x="4787" y="436"/>
                  </a:lnTo>
                  <a:lnTo>
                    <a:pt x="4770" y="456"/>
                  </a:lnTo>
                  <a:lnTo>
                    <a:pt x="4751" y="476"/>
                  </a:lnTo>
                  <a:lnTo>
                    <a:pt x="4734" y="495"/>
                  </a:lnTo>
                  <a:lnTo>
                    <a:pt x="4716" y="514"/>
                  </a:lnTo>
                  <a:lnTo>
                    <a:pt x="4696" y="531"/>
                  </a:lnTo>
                  <a:lnTo>
                    <a:pt x="4677" y="549"/>
                  </a:lnTo>
                  <a:lnTo>
                    <a:pt x="4657" y="565"/>
                  </a:lnTo>
                  <a:lnTo>
                    <a:pt x="4636" y="583"/>
                  </a:lnTo>
                  <a:lnTo>
                    <a:pt x="4616" y="598"/>
                  </a:lnTo>
                  <a:lnTo>
                    <a:pt x="4594" y="614"/>
                  </a:lnTo>
                  <a:lnTo>
                    <a:pt x="4572" y="629"/>
                  </a:lnTo>
                  <a:lnTo>
                    <a:pt x="4550" y="642"/>
                  </a:lnTo>
                  <a:lnTo>
                    <a:pt x="4527" y="656"/>
                  </a:lnTo>
                  <a:lnTo>
                    <a:pt x="4505" y="670"/>
                  </a:lnTo>
                  <a:lnTo>
                    <a:pt x="4480" y="682"/>
                  </a:lnTo>
                  <a:lnTo>
                    <a:pt x="4456" y="695"/>
                  </a:lnTo>
                  <a:lnTo>
                    <a:pt x="4431" y="707"/>
                  </a:lnTo>
                  <a:lnTo>
                    <a:pt x="4406" y="718"/>
                  </a:lnTo>
                  <a:lnTo>
                    <a:pt x="4380" y="728"/>
                  </a:lnTo>
                  <a:lnTo>
                    <a:pt x="4353" y="739"/>
                  </a:lnTo>
                  <a:lnTo>
                    <a:pt x="4326" y="749"/>
                  </a:lnTo>
                  <a:lnTo>
                    <a:pt x="4298" y="758"/>
                  </a:lnTo>
                  <a:lnTo>
                    <a:pt x="4271" y="767"/>
                  </a:lnTo>
                  <a:lnTo>
                    <a:pt x="4242" y="775"/>
                  </a:lnTo>
                  <a:lnTo>
                    <a:pt x="4212" y="783"/>
                  </a:lnTo>
                  <a:lnTo>
                    <a:pt x="4182" y="791"/>
                  </a:lnTo>
                  <a:lnTo>
                    <a:pt x="4151" y="798"/>
                  </a:lnTo>
                  <a:lnTo>
                    <a:pt x="4087" y="812"/>
                  </a:lnTo>
                  <a:lnTo>
                    <a:pt x="4020" y="827"/>
                  </a:lnTo>
                  <a:lnTo>
                    <a:pt x="3955" y="842"/>
                  </a:lnTo>
                  <a:lnTo>
                    <a:pt x="3889" y="857"/>
                  </a:lnTo>
                  <a:lnTo>
                    <a:pt x="3822" y="873"/>
                  </a:lnTo>
                  <a:lnTo>
                    <a:pt x="3755" y="889"/>
                  </a:lnTo>
                  <a:lnTo>
                    <a:pt x="3689" y="905"/>
                  </a:lnTo>
                  <a:lnTo>
                    <a:pt x="3622" y="922"/>
                  </a:lnTo>
                  <a:lnTo>
                    <a:pt x="3557" y="941"/>
                  </a:lnTo>
                  <a:lnTo>
                    <a:pt x="3519" y="952"/>
                  </a:lnTo>
                  <a:lnTo>
                    <a:pt x="3482" y="963"/>
                  </a:lnTo>
                  <a:lnTo>
                    <a:pt x="3445" y="977"/>
                  </a:lnTo>
                  <a:lnTo>
                    <a:pt x="3408" y="990"/>
                  </a:lnTo>
                  <a:lnTo>
                    <a:pt x="3371" y="1005"/>
                  </a:lnTo>
                  <a:lnTo>
                    <a:pt x="3334" y="1020"/>
                  </a:lnTo>
                  <a:lnTo>
                    <a:pt x="3299" y="1035"/>
                  </a:lnTo>
                  <a:lnTo>
                    <a:pt x="3262" y="1051"/>
                  </a:lnTo>
                  <a:lnTo>
                    <a:pt x="3191" y="1084"/>
                  </a:lnTo>
                  <a:lnTo>
                    <a:pt x="3121" y="1118"/>
                  </a:lnTo>
                  <a:lnTo>
                    <a:pt x="3051" y="1154"/>
                  </a:lnTo>
                  <a:lnTo>
                    <a:pt x="2981" y="1188"/>
                  </a:lnTo>
                  <a:lnTo>
                    <a:pt x="2959" y="1200"/>
                  </a:lnTo>
                  <a:lnTo>
                    <a:pt x="2938" y="1211"/>
                  </a:lnTo>
                  <a:lnTo>
                    <a:pt x="2915" y="1223"/>
                  </a:lnTo>
                  <a:lnTo>
                    <a:pt x="2893" y="1234"/>
                  </a:lnTo>
                  <a:lnTo>
                    <a:pt x="2870" y="1244"/>
                  </a:lnTo>
                  <a:lnTo>
                    <a:pt x="2848" y="1256"/>
                  </a:lnTo>
                  <a:lnTo>
                    <a:pt x="2826" y="1267"/>
                  </a:lnTo>
                  <a:lnTo>
                    <a:pt x="2803" y="1278"/>
                  </a:lnTo>
                  <a:lnTo>
                    <a:pt x="2778" y="1290"/>
                  </a:lnTo>
                  <a:lnTo>
                    <a:pt x="2753" y="1302"/>
                  </a:lnTo>
                  <a:lnTo>
                    <a:pt x="2728" y="1312"/>
                  </a:lnTo>
                  <a:lnTo>
                    <a:pt x="2702" y="1321"/>
                  </a:lnTo>
                  <a:lnTo>
                    <a:pt x="2678" y="1330"/>
                  </a:lnTo>
                  <a:lnTo>
                    <a:pt x="2653" y="1338"/>
                  </a:lnTo>
                  <a:lnTo>
                    <a:pt x="2629" y="1345"/>
                  </a:lnTo>
                  <a:lnTo>
                    <a:pt x="2605" y="1352"/>
                  </a:lnTo>
                  <a:lnTo>
                    <a:pt x="2581" y="1358"/>
                  </a:lnTo>
                  <a:lnTo>
                    <a:pt x="2557" y="1363"/>
                  </a:lnTo>
                  <a:lnTo>
                    <a:pt x="2533" y="1367"/>
                  </a:lnTo>
                  <a:lnTo>
                    <a:pt x="2510" y="1371"/>
                  </a:lnTo>
                  <a:lnTo>
                    <a:pt x="2486" y="1374"/>
                  </a:lnTo>
                  <a:lnTo>
                    <a:pt x="2463" y="1375"/>
                  </a:lnTo>
                  <a:lnTo>
                    <a:pt x="2440" y="1376"/>
                  </a:lnTo>
                  <a:lnTo>
                    <a:pt x="2417" y="137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963B31F9-4436-4C9F-B6F3-D2E6186FB64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67127" y="4643339"/>
              <a:ext cx="1828490" cy="2214658"/>
            </a:xfrm>
            <a:custGeom>
              <a:avLst/>
              <a:gdLst>
                <a:gd name="T0" fmla="*/ 177 w 2749"/>
                <a:gd name="T1" fmla="*/ 3290 h 3332"/>
                <a:gd name="T2" fmla="*/ 212 w 2749"/>
                <a:gd name="T3" fmla="*/ 3101 h 3332"/>
                <a:gd name="T4" fmla="*/ 241 w 2749"/>
                <a:gd name="T5" fmla="*/ 2865 h 3332"/>
                <a:gd name="T6" fmla="*/ 259 w 2749"/>
                <a:gd name="T7" fmla="*/ 2580 h 3332"/>
                <a:gd name="T8" fmla="*/ 247 w 2749"/>
                <a:gd name="T9" fmla="*/ 2299 h 3332"/>
                <a:gd name="T10" fmla="*/ 206 w 2749"/>
                <a:gd name="T11" fmla="*/ 2022 h 3332"/>
                <a:gd name="T12" fmla="*/ 158 w 2749"/>
                <a:gd name="T13" fmla="*/ 1801 h 3332"/>
                <a:gd name="T14" fmla="*/ 99 w 2749"/>
                <a:gd name="T15" fmla="*/ 1546 h 3332"/>
                <a:gd name="T16" fmla="*/ 33 w 2749"/>
                <a:gd name="T17" fmla="*/ 1233 h 3332"/>
                <a:gd name="T18" fmla="*/ 2 w 2749"/>
                <a:gd name="T19" fmla="*/ 1004 h 3332"/>
                <a:gd name="T20" fmla="*/ 13 w 2749"/>
                <a:gd name="T21" fmla="*/ 814 h 3332"/>
                <a:gd name="T22" fmla="*/ 64 w 2749"/>
                <a:gd name="T23" fmla="*/ 644 h 3332"/>
                <a:gd name="T24" fmla="*/ 161 w 2749"/>
                <a:gd name="T25" fmla="*/ 482 h 3332"/>
                <a:gd name="T26" fmla="*/ 293 w 2749"/>
                <a:gd name="T27" fmla="*/ 346 h 3332"/>
                <a:gd name="T28" fmla="*/ 471 w 2749"/>
                <a:gd name="T29" fmla="*/ 223 h 3332"/>
                <a:gd name="T30" fmla="*/ 636 w 2749"/>
                <a:gd name="T31" fmla="*/ 131 h 3332"/>
                <a:gd name="T32" fmla="*/ 773 w 2749"/>
                <a:gd name="T33" fmla="*/ 74 h 3332"/>
                <a:gd name="T34" fmla="*/ 912 w 2749"/>
                <a:gd name="T35" fmla="*/ 33 h 3332"/>
                <a:gd name="T36" fmla="*/ 1056 w 2749"/>
                <a:gd name="T37" fmla="*/ 9 h 3332"/>
                <a:gd name="T38" fmla="*/ 1202 w 2749"/>
                <a:gd name="T39" fmla="*/ 0 h 3332"/>
                <a:gd name="T40" fmla="*/ 1350 w 2749"/>
                <a:gd name="T41" fmla="*/ 8 h 3332"/>
                <a:gd name="T42" fmla="*/ 1528 w 2749"/>
                <a:gd name="T43" fmla="*/ 39 h 3332"/>
                <a:gd name="T44" fmla="*/ 1742 w 2749"/>
                <a:gd name="T45" fmla="*/ 109 h 3332"/>
                <a:gd name="T46" fmla="*/ 1953 w 2749"/>
                <a:gd name="T47" fmla="*/ 210 h 3332"/>
                <a:gd name="T48" fmla="*/ 2165 w 2749"/>
                <a:gd name="T49" fmla="*/ 332 h 3332"/>
                <a:gd name="T50" fmla="*/ 2357 w 2749"/>
                <a:gd name="T51" fmla="*/ 424 h 3332"/>
                <a:gd name="T52" fmla="*/ 2551 w 2749"/>
                <a:gd name="T53" fmla="*/ 490 h 3332"/>
                <a:gd name="T54" fmla="*/ 2749 w 2749"/>
                <a:gd name="T55" fmla="*/ 525 h 3332"/>
                <a:gd name="T56" fmla="*/ 2585 w 2749"/>
                <a:gd name="T57" fmla="*/ 538 h 3332"/>
                <a:gd name="T58" fmla="*/ 2383 w 2749"/>
                <a:gd name="T59" fmla="*/ 478 h 3332"/>
                <a:gd name="T60" fmla="*/ 2186 w 2749"/>
                <a:gd name="T61" fmla="*/ 388 h 3332"/>
                <a:gd name="T62" fmla="*/ 1977 w 2749"/>
                <a:gd name="T63" fmla="*/ 268 h 3332"/>
                <a:gd name="T64" fmla="*/ 1769 w 2749"/>
                <a:gd name="T65" fmla="*/ 163 h 3332"/>
                <a:gd name="T66" fmla="*/ 1562 w 2749"/>
                <a:gd name="T67" fmla="*/ 88 h 3332"/>
                <a:gd name="T68" fmla="*/ 1375 w 2749"/>
                <a:gd name="T69" fmla="*/ 51 h 3332"/>
                <a:gd name="T70" fmla="*/ 1230 w 2749"/>
                <a:gd name="T71" fmla="*/ 40 h 3332"/>
                <a:gd name="T72" fmla="*/ 1088 w 2749"/>
                <a:gd name="T73" fmla="*/ 45 h 3332"/>
                <a:gd name="T74" fmla="*/ 949 w 2749"/>
                <a:gd name="T75" fmla="*/ 65 h 3332"/>
                <a:gd name="T76" fmla="*/ 813 w 2749"/>
                <a:gd name="T77" fmla="*/ 102 h 3332"/>
                <a:gd name="T78" fmla="*/ 680 w 2749"/>
                <a:gd name="T79" fmla="*/ 154 h 3332"/>
                <a:gd name="T80" fmla="*/ 549 w 2749"/>
                <a:gd name="T81" fmla="*/ 221 h 3332"/>
                <a:gd name="T82" fmla="*/ 348 w 2749"/>
                <a:gd name="T83" fmla="*/ 353 h 3332"/>
                <a:gd name="T84" fmla="*/ 216 w 2749"/>
                <a:gd name="T85" fmla="*/ 476 h 3332"/>
                <a:gd name="T86" fmla="*/ 114 w 2749"/>
                <a:gd name="T87" fmla="*/ 630 h 3332"/>
                <a:gd name="T88" fmla="*/ 59 w 2749"/>
                <a:gd name="T89" fmla="*/ 788 h 3332"/>
                <a:gd name="T90" fmla="*/ 41 w 2749"/>
                <a:gd name="T91" fmla="*/ 966 h 3332"/>
                <a:gd name="T92" fmla="*/ 59 w 2749"/>
                <a:gd name="T93" fmla="*/ 1163 h 3332"/>
                <a:gd name="T94" fmla="*/ 123 w 2749"/>
                <a:gd name="T95" fmla="*/ 1476 h 3332"/>
                <a:gd name="T96" fmla="*/ 186 w 2749"/>
                <a:gd name="T97" fmla="*/ 1748 h 3332"/>
                <a:gd name="T98" fmla="*/ 236 w 2749"/>
                <a:gd name="T99" fmla="*/ 1971 h 3332"/>
                <a:gd name="T100" fmla="*/ 280 w 2749"/>
                <a:gd name="T101" fmla="*/ 2238 h 3332"/>
                <a:gd name="T102" fmla="*/ 299 w 2749"/>
                <a:gd name="T103" fmla="*/ 2522 h 3332"/>
                <a:gd name="T104" fmla="*/ 286 w 2749"/>
                <a:gd name="T105" fmla="*/ 2811 h 3332"/>
                <a:gd name="T106" fmla="*/ 255 w 2749"/>
                <a:gd name="T107" fmla="*/ 3069 h 3332"/>
                <a:gd name="T108" fmla="*/ 224 w 2749"/>
                <a:gd name="T109" fmla="*/ 3261 h 3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49" h="3332">
                  <a:moveTo>
                    <a:pt x="166" y="3332"/>
                  </a:moveTo>
                  <a:lnTo>
                    <a:pt x="169" y="3322"/>
                  </a:lnTo>
                  <a:lnTo>
                    <a:pt x="171" y="3311"/>
                  </a:lnTo>
                  <a:lnTo>
                    <a:pt x="175" y="3300"/>
                  </a:lnTo>
                  <a:lnTo>
                    <a:pt x="177" y="3290"/>
                  </a:lnTo>
                  <a:lnTo>
                    <a:pt x="185" y="3253"/>
                  </a:lnTo>
                  <a:lnTo>
                    <a:pt x="193" y="3215"/>
                  </a:lnTo>
                  <a:lnTo>
                    <a:pt x="200" y="3177"/>
                  </a:lnTo>
                  <a:lnTo>
                    <a:pt x="206" y="3139"/>
                  </a:lnTo>
                  <a:lnTo>
                    <a:pt x="212" y="3101"/>
                  </a:lnTo>
                  <a:lnTo>
                    <a:pt x="216" y="3064"/>
                  </a:lnTo>
                  <a:lnTo>
                    <a:pt x="222" y="3026"/>
                  </a:lnTo>
                  <a:lnTo>
                    <a:pt x="226" y="2988"/>
                  </a:lnTo>
                  <a:lnTo>
                    <a:pt x="235" y="2924"/>
                  </a:lnTo>
                  <a:lnTo>
                    <a:pt x="241" y="2865"/>
                  </a:lnTo>
                  <a:lnTo>
                    <a:pt x="247" y="2808"/>
                  </a:lnTo>
                  <a:lnTo>
                    <a:pt x="252" y="2750"/>
                  </a:lnTo>
                  <a:lnTo>
                    <a:pt x="255" y="2693"/>
                  </a:lnTo>
                  <a:lnTo>
                    <a:pt x="257" y="2637"/>
                  </a:lnTo>
                  <a:lnTo>
                    <a:pt x="259" y="2580"/>
                  </a:lnTo>
                  <a:lnTo>
                    <a:pt x="259" y="2523"/>
                  </a:lnTo>
                  <a:lnTo>
                    <a:pt x="257" y="2466"/>
                  </a:lnTo>
                  <a:lnTo>
                    <a:pt x="255" y="2410"/>
                  </a:lnTo>
                  <a:lnTo>
                    <a:pt x="252" y="2354"/>
                  </a:lnTo>
                  <a:lnTo>
                    <a:pt x="247" y="2299"/>
                  </a:lnTo>
                  <a:lnTo>
                    <a:pt x="241" y="2242"/>
                  </a:lnTo>
                  <a:lnTo>
                    <a:pt x="235" y="2187"/>
                  </a:lnTo>
                  <a:lnTo>
                    <a:pt x="225" y="2132"/>
                  </a:lnTo>
                  <a:lnTo>
                    <a:pt x="216" y="2077"/>
                  </a:lnTo>
                  <a:lnTo>
                    <a:pt x="206" y="2022"/>
                  </a:lnTo>
                  <a:lnTo>
                    <a:pt x="197" y="1979"/>
                  </a:lnTo>
                  <a:lnTo>
                    <a:pt x="187" y="1934"/>
                  </a:lnTo>
                  <a:lnTo>
                    <a:pt x="177" y="1889"/>
                  </a:lnTo>
                  <a:lnTo>
                    <a:pt x="168" y="1846"/>
                  </a:lnTo>
                  <a:lnTo>
                    <a:pt x="158" y="1801"/>
                  </a:lnTo>
                  <a:lnTo>
                    <a:pt x="147" y="1757"/>
                  </a:lnTo>
                  <a:lnTo>
                    <a:pt x="137" y="1714"/>
                  </a:lnTo>
                  <a:lnTo>
                    <a:pt x="128" y="1670"/>
                  </a:lnTo>
                  <a:lnTo>
                    <a:pt x="113" y="1608"/>
                  </a:lnTo>
                  <a:lnTo>
                    <a:pt x="99" y="1546"/>
                  </a:lnTo>
                  <a:lnTo>
                    <a:pt x="85" y="1484"/>
                  </a:lnTo>
                  <a:lnTo>
                    <a:pt x="72" y="1421"/>
                  </a:lnTo>
                  <a:lnTo>
                    <a:pt x="58" y="1359"/>
                  </a:lnTo>
                  <a:lnTo>
                    <a:pt x="45" y="1296"/>
                  </a:lnTo>
                  <a:lnTo>
                    <a:pt x="33" y="1233"/>
                  </a:lnTo>
                  <a:lnTo>
                    <a:pt x="21" y="1170"/>
                  </a:lnTo>
                  <a:lnTo>
                    <a:pt x="13" y="1128"/>
                  </a:lnTo>
                  <a:lnTo>
                    <a:pt x="9" y="1085"/>
                  </a:lnTo>
                  <a:lnTo>
                    <a:pt x="4" y="1044"/>
                  </a:lnTo>
                  <a:lnTo>
                    <a:pt x="2" y="1004"/>
                  </a:lnTo>
                  <a:lnTo>
                    <a:pt x="0" y="964"/>
                  </a:lnTo>
                  <a:lnTo>
                    <a:pt x="2" y="926"/>
                  </a:lnTo>
                  <a:lnTo>
                    <a:pt x="4" y="888"/>
                  </a:lnTo>
                  <a:lnTo>
                    <a:pt x="7" y="850"/>
                  </a:lnTo>
                  <a:lnTo>
                    <a:pt x="13" y="814"/>
                  </a:lnTo>
                  <a:lnTo>
                    <a:pt x="20" y="779"/>
                  </a:lnTo>
                  <a:lnTo>
                    <a:pt x="29" y="743"/>
                  </a:lnTo>
                  <a:lnTo>
                    <a:pt x="38" y="710"/>
                  </a:lnTo>
                  <a:lnTo>
                    <a:pt x="51" y="677"/>
                  </a:lnTo>
                  <a:lnTo>
                    <a:pt x="64" y="644"/>
                  </a:lnTo>
                  <a:lnTo>
                    <a:pt x="78" y="611"/>
                  </a:lnTo>
                  <a:lnTo>
                    <a:pt x="95" y="580"/>
                  </a:lnTo>
                  <a:lnTo>
                    <a:pt x="115" y="546"/>
                  </a:lnTo>
                  <a:lnTo>
                    <a:pt x="137" y="513"/>
                  </a:lnTo>
                  <a:lnTo>
                    <a:pt x="161" y="482"/>
                  </a:lnTo>
                  <a:lnTo>
                    <a:pt x="185" y="452"/>
                  </a:lnTo>
                  <a:lnTo>
                    <a:pt x="212" y="423"/>
                  </a:lnTo>
                  <a:lnTo>
                    <a:pt x="238" y="396"/>
                  </a:lnTo>
                  <a:lnTo>
                    <a:pt x="265" y="371"/>
                  </a:lnTo>
                  <a:lnTo>
                    <a:pt x="293" y="346"/>
                  </a:lnTo>
                  <a:lnTo>
                    <a:pt x="323" y="324"/>
                  </a:lnTo>
                  <a:lnTo>
                    <a:pt x="352" y="302"/>
                  </a:lnTo>
                  <a:lnTo>
                    <a:pt x="381" y="280"/>
                  </a:lnTo>
                  <a:lnTo>
                    <a:pt x="411" y="260"/>
                  </a:lnTo>
                  <a:lnTo>
                    <a:pt x="471" y="223"/>
                  </a:lnTo>
                  <a:lnTo>
                    <a:pt x="529" y="187"/>
                  </a:lnTo>
                  <a:lnTo>
                    <a:pt x="556" y="172"/>
                  </a:lnTo>
                  <a:lnTo>
                    <a:pt x="582" y="157"/>
                  </a:lnTo>
                  <a:lnTo>
                    <a:pt x="608" y="143"/>
                  </a:lnTo>
                  <a:lnTo>
                    <a:pt x="636" y="131"/>
                  </a:lnTo>
                  <a:lnTo>
                    <a:pt x="664" y="118"/>
                  </a:lnTo>
                  <a:lnTo>
                    <a:pt x="690" y="106"/>
                  </a:lnTo>
                  <a:lnTo>
                    <a:pt x="717" y="94"/>
                  </a:lnTo>
                  <a:lnTo>
                    <a:pt x="745" y="84"/>
                  </a:lnTo>
                  <a:lnTo>
                    <a:pt x="773" y="74"/>
                  </a:lnTo>
                  <a:lnTo>
                    <a:pt x="800" y="64"/>
                  </a:lnTo>
                  <a:lnTo>
                    <a:pt x="829" y="55"/>
                  </a:lnTo>
                  <a:lnTo>
                    <a:pt x="856" y="47"/>
                  </a:lnTo>
                  <a:lnTo>
                    <a:pt x="885" y="40"/>
                  </a:lnTo>
                  <a:lnTo>
                    <a:pt x="912" y="33"/>
                  </a:lnTo>
                  <a:lnTo>
                    <a:pt x="941" y="28"/>
                  </a:lnTo>
                  <a:lnTo>
                    <a:pt x="970" y="22"/>
                  </a:lnTo>
                  <a:lnTo>
                    <a:pt x="998" y="16"/>
                  </a:lnTo>
                  <a:lnTo>
                    <a:pt x="1027" y="13"/>
                  </a:lnTo>
                  <a:lnTo>
                    <a:pt x="1056" y="9"/>
                  </a:lnTo>
                  <a:lnTo>
                    <a:pt x="1085" y="6"/>
                  </a:lnTo>
                  <a:lnTo>
                    <a:pt x="1114" y="4"/>
                  </a:lnTo>
                  <a:lnTo>
                    <a:pt x="1143" y="2"/>
                  </a:lnTo>
                  <a:lnTo>
                    <a:pt x="1172" y="1"/>
                  </a:lnTo>
                  <a:lnTo>
                    <a:pt x="1202" y="0"/>
                  </a:lnTo>
                  <a:lnTo>
                    <a:pt x="1231" y="1"/>
                  </a:lnTo>
                  <a:lnTo>
                    <a:pt x="1261" y="1"/>
                  </a:lnTo>
                  <a:lnTo>
                    <a:pt x="1290" y="4"/>
                  </a:lnTo>
                  <a:lnTo>
                    <a:pt x="1320" y="6"/>
                  </a:lnTo>
                  <a:lnTo>
                    <a:pt x="1350" y="8"/>
                  </a:lnTo>
                  <a:lnTo>
                    <a:pt x="1379" y="12"/>
                  </a:lnTo>
                  <a:lnTo>
                    <a:pt x="1410" y="16"/>
                  </a:lnTo>
                  <a:lnTo>
                    <a:pt x="1440" y="21"/>
                  </a:lnTo>
                  <a:lnTo>
                    <a:pt x="1485" y="30"/>
                  </a:lnTo>
                  <a:lnTo>
                    <a:pt x="1528" y="39"/>
                  </a:lnTo>
                  <a:lnTo>
                    <a:pt x="1572" y="51"/>
                  </a:lnTo>
                  <a:lnTo>
                    <a:pt x="1614" y="63"/>
                  </a:lnTo>
                  <a:lnTo>
                    <a:pt x="1657" y="77"/>
                  </a:lnTo>
                  <a:lnTo>
                    <a:pt x="1699" y="92"/>
                  </a:lnTo>
                  <a:lnTo>
                    <a:pt x="1742" y="109"/>
                  </a:lnTo>
                  <a:lnTo>
                    <a:pt x="1784" y="126"/>
                  </a:lnTo>
                  <a:lnTo>
                    <a:pt x="1826" y="146"/>
                  </a:lnTo>
                  <a:lnTo>
                    <a:pt x="1868" y="166"/>
                  </a:lnTo>
                  <a:lnTo>
                    <a:pt x="1910" y="187"/>
                  </a:lnTo>
                  <a:lnTo>
                    <a:pt x="1953" y="210"/>
                  </a:lnTo>
                  <a:lnTo>
                    <a:pt x="1995" y="233"/>
                  </a:lnTo>
                  <a:lnTo>
                    <a:pt x="2039" y="257"/>
                  </a:lnTo>
                  <a:lnTo>
                    <a:pt x="2083" y="283"/>
                  </a:lnTo>
                  <a:lnTo>
                    <a:pt x="2127" y="310"/>
                  </a:lnTo>
                  <a:lnTo>
                    <a:pt x="2165" y="332"/>
                  </a:lnTo>
                  <a:lnTo>
                    <a:pt x="2203" y="352"/>
                  </a:lnTo>
                  <a:lnTo>
                    <a:pt x="2241" y="373"/>
                  </a:lnTo>
                  <a:lnTo>
                    <a:pt x="2280" y="391"/>
                  </a:lnTo>
                  <a:lnTo>
                    <a:pt x="2318" y="408"/>
                  </a:lnTo>
                  <a:lnTo>
                    <a:pt x="2357" y="424"/>
                  </a:lnTo>
                  <a:lnTo>
                    <a:pt x="2395" y="441"/>
                  </a:lnTo>
                  <a:lnTo>
                    <a:pt x="2434" y="454"/>
                  </a:lnTo>
                  <a:lnTo>
                    <a:pt x="2473" y="467"/>
                  </a:lnTo>
                  <a:lnTo>
                    <a:pt x="2512" y="478"/>
                  </a:lnTo>
                  <a:lnTo>
                    <a:pt x="2551" y="490"/>
                  </a:lnTo>
                  <a:lnTo>
                    <a:pt x="2590" y="499"/>
                  </a:lnTo>
                  <a:lnTo>
                    <a:pt x="2630" y="507"/>
                  </a:lnTo>
                  <a:lnTo>
                    <a:pt x="2669" y="514"/>
                  </a:lnTo>
                  <a:lnTo>
                    <a:pt x="2709" y="520"/>
                  </a:lnTo>
                  <a:lnTo>
                    <a:pt x="2749" y="525"/>
                  </a:lnTo>
                  <a:lnTo>
                    <a:pt x="2749" y="564"/>
                  </a:lnTo>
                  <a:lnTo>
                    <a:pt x="2708" y="560"/>
                  </a:lnTo>
                  <a:lnTo>
                    <a:pt x="2666" y="554"/>
                  </a:lnTo>
                  <a:lnTo>
                    <a:pt x="2625" y="546"/>
                  </a:lnTo>
                  <a:lnTo>
                    <a:pt x="2585" y="538"/>
                  </a:lnTo>
                  <a:lnTo>
                    <a:pt x="2544" y="529"/>
                  </a:lnTo>
                  <a:lnTo>
                    <a:pt x="2504" y="517"/>
                  </a:lnTo>
                  <a:lnTo>
                    <a:pt x="2463" y="506"/>
                  </a:lnTo>
                  <a:lnTo>
                    <a:pt x="2423" y="492"/>
                  </a:lnTo>
                  <a:lnTo>
                    <a:pt x="2383" y="478"/>
                  </a:lnTo>
                  <a:lnTo>
                    <a:pt x="2343" y="462"/>
                  </a:lnTo>
                  <a:lnTo>
                    <a:pt x="2304" y="445"/>
                  </a:lnTo>
                  <a:lnTo>
                    <a:pt x="2264" y="428"/>
                  </a:lnTo>
                  <a:lnTo>
                    <a:pt x="2225" y="408"/>
                  </a:lnTo>
                  <a:lnTo>
                    <a:pt x="2186" y="388"/>
                  </a:lnTo>
                  <a:lnTo>
                    <a:pt x="2146" y="366"/>
                  </a:lnTo>
                  <a:lnTo>
                    <a:pt x="2107" y="343"/>
                  </a:lnTo>
                  <a:lnTo>
                    <a:pt x="2063" y="317"/>
                  </a:lnTo>
                  <a:lnTo>
                    <a:pt x="2019" y="293"/>
                  </a:lnTo>
                  <a:lnTo>
                    <a:pt x="1977" y="268"/>
                  </a:lnTo>
                  <a:lnTo>
                    <a:pt x="1936" y="244"/>
                  </a:lnTo>
                  <a:lnTo>
                    <a:pt x="1893" y="223"/>
                  </a:lnTo>
                  <a:lnTo>
                    <a:pt x="1852" y="202"/>
                  </a:lnTo>
                  <a:lnTo>
                    <a:pt x="1811" y="182"/>
                  </a:lnTo>
                  <a:lnTo>
                    <a:pt x="1769" y="163"/>
                  </a:lnTo>
                  <a:lnTo>
                    <a:pt x="1728" y="146"/>
                  </a:lnTo>
                  <a:lnTo>
                    <a:pt x="1687" y="130"/>
                  </a:lnTo>
                  <a:lnTo>
                    <a:pt x="1645" y="115"/>
                  </a:lnTo>
                  <a:lnTo>
                    <a:pt x="1604" y="101"/>
                  </a:lnTo>
                  <a:lnTo>
                    <a:pt x="1562" y="88"/>
                  </a:lnTo>
                  <a:lnTo>
                    <a:pt x="1519" y="78"/>
                  </a:lnTo>
                  <a:lnTo>
                    <a:pt x="1477" y="68"/>
                  </a:lnTo>
                  <a:lnTo>
                    <a:pt x="1433" y="60"/>
                  </a:lnTo>
                  <a:lnTo>
                    <a:pt x="1405" y="55"/>
                  </a:lnTo>
                  <a:lnTo>
                    <a:pt x="1375" y="51"/>
                  </a:lnTo>
                  <a:lnTo>
                    <a:pt x="1346" y="48"/>
                  </a:lnTo>
                  <a:lnTo>
                    <a:pt x="1317" y="45"/>
                  </a:lnTo>
                  <a:lnTo>
                    <a:pt x="1288" y="43"/>
                  </a:lnTo>
                  <a:lnTo>
                    <a:pt x="1259" y="41"/>
                  </a:lnTo>
                  <a:lnTo>
                    <a:pt x="1230" y="40"/>
                  </a:lnTo>
                  <a:lnTo>
                    <a:pt x="1202" y="40"/>
                  </a:lnTo>
                  <a:lnTo>
                    <a:pt x="1173" y="40"/>
                  </a:lnTo>
                  <a:lnTo>
                    <a:pt x="1145" y="41"/>
                  </a:lnTo>
                  <a:lnTo>
                    <a:pt x="1117" y="43"/>
                  </a:lnTo>
                  <a:lnTo>
                    <a:pt x="1088" y="45"/>
                  </a:lnTo>
                  <a:lnTo>
                    <a:pt x="1060" y="48"/>
                  </a:lnTo>
                  <a:lnTo>
                    <a:pt x="1033" y="52"/>
                  </a:lnTo>
                  <a:lnTo>
                    <a:pt x="1004" y="55"/>
                  </a:lnTo>
                  <a:lnTo>
                    <a:pt x="977" y="61"/>
                  </a:lnTo>
                  <a:lnTo>
                    <a:pt x="949" y="65"/>
                  </a:lnTo>
                  <a:lnTo>
                    <a:pt x="922" y="71"/>
                  </a:lnTo>
                  <a:lnTo>
                    <a:pt x="894" y="78"/>
                  </a:lnTo>
                  <a:lnTo>
                    <a:pt x="867" y="86"/>
                  </a:lnTo>
                  <a:lnTo>
                    <a:pt x="839" y="93"/>
                  </a:lnTo>
                  <a:lnTo>
                    <a:pt x="813" y="102"/>
                  </a:lnTo>
                  <a:lnTo>
                    <a:pt x="785" y="111"/>
                  </a:lnTo>
                  <a:lnTo>
                    <a:pt x="759" y="121"/>
                  </a:lnTo>
                  <a:lnTo>
                    <a:pt x="732" y="131"/>
                  </a:lnTo>
                  <a:lnTo>
                    <a:pt x="706" y="142"/>
                  </a:lnTo>
                  <a:lnTo>
                    <a:pt x="680" y="154"/>
                  </a:lnTo>
                  <a:lnTo>
                    <a:pt x="653" y="166"/>
                  </a:lnTo>
                  <a:lnTo>
                    <a:pt x="627" y="179"/>
                  </a:lnTo>
                  <a:lnTo>
                    <a:pt x="600" y="193"/>
                  </a:lnTo>
                  <a:lnTo>
                    <a:pt x="574" y="207"/>
                  </a:lnTo>
                  <a:lnTo>
                    <a:pt x="549" y="221"/>
                  </a:lnTo>
                  <a:lnTo>
                    <a:pt x="491" y="255"/>
                  </a:lnTo>
                  <a:lnTo>
                    <a:pt x="434" y="291"/>
                  </a:lnTo>
                  <a:lnTo>
                    <a:pt x="405" y="311"/>
                  </a:lnTo>
                  <a:lnTo>
                    <a:pt x="377" y="332"/>
                  </a:lnTo>
                  <a:lnTo>
                    <a:pt x="348" y="353"/>
                  </a:lnTo>
                  <a:lnTo>
                    <a:pt x="321" y="375"/>
                  </a:lnTo>
                  <a:lnTo>
                    <a:pt x="293" y="398"/>
                  </a:lnTo>
                  <a:lnTo>
                    <a:pt x="267" y="423"/>
                  </a:lnTo>
                  <a:lnTo>
                    <a:pt x="241" y="449"/>
                  </a:lnTo>
                  <a:lnTo>
                    <a:pt x="216" y="476"/>
                  </a:lnTo>
                  <a:lnTo>
                    <a:pt x="192" y="505"/>
                  </a:lnTo>
                  <a:lnTo>
                    <a:pt x="170" y="535"/>
                  </a:lnTo>
                  <a:lnTo>
                    <a:pt x="148" y="567"/>
                  </a:lnTo>
                  <a:lnTo>
                    <a:pt x="129" y="600"/>
                  </a:lnTo>
                  <a:lnTo>
                    <a:pt x="114" y="630"/>
                  </a:lnTo>
                  <a:lnTo>
                    <a:pt x="99" y="660"/>
                  </a:lnTo>
                  <a:lnTo>
                    <a:pt x="88" y="691"/>
                  </a:lnTo>
                  <a:lnTo>
                    <a:pt x="76" y="723"/>
                  </a:lnTo>
                  <a:lnTo>
                    <a:pt x="67" y="755"/>
                  </a:lnTo>
                  <a:lnTo>
                    <a:pt x="59" y="788"/>
                  </a:lnTo>
                  <a:lnTo>
                    <a:pt x="52" y="822"/>
                  </a:lnTo>
                  <a:lnTo>
                    <a:pt x="46" y="857"/>
                  </a:lnTo>
                  <a:lnTo>
                    <a:pt x="43" y="892"/>
                  </a:lnTo>
                  <a:lnTo>
                    <a:pt x="41" y="928"/>
                  </a:lnTo>
                  <a:lnTo>
                    <a:pt x="41" y="966"/>
                  </a:lnTo>
                  <a:lnTo>
                    <a:pt x="42" y="1004"/>
                  </a:lnTo>
                  <a:lnTo>
                    <a:pt x="44" y="1042"/>
                  </a:lnTo>
                  <a:lnTo>
                    <a:pt x="48" y="1082"/>
                  </a:lnTo>
                  <a:lnTo>
                    <a:pt x="52" y="1122"/>
                  </a:lnTo>
                  <a:lnTo>
                    <a:pt x="59" y="1163"/>
                  </a:lnTo>
                  <a:lnTo>
                    <a:pt x="70" y="1226"/>
                  </a:lnTo>
                  <a:lnTo>
                    <a:pt x="83" y="1288"/>
                  </a:lnTo>
                  <a:lnTo>
                    <a:pt x="97" y="1351"/>
                  </a:lnTo>
                  <a:lnTo>
                    <a:pt x="109" y="1413"/>
                  </a:lnTo>
                  <a:lnTo>
                    <a:pt x="123" y="1476"/>
                  </a:lnTo>
                  <a:lnTo>
                    <a:pt x="137" y="1538"/>
                  </a:lnTo>
                  <a:lnTo>
                    <a:pt x="152" y="1600"/>
                  </a:lnTo>
                  <a:lnTo>
                    <a:pt x="166" y="1661"/>
                  </a:lnTo>
                  <a:lnTo>
                    <a:pt x="176" y="1704"/>
                  </a:lnTo>
                  <a:lnTo>
                    <a:pt x="186" y="1748"/>
                  </a:lnTo>
                  <a:lnTo>
                    <a:pt x="195" y="1793"/>
                  </a:lnTo>
                  <a:lnTo>
                    <a:pt x="206" y="1836"/>
                  </a:lnTo>
                  <a:lnTo>
                    <a:pt x="216" y="1881"/>
                  </a:lnTo>
                  <a:lnTo>
                    <a:pt x="225" y="1926"/>
                  </a:lnTo>
                  <a:lnTo>
                    <a:pt x="236" y="1971"/>
                  </a:lnTo>
                  <a:lnTo>
                    <a:pt x="245" y="2014"/>
                  </a:lnTo>
                  <a:lnTo>
                    <a:pt x="255" y="2070"/>
                  </a:lnTo>
                  <a:lnTo>
                    <a:pt x="264" y="2125"/>
                  </a:lnTo>
                  <a:lnTo>
                    <a:pt x="274" y="2182"/>
                  </a:lnTo>
                  <a:lnTo>
                    <a:pt x="280" y="2238"/>
                  </a:lnTo>
                  <a:lnTo>
                    <a:pt x="286" y="2294"/>
                  </a:lnTo>
                  <a:lnTo>
                    <a:pt x="291" y="2351"/>
                  </a:lnTo>
                  <a:lnTo>
                    <a:pt x="294" y="2408"/>
                  </a:lnTo>
                  <a:lnTo>
                    <a:pt x="296" y="2465"/>
                  </a:lnTo>
                  <a:lnTo>
                    <a:pt x="299" y="2522"/>
                  </a:lnTo>
                  <a:lnTo>
                    <a:pt x="299" y="2580"/>
                  </a:lnTo>
                  <a:lnTo>
                    <a:pt x="298" y="2638"/>
                  </a:lnTo>
                  <a:lnTo>
                    <a:pt x="295" y="2695"/>
                  </a:lnTo>
                  <a:lnTo>
                    <a:pt x="291" y="2754"/>
                  </a:lnTo>
                  <a:lnTo>
                    <a:pt x="286" y="2811"/>
                  </a:lnTo>
                  <a:lnTo>
                    <a:pt x="280" y="2870"/>
                  </a:lnTo>
                  <a:lnTo>
                    <a:pt x="274" y="2928"/>
                  </a:lnTo>
                  <a:lnTo>
                    <a:pt x="265" y="2994"/>
                  </a:lnTo>
                  <a:lnTo>
                    <a:pt x="261" y="3031"/>
                  </a:lnTo>
                  <a:lnTo>
                    <a:pt x="255" y="3069"/>
                  </a:lnTo>
                  <a:lnTo>
                    <a:pt x="251" y="3108"/>
                  </a:lnTo>
                  <a:lnTo>
                    <a:pt x="245" y="3146"/>
                  </a:lnTo>
                  <a:lnTo>
                    <a:pt x="238" y="3185"/>
                  </a:lnTo>
                  <a:lnTo>
                    <a:pt x="231" y="3223"/>
                  </a:lnTo>
                  <a:lnTo>
                    <a:pt x="224" y="3261"/>
                  </a:lnTo>
                  <a:lnTo>
                    <a:pt x="215" y="3299"/>
                  </a:lnTo>
                  <a:lnTo>
                    <a:pt x="212" y="3316"/>
                  </a:lnTo>
                  <a:lnTo>
                    <a:pt x="207" y="3332"/>
                  </a:lnTo>
                  <a:lnTo>
                    <a:pt x="166" y="333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2C6FEB09-E68F-416F-B85E-848736D6136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529968" y="4824794"/>
              <a:ext cx="1665646" cy="2033206"/>
            </a:xfrm>
            <a:custGeom>
              <a:avLst/>
              <a:gdLst>
                <a:gd name="T0" fmla="*/ 193 w 2503"/>
                <a:gd name="T1" fmla="*/ 2903 h 3061"/>
                <a:gd name="T2" fmla="*/ 211 w 2503"/>
                <a:gd name="T3" fmla="*/ 2710 h 3061"/>
                <a:gd name="T4" fmla="*/ 228 w 2503"/>
                <a:gd name="T5" fmla="*/ 2521 h 3061"/>
                <a:gd name="T6" fmla="*/ 233 w 2503"/>
                <a:gd name="T7" fmla="*/ 2302 h 3061"/>
                <a:gd name="T8" fmla="*/ 216 w 2503"/>
                <a:gd name="T9" fmla="*/ 2075 h 3061"/>
                <a:gd name="T10" fmla="*/ 177 w 2503"/>
                <a:gd name="T11" fmla="*/ 1837 h 3061"/>
                <a:gd name="T12" fmla="*/ 127 w 2503"/>
                <a:gd name="T13" fmla="*/ 1608 h 3061"/>
                <a:gd name="T14" fmla="*/ 72 w 2503"/>
                <a:gd name="T15" fmla="*/ 1365 h 3061"/>
                <a:gd name="T16" fmla="*/ 21 w 2503"/>
                <a:gd name="T17" fmla="*/ 1107 h 3061"/>
                <a:gd name="T18" fmla="*/ 1 w 2503"/>
                <a:gd name="T19" fmla="*/ 935 h 3061"/>
                <a:gd name="T20" fmla="*/ 7 w 2503"/>
                <a:gd name="T21" fmla="*/ 781 h 3061"/>
                <a:gd name="T22" fmla="*/ 37 w 2503"/>
                <a:gd name="T23" fmla="*/ 641 h 3061"/>
                <a:gd name="T24" fmla="*/ 119 w 2503"/>
                <a:gd name="T25" fmla="*/ 465 h 3061"/>
                <a:gd name="T26" fmla="*/ 251 w 2503"/>
                <a:gd name="T27" fmla="*/ 305 h 3061"/>
                <a:gd name="T28" fmla="*/ 432 w 2503"/>
                <a:gd name="T29" fmla="*/ 170 h 3061"/>
                <a:gd name="T30" fmla="*/ 640 w 2503"/>
                <a:gd name="T31" fmla="*/ 67 h 3061"/>
                <a:gd name="T32" fmla="*/ 836 w 2503"/>
                <a:gd name="T33" fmla="*/ 12 h 3061"/>
                <a:gd name="T34" fmla="*/ 1030 w 2503"/>
                <a:gd name="T35" fmla="*/ 1 h 3061"/>
                <a:gd name="T36" fmla="*/ 1216 w 2503"/>
                <a:gd name="T37" fmla="*/ 28 h 3061"/>
                <a:gd name="T38" fmla="*/ 1387 w 2503"/>
                <a:gd name="T39" fmla="*/ 87 h 3061"/>
                <a:gd name="T40" fmla="*/ 1562 w 2503"/>
                <a:gd name="T41" fmla="*/ 179 h 3061"/>
                <a:gd name="T42" fmla="*/ 1734 w 2503"/>
                <a:gd name="T43" fmla="*/ 296 h 3061"/>
                <a:gd name="T44" fmla="*/ 1856 w 2503"/>
                <a:gd name="T45" fmla="*/ 370 h 3061"/>
                <a:gd name="T46" fmla="*/ 2054 w 2503"/>
                <a:gd name="T47" fmla="*/ 460 h 3061"/>
                <a:gd name="T48" fmla="*/ 2306 w 2503"/>
                <a:gd name="T49" fmla="*/ 526 h 3061"/>
                <a:gd name="T50" fmla="*/ 2503 w 2503"/>
                <a:gd name="T51" fmla="*/ 593 h 3061"/>
                <a:gd name="T52" fmla="*/ 2249 w 2503"/>
                <a:gd name="T53" fmla="*/ 555 h 3061"/>
                <a:gd name="T54" fmla="*/ 1991 w 2503"/>
                <a:gd name="T55" fmla="*/ 477 h 3061"/>
                <a:gd name="T56" fmla="*/ 1812 w 2503"/>
                <a:gd name="T57" fmla="*/ 391 h 3061"/>
                <a:gd name="T58" fmla="*/ 1687 w 2503"/>
                <a:gd name="T59" fmla="*/ 311 h 3061"/>
                <a:gd name="T60" fmla="*/ 1508 w 2503"/>
                <a:gd name="T61" fmla="*/ 192 h 3061"/>
                <a:gd name="T62" fmla="*/ 1339 w 2503"/>
                <a:gd name="T63" fmla="*/ 110 h 3061"/>
                <a:gd name="T64" fmla="*/ 1173 w 2503"/>
                <a:gd name="T65" fmla="*/ 59 h 3061"/>
                <a:gd name="T66" fmla="*/ 991 w 2503"/>
                <a:gd name="T67" fmla="*/ 39 h 3061"/>
                <a:gd name="T68" fmla="*/ 805 w 2503"/>
                <a:gd name="T69" fmla="*/ 58 h 3061"/>
                <a:gd name="T70" fmla="*/ 615 w 2503"/>
                <a:gd name="T71" fmla="*/ 120 h 3061"/>
                <a:gd name="T72" fmla="*/ 415 w 2503"/>
                <a:gd name="T73" fmla="*/ 227 h 3061"/>
                <a:gd name="T74" fmla="*/ 251 w 2503"/>
                <a:gd name="T75" fmla="*/ 361 h 3061"/>
                <a:gd name="T76" fmla="*/ 133 w 2503"/>
                <a:gd name="T77" fmla="*/ 520 h 3061"/>
                <a:gd name="T78" fmla="*/ 67 w 2503"/>
                <a:gd name="T79" fmla="*/ 680 h 3061"/>
                <a:gd name="T80" fmla="*/ 42 w 2503"/>
                <a:gd name="T81" fmla="*/ 815 h 3061"/>
                <a:gd name="T82" fmla="*/ 42 w 2503"/>
                <a:gd name="T83" fmla="*/ 966 h 3061"/>
                <a:gd name="T84" fmla="*/ 69 w 2503"/>
                <a:gd name="T85" fmla="*/ 1151 h 3061"/>
                <a:gd name="T86" fmla="*/ 123 w 2503"/>
                <a:gd name="T87" fmla="*/ 1407 h 3061"/>
                <a:gd name="T88" fmla="*/ 177 w 2503"/>
                <a:gd name="T89" fmla="*/ 1646 h 3061"/>
                <a:gd name="T90" fmla="*/ 225 w 2503"/>
                <a:gd name="T91" fmla="*/ 1876 h 3061"/>
                <a:gd name="T92" fmla="*/ 259 w 2503"/>
                <a:gd name="T93" fmla="*/ 2117 h 3061"/>
                <a:gd name="T94" fmla="*/ 273 w 2503"/>
                <a:gd name="T95" fmla="*/ 2346 h 3061"/>
                <a:gd name="T96" fmla="*/ 264 w 2503"/>
                <a:gd name="T97" fmla="*/ 2567 h 3061"/>
                <a:gd name="T98" fmla="*/ 248 w 2503"/>
                <a:gd name="T99" fmla="*/ 2748 h 3061"/>
                <a:gd name="T100" fmla="*/ 227 w 2503"/>
                <a:gd name="T101" fmla="*/ 2943 h 30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03" h="3061">
                  <a:moveTo>
                    <a:pt x="167" y="3061"/>
                  </a:moveTo>
                  <a:lnTo>
                    <a:pt x="175" y="3022"/>
                  </a:lnTo>
                  <a:lnTo>
                    <a:pt x="182" y="2982"/>
                  </a:lnTo>
                  <a:lnTo>
                    <a:pt x="188" y="2943"/>
                  </a:lnTo>
                  <a:lnTo>
                    <a:pt x="193" y="2903"/>
                  </a:lnTo>
                  <a:lnTo>
                    <a:pt x="197" y="2863"/>
                  </a:lnTo>
                  <a:lnTo>
                    <a:pt x="201" y="2824"/>
                  </a:lnTo>
                  <a:lnTo>
                    <a:pt x="204" y="2783"/>
                  </a:lnTo>
                  <a:lnTo>
                    <a:pt x="208" y="2744"/>
                  </a:lnTo>
                  <a:lnTo>
                    <a:pt x="211" y="2710"/>
                  </a:lnTo>
                  <a:lnTo>
                    <a:pt x="214" y="2674"/>
                  </a:lnTo>
                  <a:lnTo>
                    <a:pt x="217" y="2640"/>
                  </a:lnTo>
                  <a:lnTo>
                    <a:pt x="220" y="2606"/>
                  </a:lnTo>
                  <a:lnTo>
                    <a:pt x="225" y="2563"/>
                  </a:lnTo>
                  <a:lnTo>
                    <a:pt x="228" y="2521"/>
                  </a:lnTo>
                  <a:lnTo>
                    <a:pt x="231" y="2477"/>
                  </a:lnTo>
                  <a:lnTo>
                    <a:pt x="233" y="2435"/>
                  </a:lnTo>
                  <a:lnTo>
                    <a:pt x="233" y="2391"/>
                  </a:lnTo>
                  <a:lnTo>
                    <a:pt x="233" y="2346"/>
                  </a:lnTo>
                  <a:lnTo>
                    <a:pt x="233" y="2302"/>
                  </a:lnTo>
                  <a:lnTo>
                    <a:pt x="231" y="2257"/>
                  </a:lnTo>
                  <a:lnTo>
                    <a:pt x="228" y="2212"/>
                  </a:lnTo>
                  <a:lnTo>
                    <a:pt x="225" y="2166"/>
                  </a:lnTo>
                  <a:lnTo>
                    <a:pt x="220" y="2120"/>
                  </a:lnTo>
                  <a:lnTo>
                    <a:pt x="216" y="2075"/>
                  </a:lnTo>
                  <a:lnTo>
                    <a:pt x="209" y="2028"/>
                  </a:lnTo>
                  <a:lnTo>
                    <a:pt x="202" y="1979"/>
                  </a:lnTo>
                  <a:lnTo>
                    <a:pt x="194" y="1932"/>
                  </a:lnTo>
                  <a:lnTo>
                    <a:pt x="186" y="1883"/>
                  </a:lnTo>
                  <a:lnTo>
                    <a:pt x="177" y="1837"/>
                  </a:lnTo>
                  <a:lnTo>
                    <a:pt x="167" y="1791"/>
                  </a:lnTo>
                  <a:lnTo>
                    <a:pt x="158" y="1745"/>
                  </a:lnTo>
                  <a:lnTo>
                    <a:pt x="148" y="1700"/>
                  </a:lnTo>
                  <a:lnTo>
                    <a:pt x="138" y="1654"/>
                  </a:lnTo>
                  <a:lnTo>
                    <a:pt x="127" y="1608"/>
                  </a:lnTo>
                  <a:lnTo>
                    <a:pt x="117" y="1562"/>
                  </a:lnTo>
                  <a:lnTo>
                    <a:pt x="107" y="1517"/>
                  </a:lnTo>
                  <a:lnTo>
                    <a:pt x="95" y="1467"/>
                  </a:lnTo>
                  <a:lnTo>
                    <a:pt x="84" y="1416"/>
                  </a:lnTo>
                  <a:lnTo>
                    <a:pt x="72" y="1365"/>
                  </a:lnTo>
                  <a:lnTo>
                    <a:pt x="61" y="1314"/>
                  </a:lnTo>
                  <a:lnTo>
                    <a:pt x="50" y="1263"/>
                  </a:lnTo>
                  <a:lnTo>
                    <a:pt x="40" y="1211"/>
                  </a:lnTo>
                  <a:lnTo>
                    <a:pt x="30" y="1159"/>
                  </a:lnTo>
                  <a:lnTo>
                    <a:pt x="21" y="1107"/>
                  </a:lnTo>
                  <a:lnTo>
                    <a:pt x="15" y="1071"/>
                  </a:lnTo>
                  <a:lnTo>
                    <a:pt x="9" y="1035"/>
                  </a:lnTo>
                  <a:lnTo>
                    <a:pt x="6" y="1001"/>
                  </a:lnTo>
                  <a:lnTo>
                    <a:pt x="3" y="967"/>
                  </a:lnTo>
                  <a:lnTo>
                    <a:pt x="1" y="935"/>
                  </a:lnTo>
                  <a:lnTo>
                    <a:pt x="0" y="902"/>
                  </a:lnTo>
                  <a:lnTo>
                    <a:pt x="0" y="870"/>
                  </a:lnTo>
                  <a:lnTo>
                    <a:pt x="1" y="840"/>
                  </a:lnTo>
                  <a:lnTo>
                    <a:pt x="3" y="810"/>
                  </a:lnTo>
                  <a:lnTo>
                    <a:pt x="7" y="781"/>
                  </a:lnTo>
                  <a:lnTo>
                    <a:pt x="10" y="752"/>
                  </a:lnTo>
                  <a:lnTo>
                    <a:pt x="16" y="724"/>
                  </a:lnTo>
                  <a:lnTo>
                    <a:pt x="22" y="696"/>
                  </a:lnTo>
                  <a:lnTo>
                    <a:pt x="29" y="668"/>
                  </a:lnTo>
                  <a:lnTo>
                    <a:pt x="37" y="641"/>
                  </a:lnTo>
                  <a:lnTo>
                    <a:pt x="47" y="615"/>
                  </a:lnTo>
                  <a:lnTo>
                    <a:pt x="62" y="576"/>
                  </a:lnTo>
                  <a:lnTo>
                    <a:pt x="79" y="538"/>
                  </a:lnTo>
                  <a:lnTo>
                    <a:pt x="99" y="501"/>
                  </a:lnTo>
                  <a:lnTo>
                    <a:pt x="119" y="465"/>
                  </a:lnTo>
                  <a:lnTo>
                    <a:pt x="142" y="431"/>
                  </a:lnTo>
                  <a:lnTo>
                    <a:pt x="166" y="398"/>
                  </a:lnTo>
                  <a:lnTo>
                    <a:pt x="193" y="366"/>
                  </a:lnTo>
                  <a:lnTo>
                    <a:pt x="221" y="335"/>
                  </a:lnTo>
                  <a:lnTo>
                    <a:pt x="251" y="305"/>
                  </a:lnTo>
                  <a:lnTo>
                    <a:pt x="283" y="276"/>
                  </a:lnTo>
                  <a:lnTo>
                    <a:pt x="318" y="248"/>
                  </a:lnTo>
                  <a:lnTo>
                    <a:pt x="353" y="221"/>
                  </a:lnTo>
                  <a:lnTo>
                    <a:pt x="392" y="195"/>
                  </a:lnTo>
                  <a:lnTo>
                    <a:pt x="432" y="170"/>
                  </a:lnTo>
                  <a:lnTo>
                    <a:pt x="475" y="145"/>
                  </a:lnTo>
                  <a:lnTo>
                    <a:pt x="520" y="121"/>
                  </a:lnTo>
                  <a:lnTo>
                    <a:pt x="560" y="102"/>
                  </a:lnTo>
                  <a:lnTo>
                    <a:pt x="600" y="84"/>
                  </a:lnTo>
                  <a:lnTo>
                    <a:pt x="640" y="67"/>
                  </a:lnTo>
                  <a:lnTo>
                    <a:pt x="680" y="53"/>
                  </a:lnTo>
                  <a:lnTo>
                    <a:pt x="719" y="40"/>
                  </a:lnTo>
                  <a:lnTo>
                    <a:pt x="758" y="28"/>
                  </a:lnTo>
                  <a:lnTo>
                    <a:pt x="797" y="19"/>
                  </a:lnTo>
                  <a:lnTo>
                    <a:pt x="836" y="12"/>
                  </a:lnTo>
                  <a:lnTo>
                    <a:pt x="875" y="7"/>
                  </a:lnTo>
                  <a:lnTo>
                    <a:pt x="914" y="2"/>
                  </a:lnTo>
                  <a:lnTo>
                    <a:pt x="952" y="0"/>
                  </a:lnTo>
                  <a:lnTo>
                    <a:pt x="991" y="0"/>
                  </a:lnTo>
                  <a:lnTo>
                    <a:pt x="1030" y="1"/>
                  </a:lnTo>
                  <a:lnTo>
                    <a:pt x="1069" y="3"/>
                  </a:lnTo>
                  <a:lnTo>
                    <a:pt x="1108" y="8"/>
                  </a:lnTo>
                  <a:lnTo>
                    <a:pt x="1147" y="14"/>
                  </a:lnTo>
                  <a:lnTo>
                    <a:pt x="1182" y="20"/>
                  </a:lnTo>
                  <a:lnTo>
                    <a:pt x="1216" y="28"/>
                  </a:lnTo>
                  <a:lnTo>
                    <a:pt x="1250" y="38"/>
                  </a:lnTo>
                  <a:lnTo>
                    <a:pt x="1285" y="48"/>
                  </a:lnTo>
                  <a:lnTo>
                    <a:pt x="1318" y="61"/>
                  </a:lnTo>
                  <a:lnTo>
                    <a:pt x="1352" y="73"/>
                  </a:lnTo>
                  <a:lnTo>
                    <a:pt x="1387" y="87"/>
                  </a:lnTo>
                  <a:lnTo>
                    <a:pt x="1421" y="103"/>
                  </a:lnTo>
                  <a:lnTo>
                    <a:pt x="1456" y="119"/>
                  </a:lnTo>
                  <a:lnTo>
                    <a:pt x="1491" y="137"/>
                  </a:lnTo>
                  <a:lnTo>
                    <a:pt x="1527" y="158"/>
                  </a:lnTo>
                  <a:lnTo>
                    <a:pt x="1562" y="179"/>
                  </a:lnTo>
                  <a:lnTo>
                    <a:pt x="1598" y="202"/>
                  </a:lnTo>
                  <a:lnTo>
                    <a:pt x="1635" y="226"/>
                  </a:lnTo>
                  <a:lnTo>
                    <a:pt x="1672" y="251"/>
                  </a:lnTo>
                  <a:lnTo>
                    <a:pt x="1710" y="278"/>
                  </a:lnTo>
                  <a:lnTo>
                    <a:pt x="1734" y="296"/>
                  </a:lnTo>
                  <a:lnTo>
                    <a:pt x="1759" y="312"/>
                  </a:lnTo>
                  <a:lnTo>
                    <a:pt x="1783" y="328"/>
                  </a:lnTo>
                  <a:lnTo>
                    <a:pt x="1807" y="343"/>
                  </a:lnTo>
                  <a:lnTo>
                    <a:pt x="1831" y="356"/>
                  </a:lnTo>
                  <a:lnTo>
                    <a:pt x="1856" y="370"/>
                  </a:lnTo>
                  <a:lnTo>
                    <a:pt x="1880" y="384"/>
                  </a:lnTo>
                  <a:lnTo>
                    <a:pt x="1905" y="397"/>
                  </a:lnTo>
                  <a:lnTo>
                    <a:pt x="1955" y="420"/>
                  </a:lnTo>
                  <a:lnTo>
                    <a:pt x="2005" y="440"/>
                  </a:lnTo>
                  <a:lnTo>
                    <a:pt x="2054" y="460"/>
                  </a:lnTo>
                  <a:lnTo>
                    <a:pt x="2105" y="476"/>
                  </a:lnTo>
                  <a:lnTo>
                    <a:pt x="2155" y="491"/>
                  </a:lnTo>
                  <a:lnTo>
                    <a:pt x="2206" y="504"/>
                  </a:lnTo>
                  <a:lnTo>
                    <a:pt x="2256" y="516"/>
                  </a:lnTo>
                  <a:lnTo>
                    <a:pt x="2306" y="526"/>
                  </a:lnTo>
                  <a:lnTo>
                    <a:pt x="2356" y="534"/>
                  </a:lnTo>
                  <a:lnTo>
                    <a:pt x="2405" y="541"/>
                  </a:lnTo>
                  <a:lnTo>
                    <a:pt x="2455" y="548"/>
                  </a:lnTo>
                  <a:lnTo>
                    <a:pt x="2503" y="553"/>
                  </a:lnTo>
                  <a:lnTo>
                    <a:pt x="2503" y="593"/>
                  </a:lnTo>
                  <a:lnTo>
                    <a:pt x="2454" y="587"/>
                  </a:lnTo>
                  <a:lnTo>
                    <a:pt x="2403" y="581"/>
                  </a:lnTo>
                  <a:lnTo>
                    <a:pt x="2352" y="573"/>
                  </a:lnTo>
                  <a:lnTo>
                    <a:pt x="2301" y="565"/>
                  </a:lnTo>
                  <a:lnTo>
                    <a:pt x="2249" y="555"/>
                  </a:lnTo>
                  <a:lnTo>
                    <a:pt x="2198" y="542"/>
                  </a:lnTo>
                  <a:lnTo>
                    <a:pt x="2146" y="530"/>
                  </a:lnTo>
                  <a:lnTo>
                    <a:pt x="2095" y="514"/>
                  </a:lnTo>
                  <a:lnTo>
                    <a:pt x="2043" y="496"/>
                  </a:lnTo>
                  <a:lnTo>
                    <a:pt x="1991" y="477"/>
                  </a:lnTo>
                  <a:lnTo>
                    <a:pt x="1940" y="456"/>
                  </a:lnTo>
                  <a:lnTo>
                    <a:pt x="1888" y="432"/>
                  </a:lnTo>
                  <a:lnTo>
                    <a:pt x="1863" y="418"/>
                  </a:lnTo>
                  <a:lnTo>
                    <a:pt x="1838" y="406"/>
                  </a:lnTo>
                  <a:lnTo>
                    <a:pt x="1812" y="391"/>
                  </a:lnTo>
                  <a:lnTo>
                    <a:pt x="1787" y="376"/>
                  </a:lnTo>
                  <a:lnTo>
                    <a:pt x="1762" y="361"/>
                  </a:lnTo>
                  <a:lnTo>
                    <a:pt x="1737" y="345"/>
                  </a:lnTo>
                  <a:lnTo>
                    <a:pt x="1711" y="328"/>
                  </a:lnTo>
                  <a:lnTo>
                    <a:pt x="1687" y="311"/>
                  </a:lnTo>
                  <a:lnTo>
                    <a:pt x="1651" y="283"/>
                  </a:lnTo>
                  <a:lnTo>
                    <a:pt x="1614" y="259"/>
                  </a:lnTo>
                  <a:lnTo>
                    <a:pt x="1578" y="235"/>
                  </a:lnTo>
                  <a:lnTo>
                    <a:pt x="1543" y="213"/>
                  </a:lnTo>
                  <a:lnTo>
                    <a:pt x="1508" y="192"/>
                  </a:lnTo>
                  <a:lnTo>
                    <a:pt x="1474" y="173"/>
                  </a:lnTo>
                  <a:lnTo>
                    <a:pt x="1440" y="156"/>
                  </a:lnTo>
                  <a:lnTo>
                    <a:pt x="1406" y="139"/>
                  </a:lnTo>
                  <a:lnTo>
                    <a:pt x="1372" y="124"/>
                  </a:lnTo>
                  <a:lnTo>
                    <a:pt x="1339" y="110"/>
                  </a:lnTo>
                  <a:lnTo>
                    <a:pt x="1307" y="97"/>
                  </a:lnTo>
                  <a:lnTo>
                    <a:pt x="1273" y="86"/>
                  </a:lnTo>
                  <a:lnTo>
                    <a:pt x="1240" y="75"/>
                  </a:lnTo>
                  <a:lnTo>
                    <a:pt x="1207" y="67"/>
                  </a:lnTo>
                  <a:lnTo>
                    <a:pt x="1173" y="59"/>
                  </a:lnTo>
                  <a:lnTo>
                    <a:pt x="1140" y="53"/>
                  </a:lnTo>
                  <a:lnTo>
                    <a:pt x="1102" y="47"/>
                  </a:lnTo>
                  <a:lnTo>
                    <a:pt x="1066" y="42"/>
                  </a:lnTo>
                  <a:lnTo>
                    <a:pt x="1028" y="40"/>
                  </a:lnTo>
                  <a:lnTo>
                    <a:pt x="991" y="39"/>
                  </a:lnTo>
                  <a:lnTo>
                    <a:pt x="953" y="39"/>
                  </a:lnTo>
                  <a:lnTo>
                    <a:pt x="917" y="41"/>
                  </a:lnTo>
                  <a:lnTo>
                    <a:pt x="880" y="46"/>
                  </a:lnTo>
                  <a:lnTo>
                    <a:pt x="842" y="51"/>
                  </a:lnTo>
                  <a:lnTo>
                    <a:pt x="805" y="58"/>
                  </a:lnTo>
                  <a:lnTo>
                    <a:pt x="767" y="67"/>
                  </a:lnTo>
                  <a:lnTo>
                    <a:pt x="730" y="78"/>
                  </a:lnTo>
                  <a:lnTo>
                    <a:pt x="692" y="90"/>
                  </a:lnTo>
                  <a:lnTo>
                    <a:pt x="654" y="104"/>
                  </a:lnTo>
                  <a:lnTo>
                    <a:pt x="615" y="120"/>
                  </a:lnTo>
                  <a:lnTo>
                    <a:pt x="576" y="137"/>
                  </a:lnTo>
                  <a:lnTo>
                    <a:pt x="537" y="157"/>
                  </a:lnTo>
                  <a:lnTo>
                    <a:pt x="494" y="179"/>
                  </a:lnTo>
                  <a:lnTo>
                    <a:pt x="453" y="203"/>
                  </a:lnTo>
                  <a:lnTo>
                    <a:pt x="415" y="227"/>
                  </a:lnTo>
                  <a:lnTo>
                    <a:pt x="379" y="252"/>
                  </a:lnTo>
                  <a:lnTo>
                    <a:pt x="343" y="277"/>
                  </a:lnTo>
                  <a:lnTo>
                    <a:pt x="311" y="305"/>
                  </a:lnTo>
                  <a:lnTo>
                    <a:pt x="280" y="332"/>
                  </a:lnTo>
                  <a:lnTo>
                    <a:pt x="251" y="361"/>
                  </a:lnTo>
                  <a:lnTo>
                    <a:pt x="224" y="391"/>
                  </a:lnTo>
                  <a:lnTo>
                    <a:pt x="198" y="422"/>
                  </a:lnTo>
                  <a:lnTo>
                    <a:pt x="174" y="453"/>
                  </a:lnTo>
                  <a:lnTo>
                    <a:pt x="154" y="486"/>
                  </a:lnTo>
                  <a:lnTo>
                    <a:pt x="133" y="520"/>
                  </a:lnTo>
                  <a:lnTo>
                    <a:pt x="115" y="555"/>
                  </a:lnTo>
                  <a:lnTo>
                    <a:pt x="99" y="592"/>
                  </a:lnTo>
                  <a:lnTo>
                    <a:pt x="84" y="628"/>
                  </a:lnTo>
                  <a:lnTo>
                    <a:pt x="75" y="654"/>
                  </a:lnTo>
                  <a:lnTo>
                    <a:pt x="67" y="680"/>
                  </a:lnTo>
                  <a:lnTo>
                    <a:pt x="60" y="705"/>
                  </a:lnTo>
                  <a:lnTo>
                    <a:pt x="54" y="732"/>
                  </a:lnTo>
                  <a:lnTo>
                    <a:pt x="49" y="759"/>
                  </a:lnTo>
                  <a:lnTo>
                    <a:pt x="46" y="787"/>
                  </a:lnTo>
                  <a:lnTo>
                    <a:pt x="42" y="815"/>
                  </a:lnTo>
                  <a:lnTo>
                    <a:pt x="40" y="844"/>
                  </a:lnTo>
                  <a:lnTo>
                    <a:pt x="39" y="873"/>
                  </a:lnTo>
                  <a:lnTo>
                    <a:pt x="39" y="904"/>
                  </a:lnTo>
                  <a:lnTo>
                    <a:pt x="40" y="935"/>
                  </a:lnTo>
                  <a:lnTo>
                    <a:pt x="42" y="966"/>
                  </a:lnTo>
                  <a:lnTo>
                    <a:pt x="45" y="998"/>
                  </a:lnTo>
                  <a:lnTo>
                    <a:pt x="49" y="1031"/>
                  </a:lnTo>
                  <a:lnTo>
                    <a:pt x="54" y="1065"/>
                  </a:lnTo>
                  <a:lnTo>
                    <a:pt x="60" y="1101"/>
                  </a:lnTo>
                  <a:lnTo>
                    <a:pt x="69" y="1151"/>
                  </a:lnTo>
                  <a:lnTo>
                    <a:pt x="78" y="1203"/>
                  </a:lnTo>
                  <a:lnTo>
                    <a:pt x="89" y="1255"/>
                  </a:lnTo>
                  <a:lnTo>
                    <a:pt x="100" y="1306"/>
                  </a:lnTo>
                  <a:lnTo>
                    <a:pt x="111" y="1357"/>
                  </a:lnTo>
                  <a:lnTo>
                    <a:pt x="123" y="1407"/>
                  </a:lnTo>
                  <a:lnTo>
                    <a:pt x="134" y="1459"/>
                  </a:lnTo>
                  <a:lnTo>
                    <a:pt x="146" y="1508"/>
                  </a:lnTo>
                  <a:lnTo>
                    <a:pt x="156" y="1554"/>
                  </a:lnTo>
                  <a:lnTo>
                    <a:pt x="166" y="1600"/>
                  </a:lnTo>
                  <a:lnTo>
                    <a:pt x="177" y="1646"/>
                  </a:lnTo>
                  <a:lnTo>
                    <a:pt x="187" y="1692"/>
                  </a:lnTo>
                  <a:lnTo>
                    <a:pt x="196" y="1737"/>
                  </a:lnTo>
                  <a:lnTo>
                    <a:pt x="206" y="1783"/>
                  </a:lnTo>
                  <a:lnTo>
                    <a:pt x="216" y="1830"/>
                  </a:lnTo>
                  <a:lnTo>
                    <a:pt x="225" y="1876"/>
                  </a:lnTo>
                  <a:lnTo>
                    <a:pt x="233" y="1926"/>
                  </a:lnTo>
                  <a:lnTo>
                    <a:pt x="241" y="1974"/>
                  </a:lnTo>
                  <a:lnTo>
                    <a:pt x="248" y="2022"/>
                  </a:lnTo>
                  <a:lnTo>
                    <a:pt x="255" y="2070"/>
                  </a:lnTo>
                  <a:lnTo>
                    <a:pt x="259" y="2117"/>
                  </a:lnTo>
                  <a:lnTo>
                    <a:pt x="264" y="2164"/>
                  </a:lnTo>
                  <a:lnTo>
                    <a:pt x="267" y="2210"/>
                  </a:lnTo>
                  <a:lnTo>
                    <a:pt x="270" y="2256"/>
                  </a:lnTo>
                  <a:lnTo>
                    <a:pt x="272" y="2302"/>
                  </a:lnTo>
                  <a:lnTo>
                    <a:pt x="273" y="2346"/>
                  </a:lnTo>
                  <a:lnTo>
                    <a:pt x="273" y="2391"/>
                  </a:lnTo>
                  <a:lnTo>
                    <a:pt x="272" y="2436"/>
                  </a:lnTo>
                  <a:lnTo>
                    <a:pt x="271" y="2479"/>
                  </a:lnTo>
                  <a:lnTo>
                    <a:pt x="267" y="2523"/>
                  </a:lnTo>
                  <a:lnTo>
                    <a:pt x="264" y="2567"/>
                  </a:lnTo>
                  <a:lnTo>
                    <a:pt x="260" y="2610"/>
                  </a:lnTo>
                  <a:lnTo>
                    <a:pt x="257" y="2645"/>
                  </a:lnTo>
                  <a:lnTo>
                    <a:pt x="253" y="2679"/>
                  </a:lnTo>
                  <a:lnTo>
                    <a:pt x="250" y="2713"/>
                  </a:lnTo>
                  <a:lnTo>
                    <a:pt x="248" y="2748"/>
                  </a:lnTo>
                  <a:lnTo>
                    <a:pt x="244" y="2786"/>
                  </a:lnTo>
                  <a:lnTo>
                    <a:pt x="241" y="2825"/>
                  </a:lnTo>
                  <a:lnTo>
                    <a:pt x="236" y="2865"/>
                  </a:lnTo>
                  <a:lnTo>
                    <a:pt x="233" y="2904"/>
                  </a:lnTo>
                  <a:lnTo>
                    <a:pt x="227" y="2943"/>
                  </a:lnTo>
                  <a:lnTo>
                    <a:pt x="221" y="2983"/>
                  </a:lnTo>
                  <a:lnTo>
                    <a:pt x="214" y="3022"/>
                  </a:lnTo>
                  <a:lnTo>
                    <a:pt x="208" y="3061"/>
                  </a:lnTo>
                  <a:lnTo>
                    <a:pt x="167" y="30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6A4EEDB-0CDA-420F-B541-81FF22FBF3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153105" y="4466539"/>
              <a:ext cx="2042512" cy="2391458"/>
            </a:xfrm>
            <a:custGeom>
              <a:avLst/>
              <a:gdLst>
                <a:gd name="T0" fmla="*/ 307 w 3075"/>
                <a:gd name="T1" fmla="*/ 3474 h 3596"/>
                <a:gd name="T2" fmla="*/ 346 w 3075"/>
                <a:gd name="T3" fmla="*/ 3313 h 3596"/>
                <a:gd name="T4" fmla="*/ 368 w 3075"/>
                <a:gd name="T5" fmla="*/ 3140 h 3596"/>
                <a:gd name="T6" fmla="*/ 374 w 3075"/>
                <a:gd name="T7" fmla="*/ 2899 h 3596"/>
                <a:gd name="T8" fmla="*/ 370 w 3075"/>
                <a:gd name="T9" fmla="*/ 2614 h 3596"/>
                <a:gd name="T10" fmla="*/ 359 w 3075"/>
                <a:gd name="T11" fmla="*/ 2473 h 3596"/>
                <a:gd name="T12" fmla="*/ 324 w 3075"/>
                <a:gd name="T13" fmla="*/ 2275 h 3596"/>
                <a:gd name="T14" fmla="*/ 228 w 3075"/>
                <a:gd name="T15" fmla="*/ 1894 h 3596"/>
                <a:gd name="T16" fmla="*/ 127 w 3075"/>
                <a:gd name="T17" fmla="*/ 1566 h 3596"/>
                <a:gd name="T18" fmla="*/ 89 w 3075"/>
                <a:gd name="T19" fmla="*/ 1442 h 3596"/>
                <a:gd name="T20" fmla="*/ 25 w 3075"/>
                <a:gd name="T21" fmla="*/ 1183 h 3596"/>
                <a:gd name="T22" fmla="*/ 0 w 3075"/>
                <a:gd name="T23" fmla="*/ 903 h 3596"/>
                <a:gd name="T24" fmla="*/ 24 w 3075"/>
                <a:gd name="T25" fmla="*/ 632 h 3596"/>
                <a:gd name="T26" fmla="*/ 71 w 3075"/>
                <a:gd name="T27" fmla="*/ 459 h 3596"/>
                <a:gd name="T28" fmla="*/ 127 w 3075"/>
                <a:gd name="T29" fmla="*/ 371 h 3596"/>
                <a:gd name="T30" fmla="*/ 208 w 3075"/>
                <a:gd name="T31" fmla="*/ 311 h 3596"/>
                <a:gd name="T32" fmla="*/ 352 w 3075"/>
                <a:gd name="T33" fmla="*/ 262 h 3596"/>
                <a:gd name="T34" fmla="*/ 550 w 3075"/>
                <a:gd name="T35" fmla="*/ 199 h 3596"/>
                <a:gd name="T36" fmla="*/ 710 w 3075"/>
                <a:gd name="T37" fmla="*/ 146 h 3596"/>
                <a:gd name="T38" fmla="*/ 892 w 3075"/>
                <a:gd name="T39" fmla="*/ 90 h 3596"/>
                <a:gd name="T40" fmla="*/ 1188 w 3075"/>
                <a:gd name="T41" fmla="*/ 23 h 3596"/>
                <a:gd name="T42" fmla="*/ 1460 w 3075"/>
                <a:gd name="T43" fmla="*/ 0 h 3596"/>
                <a:gd name="T44" fmla="*/ 1718 w 3075"/>
                <a:gd name="T45" fmla="*/ 22 h 3596"/>
                <a:gd name="T46" fmla="*/ 2001 w 3075"/>
                <a:gd name="T47" fmla="*/ 79 h 3596"/>
                <a:gd name="T48" fmla="*/ 2290 w 3075"/>
                <a:gd name="T49" fmla="*/ 160 h 3596"/>
                <a:gd name="T50" fmla="*/ 2589 w 3075"/>
                <a:gd name="T51" fmla="*/ 263 h 3596"/>
                <a:gd name="T52" fmla="*/ 2817 w 3075"/>
                <a:gd name="T53" fmla="*/ 350 h 3596"/>
                <a:gd name="T54" fmla="*/ 3022 w 3075"/>
                <a:gd name="T55" fmla="*/ 412 h 3596"/>
                <a:gd name="T56" fmla="*/ 3020 w 3075"/>
                <a:gd name="T57" fmla="*/ 451 h 3596"/>
                <a:gd name="T58" fmla="*/ 2808 w 3075"/>
                <a:gd name="T59" fmla="*/ 388 h 3596"/>
                <a:gd name="T60" fmla="*/ 2575 w 3075"/>
                <a:gd name="T61" fmla="*/ 300 h 3596"/>
                <a:gd name="T62" fmla="*/ 2279 w 3075"/>
                <a:gd name="T63" fmla="*/ 198 h 3596"/>
                <a:gd name="T64" fmla="*/ 1992 w 3075"/>
                <a:gd name="T65" fmla="*/ 118 h 3596"/>
                <a:gd name="T66" fmla="*/ 1712 w 3075"/>
                <a:gd name="T67" fmla="*/ 61 h 3596"/>
                <a:gd name="T68" fmla="*/ 1460 w 3075"/>
                <a:gd name="T69" fmla="*/ 40 h 3596"/>
                <a:gd name="T70" fmla="*/ 1193 w 3075"/>
                <a:gd name="T71" fmla="*/ 62 h 3596"/>
                <a:gd name="T72" fmla="*/ 902 w 3075"/>
                <a:gd name="T73" fmla="*/ 128 h 3596"/>
                <a:gd name="T74" fmla="*/ 721 w 3075"/>
                <a:gd name="T75" fmla="*/ 184 h 3596"/>
                <a:gd name="T76" fmla="*/ 563 w 3075"/>
                <a:gd name="T77" fmla="*/ 235 h 3596"/>
                <a:gd name="T78" fmla="*/ 363 w 3075"/>
                <a:gd name="T79" fmla="*/ 300 h 3596"/>
                <a:gd name="T80" fmla="*/ 228 w 3075"/>
                <a:gd name="T81" fmla="*/ 346 h 3596"/>
                <a:gd name="T82" fmla="*/ 156 w 3075"/>
                <a:gd name="T83" fmla="*/ 398 h 3596"/>
                <a:gd name="T84" fmla="*/ 106 w 3075"/>
                <a:gd name="T85" fmla="*/ 476 h 3596"/>
                <a:gd name="T86" fmla="*/ 63 w 3075"/>
                <a:gd name="T87" fmla="*/ 640 h 3596"/>
                <a:gd name="T88" fmla="*/ 39 w 3075"/>
                <a:gd name="T89" fmla="*/ 903 h 3596"/>
                <a:gd name="T90" fmla="*/ 64 w 3075"/>
                <a:gd name="T91" fmla="*/ 1177 h 3596"/>
                <a:gd name="T92" fmla="*/ 127 w 3075"/>
                <a:gd name="T93" fmla="*/ 1431 h 3596"/>
                <a:gd name="T94" fmla="*/ 165 w 3075"/>
                <a:gd name="T95" fmla="*/ 1554 h 3596"/>
                <a:gd name="T96" fmla="*/ 266 w 3075"/>
                <a:gd name="T97" fmla="*/ 1884 h 3596"/>
                <a:gd name="T98" fmla="*/ 363 w 3075"/>
                <a:gd name="T99" fmla="*/ 2267 h 3596"/>
                <a:gd name="T100" fmla="*/ 398 w 3075"/>
                <a:gd name="T101" fmla="*/ 2469 h 3596"/>
                <a:gd name="T102" fmla="*/ 410 w 3075"/>
                <a:gd name="T103" fmla="*/ 2613 h 3596"/>
                <a:gd name="T104" fmla="*/ 414 w 3075"/>
                <a:gd name="T105" fmla="*/ 2899 h 3596"/>
                <a:gd name="T106" fmla="*/ 407 w 3075"/>
                <a:gd name="T107" fmla="*/ 3140 h 3596"/>
                <a:gd name="T108" fmla="*/ 386 w 3075"/>
                <a:gd name="T109" fmla="*/ 3313 h 3596"/>
                <a:gd name="T110" fmla="*/ 348 w 3075"/>
                <a:gd name="T111" fmla="*/ 3474 h 3596"/>
                <a:gd name="T112" fmla="*/ 262 w 3075"/>
                <a:gd name="T113" fmla="*/ 3596 h 35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075" h="3596">
                  <a:moveTo>
                    <a:pt x="262" y="3596"/>
                  </a:moveTo>
                  <a:lnTo>
                    <a:pt x="275" y="3566"/>
                  </a:lnTo>
                  <a:lnTo>
                    <a:pt x="286" y="3536"/>
                  </a:lnTo>
                  <a:lnTo>
                    <a:pt x="297" y="3505"/>
                  </a:lnTo>
                  <a:lnTo>
                    <a:pt x="307" y="3474"/>
                  </a:lnTo>
                  <a:lnTo>
                    <a:pt x="316" y="3443"/>
                  </a:lnTo>
                  <a:lnTo>
                    <a:pt x="325" y="3411"/>
                  </a:lnTo>
                  <a:lnTo>
                    <a:pt x="332" y="3379"/>
                  </a:lnTo>
                  <a:lnTo>
                    <a:pt x="340" y="3346"/>
                  </a:lnTo>
                  <a:lnTo>
                    <a:pt x="346" y="3313"/>
                  </a:lnTo>
                  <a:lnTo>
                    <a:pt x="352" y="3279"/>
                  </a:lnTo>
                  <a:lnTo>
                    <a:pt x="357" y="3245"/>
                  </a:lnTo>
                  <a:lnTo>
                    <a:pt x="361" y="3209"/>
                  </a:lnTo>
                  <a:lnTo>
                    <a:pt x="364" y="3175"/>
                  </a:lnTo>
                  <a:lnTo>
                    <a:pt x="368" y="3140"/>
                  </a:lnTo>
                  <a:lnTo>
                    <a:pt x="370" y="3103"/>
                  </a:lnTo>
                  <a:lnTo>
                    <a:pt x="371" y="3066"/>
                  </a:lnTo>
                  <a:lnTo>
                    <a:pt x="372" y="3011"/>
                  </a:lnTo>
                  <a:lnTo>
                    <a:pt x="374" y="2955"/>
                  </a:lnTo>
                  <a:lnTo>
                    <a:pt x="374" y="2899"/>
                  </a:lnTo>
                  <a:lnTo>
                    <a:pt x="374" y="2841"/>
                  </a:lnTo>
                  <a:lnTo>
                    <a:pt x="374" y="2785"/>
                  </a:lnTo>
                  <a:lnTo>
                    <a:pt x="374" y="2728"/>
                  </a:lnTo>
                  <a:lnTo>
                    <a:pt x="372" y="2670"/>
                  </a:lnTo>
                  <a:lnTo>
                    <a:pt x="370" y="2614"/>
                  </a:lnTo>
                  <a:lnTo>
                    <a:pt x="369" y="2588"/>
                  </a:lnTo>
                  <a:lnTo>
                    <a:pt x="368" y="2560"/>
                  </a:lnTo>
                  <a:lnTo>
                    <a:pt x="365" y="2533"/>
                  </a:lnTo>
                  <a:lnTo>
                    <a:pt x="362" y="2503"/>
                  </a:lnTo>
                  <a:lnTo>
                    <a:pt x="359" y="2473"/>
                  </a:lnTo>
                  <a:lnTo>
                    <a:pt x="354" y="2441"/>
                  </a:lnTo>
                  <a:lnTo>
                    <a:pt x="349" y="2407"/>
                  </a:lnTo>
                  <a:lnTo>
                    <a:pt x="343" y="2371"/>
                  </a:lnTo>
                  <a:lnTo>
                    <a:pt x="335" y="2323"/>
                  </a:lnTo>
                  <a:lnTo>
                    <a:pt x="324" y="2275"/>
                  </a:lnTo>
                  <a:lnTo>
                    <a:pt x="315" y="2227"/>
                  </a:lnTo>
                  <a:lnTo>
                    <a:pt x="304" y="2178"/>
                  </a:lnTo>
                  <a:lnTo>
                    <a:pt x="281" y="2083"/>
                  </a:lnTo>
                  <a:lnTo>
                    <a:pt x="255" y="1988"/>
                  </a:lnTo>
                  <a:lnTo>
                    <a:pt x="228" y="1894"/>
                  </a:lnTo>
                  <a:lnTo>
                    <a:pt x="200" y="1801"/>
                  </a:lnTo>
                  <a:lnTo>
                    <a:pt x="172" y="1708"/>
                  </a:lnTo>
                  <a:lnTo>
                    <a:pt x="143" y="1615"/>
                  </a:lnTo>
                  <a:lnTo>
                    <a:pt x="135" y="1591"/>
                  </a:lnTo>
                  <a:lnTo>
                    <a:pt x="127" y="1566"/>
                  </a:lnTo>
                  <a:lnTo>
                    <a:pt x="120" y="1542"/>
                  </a:lnTo>
                  <a:lnTo>
                    <a:pt x="112" y="1517"/>
                  </a:lnTo>
                  <a:lnTo>
                    <a:pt x="104" y="1491"/>
                  </a:lnTo>
                  <a:lnTo>
                    <a:pt x="97" y="1467"/>
                  </a:lnTo>
                  <a:lnTo>
                    <a:pt x="89" y="1442"/>
                  </a:lnTo>
                  <a:lnTo>
                    <a:pt x="81" y="1418"/>
                  </a:lnTo>
                  <a:lnTo>
                    <a:pt x="64" y="1358"/>
                  </a:lnTo>
                  <a:lnTo>
                    <a:pt x="49" y="1299"/>
                  </a:lnTo>
                  <a:lnTo>
                    <a:pt x="36" y="1241"/>
                  </a:lnTo>
                  <a:lnTo>
                    <a:pt x="25" y="1183"/>
                  </a:lnTo>
                  <a:lnTo>
                    <a:pt x="16" y="1125"/>
                  </a:lnTo>
                  <a:lnTo>
                    <a:pt x="9" y="1069"/>
                  </a:lnTo>
                  <a:lnTo>
                    <a:pt x="4" y="1013"/>
                  </a:lnTo>
                  <a:lnTo>
                    <a:pt x="1" y="958"/>
                  </a:lnTo>
                  <a:lnTo>
                    <a:pt x="0" y="903"/>
                  </a:lnTo>
                  <a:lnTo>
                    <a:pt x="1" y="848"/>
                  </a:lnTo>
                  <a:lnTo>
                    <a:pt x="3" y="794"/>
                  </a:lnTo>
                  <a:lnTo>
                    <a:pt x="9" y="740"/>
                  </a:lnTo>
                  <a:lnTo>
                    <a:pt x="16" y="686"/>
                  </a:lnTo>
                  <a:lnTo>
                    <a:pt x="24" y="632"/>
                  </a:lnTo>
                  <a:lnTo>
                    <a:pt x="35" y="580"/>
                  </a:lnTo>
                  <a:lnTo>
                    <a:pt x="48" y="527"/>
                  </a:lnTo>
                  <a:lnTo>
                    <a:pt x="55" y="503"/>
                  </a:lnTo>
                  <a:lnTo>
                    <a:pt x="63" y="481"/>
                  </a:lnTo>
                  <a:lnTo>
                    <a:pt x="71" y="459"/>
                  </a:lnTo>
                  <a:lnTo>
                    <a:pt x="80" y="438"/>
                  </a:lnTo>
                  <a:lnTo>
                    <a:pt x="90" y="420"/>
                  </a:lnTo>
                  <a:lnTo>
                    <a:pt x="102" y="403"/>
                  </a:lnTo>
                  <a:lnTo>
                    <a:pt x="114" y="386"/>
                  </a:lnTo>
                  <a:lnTo>
                    <a:pt x="127" y="371"/>
                  </a:lnTo>
                  <a:lnTo>
                    <a:pt x="141" y="357"/>
                  </a:lnTo>
                  <a:lnTo>
                    <a:pt x="157" y="343"/>
                  </a:lnTo>
                  <a:lnTo>
                    <a:pt x="173" y="332"/>
                  </a:lnTo>
                  <a:lnTo>
                    <a:pt x="190" y="320"/>
                  </a:lnTo>
                  <a:lnTo>
                    <a:pt x="208" y="311"/>
                  </a:lnTo>
                  <a:lnTo>
                    <a:pt x="229" y="302"/>
                  </a:lnTo>
                  <a:lnTo>
                    <a:pt x="250" y="294"/>
                  </a:lnTo>
                  <a:lnTo>
                    <a:pt x="271" y="286"/>
                  </a:lnTo>
                  <a:lnTo>
                    <a:pt x="312" y="274"/>
                  </a:lnTo>
                  <a:lnTo>
                    <a:pt x="352" y="262"/>
                  </a:lnTo>
                  <a:lnTo>
                    <a:pt x="392" y="249"/>
                  </a:lnTo>
                  <a:lnTo>
                    <a:pt x="432" y="237"/>
                  </a:lnTo>
                  <a:lnTo>
                    <a:pt x="471" y="224"/>
                  </a:lnTo>
                  <a:lnTo>
                    <a:pt x="511" y="211"/>
                  </a:lnTo>
                  <a:lnTo>
                    <a:pt x="550" y="199"/>
                  </a:lnTo>
                  <a:lnTo>
                    <a:pt x="589" y="185"/>
                  </a:lnTo>
                  <a:lnTo>
                    <a:pt x="619" y="176"/>
                  </a:lnTo>
                  <a:lnTo>
                    <a:pt x="649" y="165"/>
                  </a:lnTo>
                  <a:lnTo>
                    <a:pt x="680" y="156"/>
                  </a:lnTo>
                  <a:lnTo>
                    <a:pt x="710" y="146"/>
                  </a:lnTo>
                  <a:lnTo>
                    <a:pt x="739" y="137"/>
                  </a:lnTo>
                  <a:lnTo>
                    <a:pt x="769" y="126"/>
                  </a:lnTo>
                  <a:lnTo>
                    <a:pt x="800" y="117"/>
                  </a:lnTo>
                  <a:lnTo>
                    <a:pt x="830" y="108"/>
                  </a:lnTo>
                  <a:lnTo>
                    <a:pt x="892" y="90"/>
                  </a:lnTo>
                  <a:lnTo>
                    <a:pt x="954" y="73"/>
                  </a:lnTo>
                  <a:lnTo>
                    <a:pt x="1014" y="58"/>
                  </a:lnTo>
                  <a:lnTo>
                    <a:pt x="1072" y="44"/>
                  </a:lnTo>
                  <a:lnTo>
                    <a:pt x="1131" y="32"/>
                  </a:lnTo>
                  <a:lnTo>
                    <a:pt x="1188" y="23"/>
                  </a:lnTo>
                  <a:lnTo>
                    <a:pt x="1243" y="15"/>
                  </a:lnTo>
                  <a:lnTo>
                    <a:pt x="1299" y="8"/>
                  </a:lnTo>
                  <a:lnTo>
                    <a:pt x="1353" y="4"/>
                  </a:lnTo>
                  <a:lnTo>
                    <a:pt x="1407" y="1"/>
                  </a:lnTo>
                  <a:lnTo>
                    <a:pt x="1460" y="0"/>
                  </a:lnTo>
                  <a:lnTo>
                    <a:pt x="1513" y="1"/>
                  </a:lnTo>
                  <a:lnTo>
                    <a:pt x="1565" y="4"/>
                  </a:lnTo>
                  <a:lnTo>
                    <a:pt x="1617" y="8"/>
                  </a:lnTo>
                  <a:lnTo>
                    <a:pt x="1667" y="14"/>
                  </a:lnTo>
                  <a:lnTo>
                    <a:pt x="1718" y="22"/>
                  </a:lnTo>
                  <a:lnTo>
                    <a:pt x="1775" y="31"/>
                  </a:lnTo>
                  <a:lnTo>
                    <a:pt x="1832" y="43"/>
                  </a:lnTo>
                  <a:lnTo>
                    <a:pt x="1888" y="54"/>
                  </a:lnTo>
                  <a:lnTo>
                    <a:pt x="1944" y="67"/>
                  </a:lnTo>
                  <a:lnTo>
                    <a:pt x="2001" y="79"/>
                  </a:lnTo>
                  <a:lnTo>
                    <a:pt x="2059" y="94"/>
                  </a:lnTo>
                  <a:lnTo>
                    <a:pt x="2116" y="109"/>
                  </a:lnTo>
                  <a:lnTo>
                    <a:pt x="2175" y="125"/>
                  </a:lnTo>
                  <a:lnTo>
                    <a:pt x="2232" y="143"/>
                  </a:lnTo>
                  <a:lnTo>
                    <a:pt x="2290" y="160"/>
                  </a:lnTo>
                  <a:lnTo>
                    <a:pt x="2349" y="178"/>
                  </a:lnTo>
                  <a:lnTo>
                    <a:pt x="2409" y="198"/>
                  </a:lnTo>
                  <a:lnTo>
                    <a:pt x="2468" y="218"/>
                  </a:lnTo>
                  <a:lnTo>
                    <a:pt x="2528" y="240"/>
                  </a:lnTo>
                  <a:lnTo>
                    <a:pt x="2589" y="263"/>
                  </a:lnTo>
                  <a:lnTo>
                    <a:pt x="2649" y="286"/>
                  </a:lnTo>
                  <a:lnTo>
                    <a:pt x="2667" y="293"/>
                  </a:lnTo>
                  <a:lnTo>
                    <a:pt x="2717" y="312"/>
                  </a:lnTo>
                  <a:lnTo>
                    <a:pt x="2766" y="332"/>
                  </a:lnTo>
                  <a:lnTo>
                    <a:pt x="2817" y="350"/>
                  </a:lnTo>
                  <a:lnTo>
                    <a:pt x="2867" y="367"/>
                  </a:lnTo>
                  <a:lnTo>
                    <a:pt x="2919" y="383"/>
                  </a:lnTo>
                  <a:lnTo>
                    <a:pt x="2971" y="398"/>
                  </a:lnTo>
                  <a:lnTo>
                    <a:pt x="2996" y="405"/>
                  </a:lnTo>
                  <a:lnTo>
                    <a:pt x="3022" y="412"/>
                  </a:lnTo>
                  <a:lnTo>
                    <a:pt x="3049" y="418"/>
                  </a:lnTo>
                  <a:lnTo>
                    <a:pt x="3075" y="422"/>
                  </a:lnTo>
                  <a:lnTo>
                    <a:pt x="3075" y="463"/>
                  </a:lnTo>
                  <a:lnTo>
                    <a:pt x="3047" y="457"/>
                  </a:lnTo>
                  <a:lnTo>
                    <a:pt x="3020" y="451"/>
                  </a:lnTo>
                  <a:lnTo>
                    <a:pt x="2994" y="445"/>
                  </a:lnTo>
                  <a:lnTo>
                    <a:pt x="2966" y="438"/>
                  </a:lnTo>
                  <a:lnTo>
                    <a:pt x="2912" y="424"/>
                  </a:lnTo>
                  <a:lnTo>
                    <a:pt x="2859" y="406"/>
                  </a:lnTo>
                  <a:lnTo>
                    <a:pt x="2808" y="388"/>
                  </a:lnTo>
                  <a:lnTo>
                    <a:pt x="2755" y="370"/>
                  </a:lnTo>
                  <a:lnTo>
                    <a:pt x="2704" y="349"/>
                  </a:lnTo>
                  <a:lnTo>
                    <a:pt x="2653" y="329"/>
                  </a:lnTo>
                  <a:lnTo>
                    <a:pt x="2636" y="323"/>
                  </a:lnTo>
                  <a:lnTo>
                    <a:pt x="2575" y="300"/>
                  </a:lnTo>
                  <a:lnTo>
                    <a:pt x="2515" y="278"/>
                  </a:lnTo>
                  <a:lnTo>
                    <a:pt x="2456" y="256"/>
                  </a:lnTo>
                  <a:lnTo>
                    <a:pt x="2396" y="235"/>
                  </a:lnTo>
                  <a:lnTo>
                    <a:pt x="2337" y="216"/>
                  </a:lnTo>
                  <a:lnTo>
                    <a:pt x="2279" y="198"/>
                  </a:lnTo>
                  <a:lnTo>
                    <a:pt x="2222" y="180"/>
                  </a:lnTo>
                  <a:lnTo>
                    <a:pt x="2163" y="163"/>
                  </a:lnTo>
                  <a:lnTo>
                    <a:pt x="2106" y="147"/>
                  </a:lnTo>
                  <a:lnTo>
                    <a:pt x="2049" y="132"/>
                  </a:lnTo>
                  <a:lnTo>
                    <a:pt x="1992" y="118"/>
                  </a:lnTo>
                  <a:lnTo>
                    <a:pt x="1936" y="105"/>
                  </a:lnTo>
                  <a:lnTo>
                    <a:pt x="1880" y="92"/>
                  </a:lnTo>
                  <a:lnTo>
                    <a:pt x="1823" y="81"/>
                  </a:lnTo>
                  <a:lnTo>
                    <a:pt x="1767" y="70"/>
                  </a:lnTo>
                  <a:lnTo>
                    <a:pt x="1712" y="61"/>
                  </a:lnTo>
                  <a:lnTo>
                    <a:pt x="1662" y="53"/>
                  </a:lnTo>
                  <a:lnTo>
                    <a:pt x="1612" y="47"/>
                  </a:lnTo>
                  <a:lnTo>
                    <a:pt x="1562" y="43"/>
                  </a:lnTo>
                  <a:lnTo>
                    <a:pt x="1511" y="40"/>
                  </a:lnTo>
                  <a:lnTo>
                    <a:pt x="1460" y="40"/>
                  </a:lnTo>
                  <a:lnTo>
                    <a:pt x="1407" y="40"/>
                  </a:lnTo>
                  <a:lnTo>
                    <a:pt x="1354" y="44"/>
                  </a:lnTo>
                  <a:lnTo>
                    <a:pt x="1302" y="48"/>
                  </a:lnTo>
                  <a:lnTo>
                    <a:pt x="1248" y="54"/>
                  </a:lnTo>
                  <a:lnTo>
                    <a:pt x="1193" y="62"/>
                  </a:lnTo>
                  <a:lnTo>
                    <a:pt x="1136" y="71"/>
                  </a:lnTo>
                  <a:lnTo>
                    <a:pt x="1080" y="83"/>
                  </a:lnTo>
                  <a:lnTo>
                    <a:pt x="1022" y="95"/>
                  </a:lnTo>
                  <a:lnTo>
                    <a:pt x="963" y="110"/>
                  </a:lnTo>
                  <a:lnTo>
                    <a:pt x="902" y="128"/>
                  </a:lnTo>
                  <a:lnTo>
                    <a:pt x="842" y="146"/>
                  </a:lnTo>
                  <a:lnTo>
                    <a:pt x="812" y="155"/>
                  </a:lnTo>
                  <a:lnTo>
                    <a:pt x="782" y="164"/>
                  </a:lnTo>
                  <a:lnTo>
                    <a:pt x="751" y="175"/>
                  </a:lnTo>
                  <a:lnTo>
                    <a:pt x="721" y="184"/>
                  </a:lnTo>
                  <a:lnTo>
                    <a:pt x="691" y="194"/>
                  </a:lnTo>
                  <a:lnTo>
                    <a:pt x="661" y="203"/>
                  </a:lnTo>
                  <a:lnTo>
                    <a:pt x="632" y="214"/>
                  </a:lnTo>
                  <a:lnTo>
                    <a:pt x="602" y="223"/>
                  </a:lnTo>
                  <a:lnTo>
                    <a:pt x="563" y="235"/>
                  </a:lnTo>
                  <a:lnTo>
                    <a:pt x="523" y="248"/>
                  </a:lnTo>
                  <a:lnTo>
                    <a:pt x="484" y="262"/>
                  </a:lnTo>
                  <a:lnTo>
                    <a:pt x="443" y="274"/>
                  </a:lnTo>
                  <a:lnTo>
                    <a:pt x="403" y="287"/>
                  </a:lnTo>
                  <a:lnTo>
                    <a:pt x="363" y="300"/>
                  </a:lnTo>
                  <a:lnTo>
                    <a:pt x="323" y="312"/>
                  </a:lnTo>
                  <a:lnTo>
                    <a:pt x="283" y="324"/>
                  </a:lnTo>
                  <a:lnTo>
                    <a:pt x="263" y="331"/>
                  </a:lnTo>
                  <a:lnTo>
                    <a:pt x="245" y="338"/>
                  </a:lnTo>
                  <a:lnTo>
                    <a:pt x="228" y="346"/>
                  </a:lnTo>
                  <a:lnTo>
                    <a:pt x="211" y="355"/>
                  </a:lnTo>
                  <a:lnTo>
                    <a:pt x="196" y="364"/>
                  </a:lnTo>
                  <a:lnTo>
                    <a:pt x="181" y="374"/>
                  </a:lnTo>
                  <a:lnTo>
                    <a:pt x="168" y="386"/>
                  </a:lnTo>
                  <a:lnTo>
                    <a:pt x="156" y="398"/>
                  </a:lnTo>
                  <a:lnTo>
                    <a:pt x="144" y="412"/>
                  </a:lnTo>
                  <a:lnTo>
                    <a:pt x="134" y="426"/>
                  </a:lnTo>
                  <a:lnTo>
                    <a:pt x="123" y="442"/>
                  </a:lnTo>
                  <a:lnTo>
                    <a:pt x="114" y="458"/>
                  </a:lnTo>
                  <a:lnTo>
                    <a:pt x="106" y="476"/>
                  </a:lnTo>
                  <a:lnTo>
                    <a:pt x="99" y="496"/>
                  </a:lnTo>
                  <a:lnTo>
                    <a:pt x="92" y="515"/>
                  </a:lnTo>
                  <a:lnTo>
                    <a:pt x="86" y="537"/>
                  </a:lnTo>
                  <a:lnTo>
                    <a:pt x="73" y="589"/>
                  </a:lnTo>
                  <a:lnTo>
                    <a:pt x="63" y="640"/>
                  </a:lnTo>
                  <a:lnTo>
                    <a:pt x="55" y="692"/>
                  </a:lnTo>
                  <a:lnTo>
                    <a:pt x="48" y="745"/>
                  </a:lnTo>
                  <a:lnTo>
                    <a:pt x="43" y="796"/>
                  </a:lnTo>
                  <a:lnTo>
                    <a:pt x="40" y="850"/>
                  </a:lnTo>
                  <a:lnTo>
                    <a:pt x="39" y="903"/>
                  </a:lnTo>
                  <a:lnTo>
                    <a:pt x="40" y="957"/>
                  </a:lnTo>
                  <a:lnTo>
                    <a:pt x="43" y="1011"/>
                  </a:lnTo>
                  <a:lnTo>
                    <a:pt x="48" y="1066"/>
                  </a:lnTo>
                  <a:lnTo>
                    <a:pt x="55" y="1121"/>
                  </a:lnTo>
                  <a:lnTo>
                    <a:pt x="64" y="1177"/>
                  </a:lnTo>
                  <a:lnTo>
                    <a:pt x="75" y="1233"/>
                  </a:lnTo>
                  <a:lnTo>
                    <a:pt x="88" y="1291"/>
                  </a:lnTo>
                  <a:lnTo>
                    <a:pt x="103" y="1348"/>
                  </a:lnTo>
                  <a:lnTo>
                    <a:pt x="119" y="1406"/>
                  </a:lnTo>
                  <a:lnTo>
                    <a:pt x="127" y="1431"/>
                  </a:lnTo>
                  <a:lnTo>
                    <a:pt x="134" y="1456"/>
                  </a:lnTo>
                  <a:lnTo>
                    <a:pt x="142" y="1480"/>
                  </a:lnTo>
                  <a:lnTo>
                    <a:pt x="150" y="1505"/>
                  </a:lnTo>
                  <a:lnTo>
                    <a:pt x="157" y="1529"/>
                  </a:lnTo>
                  <a:lnTo>
                    <a:pt x="165" y="1554"/>
                  </a:lnTo>
                  <a:lnTo>
                    <a:pt x="173" y="1579"/>
                  </a:lnTo>
                  <a:lnTo>
                    <a:pt x="181" y="1604"/>
                  </a:lnTo>
                  <a:lnTo>
                    <a:pt x="209" y="1697"/>
                  </a:lnTo>
                  <a:lnTo>
                    <a:pt x="238" y="1790"/>
                  </a:lnTo>
                  <a:lnTo>
                    <a:pt x="266" y="1884"/>
                  </a:lnTo>
                  <a:lnTo>
                    <a:pt x="293" y="1979"/>
                  </a:lnTo>
                  <a:lnTo>
                    <a:pt x="318" y="2074"/>
                  </a:lnTo>
                  <a:lnTo>
                    <a:pt x="343" y="2170"/>
                  </a:lnTo>
                  <a:lnTo>
                    <a:pt x="353" y="2219"/>
                  </a:lnTo>
                  <a:lnTo>
                    <a:pt x="363" y="2267"/>
                  </a:lnTo>
                  <a:lnTo>
                    <a:pt x="374" y="2315"/>
                  </a:lnTo>
                  <a:lnTo>
                    <a:pt x="382" y="2364"/>
                  </a:lnTo>
                  <a:lnTo>
                    <a:pt x="388" y="2401"/>
                  </a:lnTo>
                  <a:lnTo>
                    <a:pt x="393" y="2435"/>
                  </a:lnTo>
                  <a:lnTo>
                    <a:pt x="398" y="2469"/>
                  </a:lnTo>
                  <a:lnTo>
                    <a:pt x="401" y="2500"/>
                  </a:lnTo>
                  <a:lnTo>
                    <a:pt x="404" y="2529"/>
                  </a:lnTo>
                  <a:lnTo>
                    <a:pt x="407" y="2558"/>
                  </a:lnTo>
                  <a:lnTo>
                    <a:pt x="409" y="2586"/>
                  </a:lnTo>
                  <a:lnTo>
                    <a:pt x="410" y="2613"/>
                  </a:lnTo>
                  <a:lnTo>
                    <a:pt x="411" y="2670"/>
                  </a:lnTo>
                  <a:lnTo>
                    <a:pt x="413" y="2727"/>
                  </a:lnTo>
                  <a:lnTo>
                    <a:pt x="413" y="2784"/>
                  </a:lnTo>
                  <a:lnTo>
                    <a:pt x="414" y="2841"/>
                  </a:lnTo>
                  <a:lnTo>
                    <a:pt x="414" y="2899"/>
                  </a:lnTo>
                  <a:lnTo>
                    <a:pt x="413" y="2955"/>
                  </a:lnTo>
                  <a:lnTo>
                    <a:pt x="411" y="3011"/>
                  </a:lnTo>
                  <a:lnTo>
                    <a:pt x="410" y="3067"/>
                  </a:lnTo>
                  <a:lnTo>
                    <a:pt x="409" y="3104"/>
                  </a:lnTo>
                  <a:lnTo>
                    <a:pt x="407" y="3140"/>
                  </a:lnTo>
                  <a:lnTo>
                    <a:pt x="404" y="3175"/>
                  </a:lnTo>
                  <a:lnTo>
                    <a:pt x="401" y="3211"/>
                  </a:lnTo>
                  <a:lnTo>
                    <a:pt x="396" y="3245"/>
                  </a:lnTo>
                  <a:lnTo>
                    <a:pt x="392" y="3279"/>
                  </a:lnTo>
                  <a:lnTo>
                    <a:pt x="386" y="3313"/>
                  </a:lnTo>
                  <a:lnTo>
                    <a:pt x="380" y="3346"/>
                  </a:lnTo>
                  <a:lnTo>
                    <a:pt x="374" y="3379"/>
                  </a:lnTo>
                  <a:lnTo>
                    <a:pt x="365" y="3411"/>
                  </a:lnTo>
                  <a:lnTo>
                    <a:pt x="357" y="3443"/>
                  </a:lnTo>
                  <a:lnTo>
                    <a:pt x="348" y="3474"/>
                  </a:lnTo>
                  <a:lnTo>
                    <a:pt x="339" y="3505"/>
                  </a:lnTo>
                  <a:lnTo>
                    <a:pt x="329" y="3536"/>
                  </a:lnTo>
                  <a:lnTo>
                    <a:pt x="317" y="3566"/>
                  </a:lnTo>
                  <a:lnTo>
                    <a:pt x="306" y="3596"/>
                  </a:lnTo>
                  <a:lnTo>
                    <a:pt x="262" y="359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E2EBAC9F-7CD6-4691-AAA3-7ABB871BF4A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15" y="2"/>
              <a:ext cx="3666282" cy="1595858"/>
            </a:xfrm>
            <a:custGeom>
              <a:avLst/>
              <a:gdLst>
                <a:gd name="T0" fmla="*/ 3940 w 5514"/>
                <a:gd name="T1" fmla="*/ 2365 h 2401"/>
                <a:gd name="T2" fmla="*/ 3759 w 5514"/>
                <a:gd name="T3" fmla="*/ 2269 h 2401"/>
                <a:gd name="T4" fmla="*/ 3533 w 5514"/>
                <a:gd name="T5" fmla="*/ 2148 h 2401"/>
                <a:gd name="T6" fmla="*/ 3282 w 5514"/>
                <a:gd name="T7" fmla="*/ 2118 h 2401"/>
                <a:gd name="T8" fmla="*/ 2914 w 5514"/>
                <a:gd name="T9" fmla="*/ 2204 h 2401"/>
                <a:gd name="T10" fmla="*/ 2531 w 5514"/>
                <a:gd name="T11" fmla="*/ 2309 h 2401"/>
                <a:gd name="T12" fmla="*/ 2293 w 5514"/>
                <a:gd name="T13" fmla="*/ 2347 h 2401"/>
                <a:gd name="T14" fmla="*/ 2053 w 5514"/>
                <a:gd name="T15" fmla="*/ 2344 h 2401"/>
                <a:gd name="T16" fmla="*/ 1822 w 5514"/>
                <a:gd name="T17" fmla="*/ 2290 h 2401"/>
                <a:gd name="T18" fmla="*/ 1627 w 5514"/>
                <a:gd name="T19" fmla="*/ 2151 h 2401"/>
                <a:gd name="T20" fmla="*/ 1443 w 5514"/>
                <a:gd name="T21" fmla="*/ 1910 h 2401"/>
                <a:gd name="T22" fmla="*/ 1316 w 5514"/>
                <a:gd name="T23" fmla="*/ 1787 h 2401"/>
                <a:gd name="T24" fmla="*/ 1193 w 5514"/>
                <a:gd name="T25" fmla="*/ 1717 h 2401"/>
                <a:gd name="T26" fmla="*/ 1065 w 5514"/>
                <a:gd name="T27" fmla="*/ 1693 h 2401"/>
                <a:gd name="T28" fmla="*/ 882 w 5514"/>
                <a:gd name="T29" fmla="*/ 1717 h 2401"/>
                <a:gd name="T30" fmla="*/ 654 w 5514"/>
                <a:gd name="T31" fmla="*/ 1802 h 2401"/>
                <a:gd name="T32" fmla="*/ 279 w 5514"/>
                <a:gd name="T33" fmla="*/ 1956 h 2401"/>
                <a:gd name="T34" fmla="*/ 0 w 5514"/>
                <a:gd name="T35" fmla="*/ 2040 h 2401"/>
                <a:gd name="T36" fmla="*/ 201 w 5514"/>
                <a:gd name="T37" fmla="*/ 1942 h 2401"/>
                <a:gd name="T38" fmla="*/ 610 w 5514"/>
                <a:gd name="T39" fmla="*/ 1778 h 2401"/>
                <a:gd name="T40" fmla="*/ 839 w 5514"/>
                <a:gd name="T41" fmla="*/ 1688 h 2401"/>
                <a:gd name="T42" fmla="*/ 1051 w 5514"/>
                <a:gd name="T43" fmla="*/ 1653 h 2401"/>
                <a:gd name="T44" fmla="*/ 1188 w 5514"/>
                <a:gd name="T45" fmla="*/ 1673 h 2401"/>
                <a:gd name="T46" fmla="*/ 1323 w 5514"/>
                <a:gd name="T47" fmla="*/ 1742 h 2401"/>
                <a:gd name="T48" fmla="*/ 1441 w 5514"/>
                <a:gd name="T49" fmla="*/ 1847 h 2401"/>
                <a:gd name="T50" fmla="*/ 1631 w 5514"/>
                <a:gd name="T51" fmla="*/ 2097 h 2401"/>
                <a:gd name="T52" fmla="*/ 1809 w 5514"/>
                <a:gd name="T53" fmla="*/ 2240 h 2401"/>
                <a:gd name="T54" fmla="*/ 2024 w 5514"/>
                <a:gd name="T55" fmla="*/ 2302 h 2401"/>
                <a:gd name="T56" fmla="*/ 2256 w 5514"/>
                <a:gd name="T57" fmla="*/ 2310 h 2401"/>
                <a:gd name="T58" fmla="*/ 2488 w 5514"/>
                <a:gd name="T59" fmla="*/ 2278 h 2401"/>
                <a:gd name="T60" fmla="*/ 2848 w 5514"/>
                <a:gd name="T61" fmla="*/ 2183 h 2401"/>
                <a:gd name="T62" fmla="*/ 3241 w 5514"/>
                <a:gd name="T63" fmla="*/ 2083 h 2401"/>
                <a:gd name="T64" fmla="*/ 3457 w 5514"/>
                <a:gd name="T65" fmla="*/ 2087 h 2401"/>
                <a:gd name="T66" fmla="*/ 3581 w 5514"/>
                <a:gd name="T67" fmla="*/ 2125 h 2401"/>
                <a:gd name="T68" fmla="*/ 3779 w 5514"/>
                <a:gd name="T69" fmla="*/ 2234 h 2401"/>
                <a:gd name="T70" fmla="*/ 3950 w 5514"/>
                <a:gd name="T71" fmla="*/ 2326 h 2401"/>
                <a:gd name="T72" fmla="*/ 4087 w 5514"/>
                <a:gd name="T73" fmla="*/ 2360 h 2401"/>
                <a:gd name="T74" fmla="*/ 4208 w 5514"/>
                <a:gd name="T75" fmla="*/ 2328 h 2401"/>
                <a:gd name="T76" fmla="*/ 4507 w 5514"/>
                <a:gd name="T77" fmla="*/ 2121 h 2401"/>
                <a:gd name="T78" fmla="*/ 4711 w 5514"/>
                <a:gd name="T79" fmla="*/ 1901 h 2401"/>
                <a:gd name="T80" fmla="*/ 4991 w 5514"/>
                <a:gd name="T81" fmla="*/ 1486 h 2401"/>
                <a:gd name="T82" fmla="*/ 5254 w 5514"/>
                <a:gd name="T83" fmla="*/ 1079 h 2401"/>
                <a:gd name="T84" fmla="*/ 5404 w 5514"/>
                <a:gd name="T85" fmla="*/ 826 h 2401"/>
                <a:gd name="T86" fmla="*/ 5464 w 5514"/>
                <a:gd name="T87" fmla="*/ 648 h 2401"/>
                <a:gd name="T88" fmla="*/ 5473 w 5514"/>
                <a:gd name="T89" fmla="*/ 489 h 2401"/>
                <a:gd name="T90" fmla="*/ 5445 w 5514"/>
                <a:gd name="T91" fmla="*/ 354 h 2401"/>
                <a:gd name="T92" fmla="*/ 5346 w 5514"/>
                <a:gd name="T93" fmla="*/ 156 h 2401"/>
                <a:gd name="T94" fmla="*/ 5273 w 5514"/>
                <a:gd name="T95" fmla="*/ 0 h 2401"/>
                <a:gd name="T96" fmla="*/ 5425 w 5514"/>
                <a:gd name="T97" fmla="*/ 208 h 2401"/>
                <a:gd name="T98" fmla="*/ 5496 w 5514"/>
                <a:gd name="T99" fmla="*/ 387 h 2401"/>
                <a:gd name="T100" fmla="*/ 5514 w 5514"/>
                <a:gd name="T101" fmla="*/ 530 h 2401"/>
                <a:gd name="T102" fmla="*/ 5491 w 5514"/>
                <a:gd name="T103" fmla="*/ 707 h 2401"/>
                <a:gd name="T104" fmla="*/ 5412 w 5514"/>
                <a:gd name="T105" fmla="*/ 897 h 2401"/>
                <a:gd name="T106" fmla="*/ 5214 w 5514"/>
                <a:gd name="T107" fmla="*/ 1216 h 2401"/>
                <a:gd name="T108" fmla="*/ 4945 w 5514"/>
                <a:gd name="T109" fmla="*/ 1626 h 2401"/>
                <a:gd name="T110" fmla="*/ 4689 w 5514"/>
                <a:gd name="T111" fmla="*/ 1995 h 2401"/>
                <a:gd name="T112" fmla="*/ 4467 w 5514"/>
                <a:gd name="T113" fmla="*/ 2203 h 2401"/>
                <a:gd name="T114" fmla="*/ 4195 w 5514"/>
                <a:gd name="T115" fmla="*/ 2379 h 2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514" h="2401">
                  <a:moveTo>
                    <a:pt x="4091" y="2401"/>
                  </a:moveTo>
                  <a:lnTo>
                    <a:pt x="4067" y="2399"/>
                  </a:lnTo>
                  <a:lnTo>
                    <a:pt x="4042" y="2396"/>
                  </a:lnTo>
                  <a:lnTo>
                    <a:pt x="4017" y="2391"/>
                  </a:lnTo>
                  <a:lnTo>
                    <a:pt x="3992" y="2385"/>
                  </a:lnTo>
                  <a:lnTo>
                    <a:pt x="3967" y="2375"/>
                  </a:lnTo>
                  <a:lnTo>
                    <a:pt x="3940" y="2365"/>
                  </a:lnTo>
                  <a:lnTo>
                    <a:pt x="3914" y="2352"/>
                  </a:lnTo>
                  <a:lnTo>
                    <a:pt x="3888" y="2337"/>
                  </a:lnTo>
                  <a:lnTo>
                    <a:pt x="3864" y="2324"/>
                  </a:lnTo>
                  <a:lnTo>
                    <a:pt x="3841" y="2311"/>
                  </a:lnTo>
                  <a:lnTo>
                    <a:pt x="3816" y="2298"/>
                  </a:lnTo>
                  <a:lnTo>
                    <a:pt x="3792" y="2286"/>
                  </a:lnTo>
                  <a:lnTo>
                    <a:pt x="3759" y="2269"/>
                  </a:lnTo>
                  <a:lnTo>
                    <a:pt x="3726" y="2251"/>
                  </a:lnTo>
                  <a:lnTo>
                    <a:pt x="3693" y="2232"/>
                  </a:lnTo>
                  <a:lnTo>
                    <a:pt x="3660" y="2212"/>
                  </a:lnTo>
                  <a:lnTo>
                    <a:pt x="3630" y="2193"/>
                  </a:lnTo>
                  <a:lnTo>
                    <a:pt x="3599" y="2176"/>
                  </a:lnTo>
                  <a:lnTo>
                    <a:pt x="3566" y="2161"/>
                  </a:lnTo>
                  <a:lnTo>
                    <a:pt x="3533" y="2148"/>
                  </a:lnTo>
                  <a:lnTo>
                    <a:pt x="3500" y="2138"/>
                  </a:lnTo>
                  <a:lnTo>
                    <a:pt x="3465" y="2130"/>
                  </a:lnTo>
                  <a:lnTo>
                    <a:pt x="3431" y="2123"/>
                  </a:lnTo>
                  <a:lnTo>
                    <a:pt x="3395" y="2118"/>
                  </a:lnTo>
                  <a:lnTo>
                    <a:pt x="3359" y="2116"/>
                  </a:lnTo>
                  <a:lnTo>
                    <a:pt x="3321" y="2116"/>
                  </a:lnTo>
                  <a:lnTo>
                    <a:pt x="3282" y="2118"/>
                  </a:lnTo>
                  <a:lnTo>
                    <a:pt x="3243" y="2122"/>
                  </a:lnTo>
                  <a:lnTo>
                    <a:pt x="3202" y="2129"/>
                  </a:lnTo>
                  <a:lnTo>
                    <a:pt x="3159" y="2137"/>
                  </a:lnTo>
                  <a:lnTo>
                    <a:pt x="3116" y="2146"/>
                  </a:lnTo>
                  <a:lnTo>
                    <a:pt x="3071" y="2159"/>
                  </a:lnTo>
                  <a:lnTo>
                    <a:pt x="2966" y="2188"/>
                  </a:lnTo>
                  <a:lnTo>
                    <a:pt x="2914" y="2204"/>
                  </a:lnTo>
                  <a:lnTo>
                    <a:pt x="2859" y="2221"/>
                  </a:lnTo>
                  <a:lnTo>
                    <a:pt x="2805" y="2235"/>
                  </a:lnTo>
                  <a:lnTo>
                    <a:pt x="2751" y="2251"/>
                  </a:lnTo>
                  <a:lnTo>
                    <a:pt x="2696" y="2266"/>
                  </a:lnTo>
                  <a:lnTo>
                    <a:pt x="2641" y="2281"/>
                  </a:lnTo>
                  <a:lnTo>
                    <a:pt x="2586" y="2295"/>
                  </a:lnTo>
                  <a:lnTo>
                    <a:pt x="2531" y="2309"/>
                  </a:lnTo>
                  <a:lnTo>
                    <a:pt x="2497" y="2317"/>
                  </a:lnTo>
                  <a:lnTo>
                    <a:pt x="2463" y="2324"/>
                  </a:lnTo>
                  <a:lnTo>
                    <a:pt x="2428" y="2329"/>
                  </a:lnTo>
                  <a:lnTo>
                    <a:pt x="2395" y="2335"/>
                  </a:lnTo>
                  <a:lnTo>
                    <a:pt x="2361" y="2340"/>
                  </a:lnTo>
                  <a:lnTo>
                    <a:pt x="2326" y="2343"/>
                  </a:lnTo>
                  <a:lnTo>
                    <a:pt x="2293" y="2347"/>
                  </a:lnTo>
                  <a:lnTo>
                    <a:pt x="2259" y="2349"/>
                  </a:lnTo>
                  <a:lnTo>
                    <a:pt x="2224" y="2350"/>
                  </a:lnTo>
                  <a:lnTo>
                    <a:pt x="2190" y="2350"/>
                  </a:lnTo>
                  <a:lnTo>
                    <a:pt x="2155" y="2350"/>
                  </a:lnTo>
                  <a:lnTo>
                    <a:pt x="2122" y="2349"/>
                  </a:lnTo>
                  <a:lnTo>
                    <a:pt x="2088" y="2348"/>
                  </a:lnTo>
                  <a:lnTo>
                    <a:pt x="2053" y="2344"/>
                  </a:lnTo>
                  <a:lnTo>
                    <a:pt x="2019" y="2341"/>
                  </a:lnTo>
                  <a:lnTo>
                    <a:pt x="1986" y="2336"/>
                  </a:lnTo>
                  <a:lnTo>
                    <a:pt x="1951" y="2331"/>
                  </a:lnTo>
                  <a:lnTo>
                    <a:pt x="1917" y="2324"/>
                  </a:lnTo>
                  <a:lnTo>
                    <a:pt x="1885" y="2315"/>
                  </a:lnTo>
                  <a:lnTo>
                    <a:pt x="1853" y="2303"/>
                  </a:lnTo>
                  <a:lnTo>
                    <a:pt x="1822" y="2290"/>
                  </a:lnTo>
                  <a:lnTo>
                    <a:pt x="1791" y="2276"/>
                  </a:lnTo>
                  <a:lnTo>
                    <a:pt x="1762" y="2259"/>
                  </a:lnTo>
                  <a:lnTo>
                    <a:pt x="1733" y="2241"/>
                  </a:lnTo>
                  <a:lnTo>
                    <a:pt x="1706" y="2222"/>
                  </a:lnTo>
                  <a:lnTo>
                    <a:pt x="1678" y="2200"/>
                  </a:lnTo>
                  <a:lnTo>
                    <a:pt x="1652" y="2176"/>
                  </a:lnTo>
                  <a:lnTo>
                    <a:pt x="1627" y="2151"/>
                  </a:lnTo>
                  <a:lnTo>
                    <a:pt x="1603" y="2123"/>
                  </a:lnTo>
                  <a:lnTo>
                    <a:pt x="1578" y="2094"/>
                  </a:lnTo>
                  <a:lnTo>
                    <a:pt x="1556" y="2063"/>
                  </a:lnTo>
                  <a:lnTo>
                    <a:pt x="1533" y="2030"/>
                  </a:lnTo>
                  <a:lnTo>
                    <a:pt x="1504" y="1988"/>
                  </a:lnTo>
                  <a:lnTo>
                    <a:pt x="1474" y="1948"/>
                  </a:lnTo>
                  <a:lnTo>
                    <a:pt x="1443" y="1910"/>
                  </a:lnTo>
                  <a:lnTo>
                    <a:pt x="1412" y="1875"/>
                  </a:lnTo>
                  <a:lnTo>
                    <a:pt x="1396" y="1858"/>
                  </a:lnTo>
                  <a:lnTo>
                    <a:pt x="1381" y="1842"/>
                  </a:lnTo>
                  <a:lnTo>
                    <a:pt x="1365" y="1827"/>
                  </a:lnTo>
                  <a:lnTo>
                    <a:pt x="1349" y="1813"/>
                  </a:lnTo>
                  <a:lnTo>
                    <a:pt x="1332" y="1800"/>
                  </a:lnTo>
                  <a:lnTo>
                    <a:pt x="1316" y="1787"/>
                  </a:lnTo>
                  <a:lnTo>
                    <a:pt x="1300" y="1774"/>
                  </a:lnTo>
                  <a:lnTo>
                    <a:pt x="1284" y="1763"/>
                  </a:lnTo>
                  <a:lnTo>
                    <a:pt x="1265" y="1753"/>
                  </a:lnTo>
                  <a:lnTo>
                    <a:pt x="1248" y="1742"/>
                  </a:lnTo>
                  <a:lnTo>
                    <a:pt x="1230" y="1733"/>
                  </a:lnTo>
                  <a:lnTo>
                    <a:pt x="1211" y="1725"/>
                  </a:lnTo>
                  <a:lnTo>
                    <a:pt x="1193" y="1717"/>
                  </a:lnTo>
                  <a:lnTo>
                    <a:pt x="1175" y="1711"/>
                  </a:lnTo>
                  <a:lnTo>
                    <a:pt x="1156" y="1706"/>
                  </a:lnTo>
                  <a:lnTo>
                    <a:pt x="1138" y="1702"/>
                  </a:lnTo>
                  <a:lnTo>
                    <a:pt x="1120" y="1699"/>
                  </a:lnTo>
                  <a:lnTo>
                    <a:pt x="1101" y="1695"/>
                  </a:lnTo>
                  <a:lnTo>
                    <a:pt x="1083" y="1694"/>
                  </a:lnTo>
                  <a:lnTo>
                    <a:pt x="1065" y="1693"/>
                  </a:lnTo>
                  <a:lnTo>
                    <a:pt x="1046" y="1693"/>
                  </a:lnTo>
                  <a:lnTo>
                    <a:pt x="1028" y="1693"/>
                  </a:lnTo>
                  <a:lnTo>
                    <a:pt x="1009" y="1694"/>
                  </a:lnTo>
                  <a:lnTo>
                    <a:pt x="991" y="1695"/>
                  </a:lnTo>
                  <a:lnTo>
                    <a:pt x="954" y="1701"/>
                  </a:lnTo>
                  <a:lnTo>
                    <a:pt x="919" y="1708"/>
                  </a:lnTo>
                  <a:lnTo>
                    <a:pt x="882" y="1717"/>
                  </a:lnTo>
                  <a:lnTo>
                    <a:pt x="847" y="1727"/>
                  </a:lnTo>
                  <a:lnTo>
                    <a:pt x="811" y="1739"/>
                  </a:lnTo>
                  <a:lnTo>
                    <a:pt x="777" y="1751"/>
                  </a:lnTo>
                  <a:lnTo>
                    <a:pt x="742" y="1765"/>
                  </a:lnTo>
                  <a:lnTo>
                    <a:pt x="709" y="1779"/>
                  </a:lnTo>
                  <a:lnTo>
                    <a:pt x="681" y="1790"/>
                  </a:lnTo>
                  <a:lnTo>
                    <a:pt x="654" y="1802"/>
                  </a:lnTo>
                  <a:lnTo>
                    <a:pt x="626" y="1813"/>
                  </a:lnTo>
                  <a:lnTo>
                    <a:pt x="599" y="1826"/>
                  </a:lnTo>
                  <a:lnTo>
                    <a:pt x="536" y="1852"/>
                  </a:lnTo>
                  <a:lnTo>
                    <a:pt x="471" y="1879"/>
                  </a:lnTo>
                  <a:lnTo>
                    <a:pt x="408" y="1905"/>
                  </a:lnTo>
                  <a:lnTo>
                    <a:pt x="343" y="1930"/>
                  </a:lnTo>
                  <a:lnTo>
                    <a:pt x="279" y="1956"/>
                  </a:lnTo>
                  <a:lnTo>
                    <a:pt x="213" y="1978"/>
                  </a:lnTo>
                  <a:lnTo>
                    <a:pt x="148" y="2001"/>
                  </a:lnTo>
                  <a:lnTo>
                    <a:pt x="81" y="2021"/>
                  </a:lnTo>
                  <a:lnTo>
                    <a:pt x="62" y="2027"/>
                  </a:lnTo>
                  <a:lnTo>
                    <a:pt x="41" y="2032"/>
                  </a:lnTo>
                  <a:lnTo>
                    <a:pt x="21" y="2037"/>
                  </a:lnTo>
                  <a:lnTo>
                    <a:pt x="0" y="2040"/>
                  </a:lnTo>
                  <a:lnTo>
                    <a:pt x="0" y="2000"/>
                  </a:lnTo>
                  <a:lnTo>
                    <a:pt x="18" y="1997"/>
                  </a:lnTo>
                  <a:lnTo>
                    <a:pt x="36" y="1992"/>
                  </a:lnTo>
                  <a:lnTo>
                    <a:pt x="53" y="1989"/>
                  </a:lnTo>
                  <a:lnTo>
                    <a:pt x="70" y="1983"/>
                  </a:lnTo>
                  <a:lnTo>
                    <a:pt x="135" y="1964"/>
                  </a:lnTo>
                  <a:lnTo>
                    <a:pt x="201" y="1942"/>
                  </a:lnTo>
                  <a:lnTo>
                    <a:pt x="265" y="1918"/>
                  </a:lnTo>
                  <a:lnTo>
                    <a:pt x="330" y="1894"/>
                  </a:lnTo>
                  <a:lnTo>
                    <a:pt x="393" y="1868"/>
                  </a:lnTo>
                  <a:lnTo>
                    <a:pt x="458" y="1842"/>
                  </a:lnTo>
                  <a:lnTo>
                    <a:pt x="521" y="1816"/>
                  </a:lnTo>
                  <a:lnTo>
                    <a:pt x="583" y="1789"/>
                  </a:lnTo>
                  <a:lnTo>
                    <a:pt x="610" y="1778"/>
                  </a:lnTo>
                  <a:lnTo>
                    <a:pt x="638" y="1766"/>
                  </a:lnTo>
                  <a:lnTo>
                    <a:pt x="666" y="1754"/>
                  </a:lnTo>
                  <a:lnTo>
                    <a:pt x="694" y="1742"/>
                  </a:lnTo>
                  <a:lnTo>
                    <a:pt x="730" y="1728"/>
                  </a:lnTo>
                  <a:lnTo>
                    <a:pt x="765" y="1714"/>
                  </a:lnTo>
                  <a:lnTo>
                    <a:pt x="802" y="1701"/>
                  </a:lnTo>
                  <a:lnTo>
                    <a:pt x="839" y="1688"/>
                  </a:lnTo>
                  <a:lnTo>
                    <a:pt x="876" y="1678"/>
                  </a:lnTo>
                  <a:lnTo>
                    <a:pt x="914" y="1668"/>
                  </a:lnTo>
                  <a:lnTo>
                    <a:pt x="953" y="1661"/>
                  </a:lnTo>
                  <a:lnTo>
                    <a:pt x="992" y="1655"/>
                  </a:lnTo>
                  <a:lnTo>
                    <a:pt x="1012" y="1654"/>
                  </a:lnTo>
                  <a:lnTo>
                    <a:pt x="1031" y="1653"/>
                  </a:lnTo>
                  <a:lnTo>
                    <a:pt x="1051" y="1653"/>
                  </a:lnTo>
                  <a:lnTo>
                    <a:pt x="1070" y="1653"/>
                  </a:lnTo>
                  <a:lnTo>
                    <a:pt x="1090" y="1654"/>
                  </a:lnTo>
                  <a:lnTo>
                    <a:pt x="1109" y="1656"/>
                  </a:lnTo>
                  <a:lnTo>
                    <a:pt x="1129" y="1660"/>
                  </a:lnTo>
                  <a:lnTo>
                    <a:pt x="1148" y="1663"/>
                  </a:lnTo>
                  <a:lnTo>
                    <a:pt x="1168" y="1668"/>
                  </a:lnTo>
                  <a:lnTo>
                    <a:pt x="1188" y="1673"/>
                  </a:lnTo>
                  <a:lnTo>
                    <a:pt x="1208" y="1680"/>
                  </a:lnTo>
                  <a:lnTo>
                    <a:pt x="1227" y="1688"/>
                  </a:lnTo>
                  <a:lnTo>
                    <a:pt x="1247" y="1697"/>
                  </a:lnTo>
                  <a:lnTo>
                    <a:pt x="1266" y="1707"/>
                  </a:lnTo>
                  <a:lnTo>
                    <a:pt x="1286" y="1718"/>
                  </a:lnTo>
                  <a:lnTo>
                    <a:pt x="1305" y="1731"/>
                  </a:lnTo>
                  <a:lnTo>
                    <a:pt x="1323" y="1742"/>
                  </a:lnTo>
                  <a:lnTo>
                    <a:pt x="1340" y="1755"/>
                  </a:lnTo>
                  <a:lnTo>
                    <a:pt x="1357" y="1769"/>
                  </a:lnTo>
                  <a:lnTo>
                    <a:pt x="1373" y="1782"/>
                  </a:lnTo>
                  <a:lnTo>
                    <a:pt x="1390" y="1797"/>
                  </a:lnTo>
                  <a:lnTo>
                    <a:pt x="1408" y="1813"/>
                  </a:lnTo>
                  <a:lnTo>
                    <a:pt x="1424" y="1829"/>
                  </a:lnTo>
                  <a:lnTo>
                    <a:pt x="1441" y="1847"/>
                  </a:lnTo>
                  <a:lnTo>
                    <a:pt x="1473" y="1883"/>
                  </a:lnTo>
                  <a:lnTo>
                    <a:pt x="1505" y="1922"/>
                  </a:lnTo>
                  <a:lnTo>
                    <a:pt x="1536" y="1965"/>
                  </a:lnTo>
                  <a:lnTo>
                    <a:pt x="1566" y="2008"/>
                  </a:lnTo>
                  <a:lnTo>
                    <a:pt x="1586" y="2039"/>
                  </a:lnTo>
                  <a:lnTo>
                    <a:pt x="1608" y="2069"/>
                  </a:lnTo>
                  <a:lnTo>
                    <a:pt x="1631" y="2097"/>
                  </a:lnTo>
                  <a:lnTo>
                    <a:pt x="1654" y="2122"/>
                  </a:lnTo>
                  <a:lnTo>
                    <a:pt x="1678" y="2146"/>
                  </a:lnTo>
                  <a:lnTo>
                    <a:pt x="1703" y="2168"/>
                  </a:lnTo>
                  <a:lnTo>
                    <a:pt x="1729" y="2188"/>
                  </a:lnTo>
                  <a:lnTo>
                    <a:pt x="1754" y="2208"/>
                  </a:lnTo>
                  <a:lnTo>
                    <a:pt x="1781" y="2225"/>
                  </a:lnTo>
                  <a:lnTo>
                    <a:pt x="1809" y="2240"/>
                  </a:lnTo>
                  <a:lnTo>
                    <a:pt x="1838" y="2254"/>
                  </a:lnTo>
                  <a:lnTo>
                    <a:pt x="1866" y="2266"/>
                  </a:lnTo>
                  <a:lnTo>
                    <a:pt x="1896" y="2277"/>
                  </a:lnTo>
                  <a:lnTo>
                    <a:pt x="1927" y="2285"/>
                  </a:lnTo>
                  <a:lnTo>
                    <a:pt x="1958" y="2293"/>
                  </a:lnTo>
                  <a:lnTo>
                    <a:pt x="1990" y="2297"/>
                  </a:lnTo>
                  <a:lnTo>
                    <a:pt x="2024" y="2302"/>
                  </a:lnTo>
                  <a:lnTo>
                    <a:pt x="2057" y="2305"/>
                  </a:lnTo>
                  <a:lnTo>
                    <a:pt x="2090" y="2308"/>
                  </a:lnTo>
                  <a:lnTo>
                    <a:pt x="2123" y="2310"/>
                  </a:lnTo>
                  <a:lnTo>
                    <a:pt x="2157" y="2311"/>
                  </a:lnTo>
                  <a:lnTo>
                    <a:pt x="2190" y="2311"/>
                  </a:lnTo>
                  <a:lnTo>
                    <a:pt x="2223" y="2311"/>
                  </a:lnTo>
                  <a:lnTo>
                    <a:pt x="2256" y="2310"/>
                  </a:lnTo>
                  <a:lnTo>
                    <a:pt x="2290" y="2308"/>
                  </a:lnTo>
                  <a:lnTo>
                    <a:pt x="2323" y="2304"/>
                  </a:lnTo>
                  <a:lnTo>
                    <a:pt x="2356" y="2301"/>
                  </a:lnTo>
                  <a:lnTo>
                    <a:pt x="2389" y="2296"/>
                  </a:lnTo>
                  <a:lnTo>
                    <a:pt x="2423" y="2292"/>
                  </a:lnTo>
                  <a:lnTo>
                    <a:pt x="2456" y="2285"/>
                  </a:lnTo>
                  <a:lnTo>
                    <a:pt x="2488" y="2278"/>
                  </a:lnTo>
                  <a:lnTo>
                    <a:pt x="2521" y="2271"/>
                  </a:lnTo>
                  <a:lnTo>
                    <a:pt x="2576" y="2257"/>
                  </a:lnTo>
                  <a:lnTo>
                    <a:pt x="2632" y="2243"/>
                  </a:lnTo>
                  <a:lnTo>
                    <a:pt x="2685" y="2229"/>
                  </a:lnTo>
                  <a:lnTo>
                    <a:pt x="2740" y="2214"/>
                  </a:lnTo>
                  <a:lnTo>
                    <a:pt x="2794" y="2198"/>
                  </a:lnTo>
                  <a:lnTo>
                    <a:pt x="2848" y="2183"/>
                  </a:lnTo>
                  <a:lnTo>
                    <a:pt x="2902" y="2167"/>
                  </a:lnTo>
                  <a:lnTo>
                    <a:pt x="2956" y="2151"/>
                  </a:lnTo>
                  <a:lnTo>
                    <a:pt x="3061" y="2121"/>
                  </a:lnTo>
                  <a:lnTo>
                    <a:pt x="3108" y="2108"/>
                  </a:lnTo>
                  <a:lnTo>
                    <a:pt x="3153" y="2098"/>
                  </a:lnTo>
                  <a:lnTo>
                    <a:pt x="3197" y="2089"/>
                  </a:lnTo>
                  <a:lnTo>
                    <a:pt x="3241" y="2083"/>
                  </a:lnTo>
                  <a:lnTo>
                    <a:pt x="3282" y="2078"/>
                  </a:lnTo>
                  <a:lnTo>
                    <a:pt x="3323" y="2077"/>
                  </a:lnTo>
                  <a:lnTo>
                    <a:pt x="3362" y="2077"/>
                  </a:lnTo>
                  <a:lnTo>
                    <a:pt x="3401" y="2079"/>
                  </a:lnTo>
                  <a:lnTo>
                    <a:pt x="3421" y="2082"/>
                  </a:lnTo>
                  <a:lnTo>
                    <a:pt x="3439" y="2084"/>
                  </a:lnTo>
                  <a:lnTo>
                    <a:pt x="3457" y="2087"/>
                  </a:lnTo>
                  <a:lnTo>
                    <a:pt x="3476" y="2091"/>
                  </a:lnTo>
                  <a:lnTo>
                    <a:pt x="3494" y="2095"/>
                  </a:lnTo>
                  <a:lnTo>
                    <a:pt x="3511" y="2100"/>
                  </a:lnTo>
                  <a:lnTo>
                    <a:pt x="3530" y="2106"/>
                  </a:lnTo>
                  <a:lnTo>
                    <a:pt x="3547" y="2112"/>
                  </a:lnTo>
                  <a:lnTo>
                    <a:pt x="3564" y="2118"/>
                  </a:lnTo>
                  <a:lnTo>
                    <a:pt x="3581" y="2125"/>
                  </a:lnTo>
                  <a:lnTo>
                    <a:pt x="3599" y="2132"/>
                  </a:lnTo>
                  <a:lnTo>
                    <a:pt x="3616" y="2141"/>
                  </a:lnTo>
                  <a:lnTo>
                    <a:pt x="3649" y="2159"/>
                  </a:lnTo>
                  <a:lnTo>
                    <a:pt x="3682" y="2179"/>
                  </a:lnTo>
                  <a:lnTo>
                    <a:pt x="3713" y="2199"/>
                  </a:lnTo>
                  <a:lnTo>
                    <a:pt x="3745" y="2217"/>
                  </a:lnTo>
                  <a:lnTo>
                    <a:pt x="3779" y="2234"/>
                  </a:lnTo>
                  <a:lnTo>
                    <a:pt x="3811" y="2251"/>
                  </a:lnTo>
                  <a:lnTo>
                    <a:pt x="3835" y="2264"/>
                  </a:lnTo>
                  <a:lnTo>
                    <a:pt x="3859" y="2277"/>
                  </a:lnTo>
                  <a:lnTo>
                    <a:pt x="3883" y="2289"/>
                  </a:lnTo>
                  <a:lnTo>
                    <a:pt x="3907" y="2303"/>
                  </a:lnTo>
                  <a:lnTo>
                    <a:pt x="3929" y="2315"/>
                  </a:lnTo>
                  <a:lnTo>
                    <a:pt x="3950" y="2326"/>
                  </a:lnTo>
                  <a:lnTo>
                    <a:pt x="3970" y="2335"/>
                  </a:lnTo>
                  <a:lnTo>
                    <a:pt x="3991" y="2342"/>
                  </a:lnTo>
                  <a:lnTo>
                    <a:pt x="4010" y="2349"/>
                  </a:lnTo>
                  <a:lnTo>
                    <a:pt x="4031" y="2354"/>
                  </a:lnTo>
                  <a:lnTo>
                    <a:pt x="4049" y="2358"/>
                  </a:lnTo>
                  <a:lnTo>
                    <a:pt x="4069" y="2359"/>
                  </a:lnTo>
                  <a:lnTo>
                    <a:pt x="4087" y="2360"/>
                  </a:lnTo>
                  <a:lnTo>
                    <a:pt x="4106" y="2360"/>
                  </a:lnTo>
                  <a:lnTo>
                    <a:pt x="4124" y="2358"/>
                  </a:lnTo>
                  <a:lnTo>
                    <a:pt x="4141" y="2355"/>
                  </a:lnTo>
                  <a:lnTo>
                    <a:pt x="4158" y="2350"/>
                  </a:lnTo>
                  <a:lnTo>
                    <a:pt x="4176" y="2344"/>
                  </a:lnTo>
                  <a:lnTo>
                    <a:pt x="4192" y="2337"/>
                  </a:lnTo>
                  <a:lnTo>
                    <a:pt x="4208" y="2328"/>
                  </a:lnTo>
                  <a:lnTo>
                    <a:pt x="4274" y="2288"/>
                  </a:lnTo>
                  <a:lnTo>
                    <a:pt x="4341" y="2245"/>
                  </a:lnTo>
                  <a:lnTo>
                    <a:pt x="4375" y="2222"/>
                  </a:lnTo>
                  <a:lnTo>
                    <a:pt x="4408" y="2198"/>
                  </a:lnTo>
                  <a:lnTo>
                    <a:pt x="4442" y="2173"/>
                  </a:lnTo>
                  <a:lnTo>
                    <a:pt x="4475" y="2147"/>
                  </a:lnTo>
                  <a:lnTo>
                    <a:pt x="4507" y="2121"/>
                  </a:lnTo>
                  <a:lnTo>
                    <a:pt x="4539" y="2092"/>
                  </a:lnTo>
                  <a:lnTo>
                    <a:pt x="4570" y="2063"/>
                  </a:lnTo>
                  <a:lnTo>
                    <a:pt x="4601" y="2034"/>
                  </a:lnTo>
                  <a:lnTo>
                    <a:pt x="4630" y="2003"/>
                  </a:lnTo>
                  <a:lnTo>
                    <a:pt x="4658" y="1969"/>
                  </a:lnTo>
                  <a:lnTo>
                    <a:pt x="4686" y="1936"/>
                  </a:lnTo>
                  <a:lnTo>
                    <a:pt x="4711" y="1901"/>
                  </a:lnTo>
                  <a:lnTo>
                    <a:pt x="4753" y="1841"/>
                  </a:lnTo>
                  <a:lnTo>
                    <a:pt x="4793" y="1782"/>
                  </a:lnTo>
                  <a:lnTo>
                    <a:pt x="4833" y="1723"/>
                  </a:lnTo>
                  <a:lnTo>
                    <a:pt x="4873" y="1664"/>
                  </a:lnTo>
                  <a:lnTo>
                    <a:pt x="4912" y="1605"/>
                  </a:lnTo>
                  <a:lnTo>
                    <a:pt x="4952" y="1546"/>
                  </a:lnTo>
                  <a:lnTo>
                    <a:pt x="4991" y="1486"/>
                  </a:lnTo>
                  <a:lnTo>
                    <a:pt x="5029" y="1428"/>
                  </a:lnTo>
                  <a:lnTo>
                    <a:pt x="5068" y="1368"/>
                  </a:lnTo>
                  <a:lnTo>
                    <a:pt x="5106" y="1310"/>
                  </a:lnTo>
                  <a:lnTo>
                    <a:pt x="5144" y="1251"/>
                  </a:lnTo>
                  <a:lnTo>
                    <a:pt x="5180" y="1194"/>
                  </a:lnTo>
                  <a:lnTo>
                    <a:pt x="5217" y="1137"/>
                  </a:lnTo>
                  <a:lnTo>
                    <a:pt x="5254" y="1079"/>
                  </a:lnTo>
                  <a:lnTo>
                    <a:pt x="5291" y="1022"/>
                  </a:lnTo>
                  <a:lnTo>
                    <a:pt x="5326" y="966"/>
                  </a:lnTo>
                  <a:lnTo>
                    <a:pt x="5344" y="936"/>
                  </a:lnTo>
                  <a:lnTo>
                    <a:pt x="5361" y="907"/>
                  </a:lnTo>
                  <a:lnTo>
                    <a:pt x="5377" y="880"/>
                  </a:lnTo>
                  <a:lnTo>
                    <a:pt x="5391" y="852"/>
                  </a:lnTo>
                  <a:lnTo>
                    <a:pt x="5404" y="826"/>
                  </a:lnTo>
                  <a:lnTo>
                    <a:pt x="5417" y="799"/>
                  </a:lnTo>
                  <a:lnTo>
                    <a:pt x="5427" y="773"/>
                  </a:lnTo>
                  <a:lnTo>
                    <a:pt x="5436" y="748"/>
                  </a:lnTo>
                  <a:lnTo>
                    <a:pt x="5445" y="723"/>
                  </a:lnTo>
                  <a:lnTo>
                    <a:pt x="5452" y="697"/>
                  </a:lnTo>
                  <a:lnTo>
                    <a:pt x="5459" y="673"/>
                  </a:lnTo>
                  <a:lnTo>
                    <a:pt x="5464" y="648"/>
                  </a:lnTo>
                  <a:lnTo>
                    <a:pt x="5468" y="624"/>
                  </a:lnTo>
                  <a:lnTo>
                    <a:pt x="5472" y="600"/>
                  </a:lnTo>
                  <a:lnTo>
                    <a:pt x="5474" y="576"/>
                  </a:lnTo>
                  <a:lnTo>
                    <a:pt x="5475" y="551"/>
                  </a:lnTo>
                  <a:lnTo>
                    <a:pt x="5475" y="530"/>
                  </a:lnTo>
                  <a:lnTo>
                    <a:pt x="5474" y="509"/>
                  </a:lnTo>
                  <a:lnTo>
                    <a:pt x="5473" y="489"/>
                  </a:lnTo>
                  <a:lnTo>
                    <a:pt x="5471" y="469"/>
                  </a:lnTo>
                  <a:lnTo>
                    <a:pt x="5468" y="450"/>
                  </a:lnTo>
                  <a:lnTo>
                    <a:pt x="5465" y="430"/>
                  </a:lnTo>
                  <a:lnTo>
                    <a:pt x="5461" y="411"/>
                  </a:lnTo>
                  <a:lnTo>
                    <a:pt x="5457" y="391"/>
                  </a:lnTo>
                  <a:lnTo>
                    <a:pt x="5451" y="373"/>
                  </a:lnTo>
                  <a:lnTo>
                    <a:pt x="5445" y="354"/>
                  </a:lnTo>
                  <a:lnTo>
                    <a:pt x="5440" y="337"/>
                  </a:lnTo>
                  <a:lnTo>
                    <a:pt x="5433" y="319"/>
                  </a:lnTo>
                  <a:lnTo>
                    <a:pt x="5419" y="284"/>
                  </a:lnTo>
                  <a:lnTo>
                    <a:pt x="5403" y="250"/>
                  </a:lnTo>
                  <a:lnTo>
                    <a:pt x="5385" y="218"/>
                  </a:lnTo>
                  <a:lnTo>
                    <a:pt x="5366" y="186"/>
                  </a:lnTo>
                  <a:lnTo>
                    <a:pt x="5346" y="156"/>
                  </a:lnTo>
                  <a:lnTo>
                    <a:pt x="5325" y="126"/>
                  </a:lnTo>
                  <a:lnTo>
                    <a:pt x="5303" y="97"/>
                  </a:lnTo>
                  <a:lnTo>
                    <a:pt x="5280" y="69"/>
                  </a:lnTo>
                  <a:lnTo>
                    <a:pt x="5258" y="42"/>
                  </a:lnTo>
                  <a:lnTo>
                    <a:pt x="5235" y="16"/>
                  </a:lnTo>
                  <a:lnTo>
                    <a:pt x="5222" y="0"/>
                  </a:lnTo>
                  <a:lnTo>
                    <a:pt x="5273" y="0"/>
                  </a:lnTo>
                  <a:lnTo>
                    <a:pt x="5297" y="28"/>
                  </a:lnTo>
                  <a:lnTo>
                    <a:pt x="5319" y="55"/>
                  </a:lnTo>
                  <a:lnTo>
                    <a:pt x="5342" y="84"/>
                  </a:lnTo>
                  <a:lnTo>
                    <a:pt x="5364" y="114"/>
                  </a:lnTo>
                  <a:lnTo>
                    <a:pt x="5386" y="143"/>
                  </a:lnTo>
                  <a:lnTo>
                    <a:pt x="5405" y="175"/>
                  </a:lnTo>
                  <a:lnTo>
                    <a:pt x="5425" y="208"/>
                  </a:lnTo>
                  <a:lnTo>
                    <a:pt x="5442" y="242"/>
                  </a:lnTo>
                  <a:lnTo>
                    <a:pt x="5458" y="276"/>
                  </a:lnTo>
                  <a:lnTo>
                    <a:pt x="5473" y="312"/>
                  </a:lnTo>
                  <a:lnTo>
                    <a:pt x="5480" y="330"/>
                  </a:lnTo>
                  <a:lnTo>
                    <a:pt x="5486" y="349"/>
                  </a:lnTo>
                  <a:lnTo>
                    <a:pt x="5491" y="368"/>
                  </a:lnTo>
                  <a:lnTo>
                    <a:pt x="5496" y="387"/>
                  </a:lnTo>
                  <a:lnTo>
                    <a:pt x="5500" y="406"/>
                  </a:lnTo>
                  <a:lnTo>
                    <a:pt x="5504" y="427"/>
                  </a:lnTo>
                  <a:lnTo>
                    <a:pt x="5507" y="446"/>
                  </a:lnTo>
                  <a:lnTo>
                    <a:pt x="5511" y="467"/>
                  </a:lnTo>
                  <a:lnTo>
                    <a:pt x="5512" y="487"/>
                  </a:lnTo>
                  <a:lnTo>
                    <a:pt x="5513" y="509"/>
                  </a:lnTo>
                  <a:lnTo>
                    <a:pt x="5514" y="530"/>
                  </a:lnTo>
                  <a:lnTo>
                    <a:pt x="5514" y="552"/>
                  </a:lnTo>
                  <a:lnTo>
                    <a:pt x="5513" y="578"/>
                  </a:lnTo>
                  <a:lnTo>
                    <a:pt x="5511" y="603"/>
                  </a:lnTo>
                  <a:lnTo>
                    <a:pt x="5507" y="629"/>
                  </a:lnTo>
                  <a:lnTo>
                    <a:pt x="5503" y="655"/>
                  </a:lnTo>
                  <a:lnTo>
                    <a:pt x="5498" y="680"/>
                  </a:lnTo>
                  <a:lnTo>
                    <a:pt x="5491" y="707"/>
                  </a:lnTo>
                  <a:lnTo>
                    <a:pt x="5483" y="733"/>
                  </a:lnTo>
                  <a:lnTo>
                    <a:pt x="5474" y="759"/>
                  </a:lnTo>
                  <a:lnTo>
                    <a:pt x="5465" y="786"/>
                  </a:lnTo>
                  <a:lnTo>
                    <a:pt x="5453" y="813"/>
                  </a:lnTo>
                  <a:lnTo>
                    <a:pt x="5441" y="841"/>
                  </a:lnTo>
                  <a:lnTo>
                    <a:pt x="5427" y="868"/>
                  </a:lnTo>
                  <a:lnTo>
                    <a:pt x="5412" y="897"/>
                  </a:lnTo>
                  <a:lnTo>
                    <a:pt x="5396" y="927"/>
                  </a:lnTo>
                  <a:lnTo>
                    <a:pt x="5378" y="957"/>
                  </a:lnTo>
                  <a:lnTo>
                    <a:pt x="5359" y="986"/>
                  </a:lnTo>
                  <a:lnTo>
                    <a:pt x="5324" y="1043"/>
                  </a:lnTo>
                  <a:lnTo>
                    <a:pt x="5287" y="1100"/>
                  </a:lnTo>
                  <a:lnTo>
                    <a:pt x="5250" y="1157"/>
                  </a:lnTo>
                  <a:lnTo>
                    <a:pt x="5214" y="1216"/>
                  </a:lnTo>
                  <a:lnTo>
                    <a:pt x="5176" y="1273"/>
                  </a:lnTo>
                  <a:lnTo>
                    <a:pt x="5139" y="1332"/>
                  </a:lnTo>
                  <a:lnTo>
                    <a:pt x="5100" y="1390"/>
                  </a:lnTo>
                  <a:lnTo>
                    <a:pt x="5062" y="1450"/>
                  </a:lnTo>
                  <a:lnTo>
                    <a:pt x="5023" y="1508"/>
                  </a:lnTo>
                  <a:lnTo>
                    <a:pt x="4984" y="1568"/>
                  </a:lnTo>
                  <a:lnTo>
                    <a:pt x="4945" y="1626"/>
                  </a:lnTo>
                  <a:lnTo>
                    <a:pt x="4905" y="1686"/>
                  </a:lnTo>
                  <a:lnTo>
                    <a:pt x="4866" y="1746"/>
                  </a:lnTo>
                  <a:lnTo>
                    <a:pt x="4825" y="1804"/>
                  </a:lnTo>
                  <a:lnTo>
                    <a:pt x="4785" y="1864"/>
                  </a:lnTo>
                  <a:lnTo>
                    <a:pt x="4743" y="1922"/>
                  </a:lnTo>
                  <a:lnTo>
                    <a:pt x="4717" y="1959"/>
                  </a:lnTo>
                  <a:lnTo>
                    <a:pt x="4689" y="1995"/>
                  </a:lnTo>
                  <a:lnTo>
                    <a:pt x="4661" y="2028"/>
                  </a:lnTo>
                  <a:lnTo>
                    <a:pt x="4630" y="2060"/>
                  </a:lnTo>
                  <a:lnTo>
                    <a:pt x="4599" y="2091"/>
                  </a:lnTo>
                  <a:lnTo>
                    <a:pt x="4567" y="2121"/>
                  </a:lnTo>
                  <a:lnTo>
                    <a:pt x="4535" y="2149"/>
                  </a:lnTo>
                  <a:lnTo>
                    <a:pt x="4500" y="2177"/>
                  </a:lnTo>
                  <a:lnTo>
                    <a:pt x="4467" y="2203"/>
                  </a:lnTo>
                  <a:lnTo>
                    <a:pt x="4432" y="2229"/>
                  </a:lnTo>
                  <a:lnTo>
                    <a:pt x="4398" y="2253"/>
                  </a:lnTo>
                  <a:lnTo>
                    <a:pt x="4364" y="2277"/>
                  </a:lnTo>
                  <a:lnTo>
                    <a:pt x="4295" y="2321"/>
                  </a:lnTo>
                  <a:lnTo>
                    <a:pt x="4227" y="2363"/>
                  </a:lnTo>
                  <a:lnTo>
                    <a:pt x="4211" y="2371"/>
                  </a:lnTo>
                  <a:lnTo>
                    <a:pt x="4195" y="2379"/>
                  </a:lnTo>
                  <a:lnTo>
                    <a:pt x="4179" y="2386"/>
                  </a:lnTo>
                  <a:lnTo>
                    <a:pt x="4162" y="2391"/>
                  </a:lnTo>
                  <a:lnTo>
                    <a:pt x="4145" y="2395"/>
                  </a:lnTo>
                  <a:lnTo>
                    <a:pt x="4126" y="2398"/>
                  </a:lnTo>
                  <a:lnTo>
                    <a:pt x="4109" y="2399"/>
                  </a:lnTo>
                  <a:lnTo>
                    <a:pt x="4091" y="240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93E7D2C9-FC07-4879-9133-61F7A1148F1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087332" y="2"/>
              <a:ext cx="1688911" cy="465264"/>
            </a:xfrm>
            <a:custGeom>
              <a:avLst/>
              <a:gdLst>
                <a:gd name="T0" fmla="*/ 582 w 2544"/>
                <a:gd name="T1" fmla="*/ 696 h 697"/>
                <a:gd name="T2" fmla="*/ 521 w 2544"/>
                <a:gd name="T3" fmla="*/ 689 h 697"/>
                <a:gd name="T4" fmla="*/ 463 w 2544"/>
                <a:gd name="T5" fmla="*/ 677 h 697"/>
                <a:gd name="T6" fmla="*/ 411 w 2544"/>
                <a:gd name="T7" fmla="*/ 659 h 697"/>
                <a:gd name="T8" fmla="*/ 360 w 2544"/>
                <a:gd name="T9" fmla="*/ 635 h 697"/>
                <a:gd name="T10" fmla="*/ 315 w 2544"/>
                <a:gd name="T11" fmla="*/ 607 h 697"/>
                <a:gd name="T12" fmla="*/ 273 w 2544"/>
                <a:gd name="T13" fmla="*/ 572 h 697"/>
                <a:gd name="T14" fmla="*/ 235 w 2544"/>
                <a:gd name="T15" fmla="*/ 532 h 697"/>
                <a:gd name="T16" fmla="*/ 202 w 2544"/>
                <a:gd name="T17" fmla="*/ 486 h 697"/>
                <a:gd name="T18" fmla="*/ 171 w 2544"/>
                <a:gd name="T19" fmla="*/ 435 h 697"/>
                <a:gd name="T20" fmla="*/ 146 w 2544"/>
                <a:gd name="T21" fmla="*/ 378 h 697"/>
                <a:gd name="T22" fmla="*/ 89 w 2544"/>
                <a:gd name="T23" fmla="*/ 236 h 697"/>
                <a:gd name="T24" fmla="*/ 34 w 2544"/>
                <a:gd name="T25" fmla="*/ 94 h 697"/>
                <a:gd name="T26" fmla="*/ 41 w 2544"/>
                <a:gd name="T27" fmla="*/ 0 h 697"/>
                <a:gd name="T28" fmla="*/ 93 w 2544"/>
                <a:gd name="T29" fmla="*/ 135 h 697"/>
                <a:gd name="T30" fmla="*/ 146 w 2544"/>
                <a:gd name="T31" fmla="*/ 272 h 697"/>
                <a:gd name="T32" fmla="*/ 190 w 2544"/>
                <a:gd name="T33" fmla="*/ 382 h 697"/>
                <a:gd name="T34" fmla="*/ 217 w 2544"/>
                <a:gd name="T35" fmla="*/ 435 h 697"/>
                <a:gd name="T36" fmla="*/ 247 w 2544"/>
                <a:gd name="T37" fmla="*/ 482 h 697"/>
                <a:gd name="T38" fmla="*/ 281 w 2544"/>
                <a:gd name="T39" fmla="*/ 524 h 697"/>
                <a:gd name="T40" fmla="*/ 320 w 2544"/>
                <a:gd name="T41" fmla="*/ 560 h 697"/>
                <a:gd name="T42" fmla="*/ 361 w 2544"/>
                <a:gd name="T43" fmla="*/ 590 h 697"/>
                <a:gd name="T44" fmla="*/ 408 w 2544"/>
                <a:gd name="T45" fmla="*/ 615 h 697"/>
                <a:gd name="T46" fmla="*/ 458 w 2544"/>
                <a:gd name="T47" fmla="*/ 634 h 697"/>
                <a:gd name="T48" fmla="*/ 512 w 2544"/>
                <a:gd name="T49" fmla="*/ 648 h 697"/>
                <a:gd name="T50" fmla="*/ 570 w 2544"/>
                <a:gd name="T51" fmla="*/ 656 h 697"/>
                <a:gd name="T52" fmla="*/ 631 w 2544"/>
                <a:gd name="T53" fmla="*/ 658 h 697"/>
                <a:gd name="T54" fmla="*/ 743 w 2544"/>
                <a:gd name="T55" fmla="*/ 651 h 697"/>
                <a:gd name="T56" fmla="*/ 878 w 2544"/>
                <a:gd name="T57" fmla="*/ 635 h 697"/>
                <a:gd name="T58" fmla="*/ 1007 w 2544"/>
                <a:gd name="T59" fmla="*/ 612 h 697"/>
                <a:gd name="T60" fmla="*/ 1252 w 2544"/>
                <a:gd name="T61" fmla="*/ 552 h 697"/>
                <a:gd name="T62" fmla="*/ 1386 w 2544"/>
                <a:gd name="T63" fmla="*/ 514 h 697"/>
                <a:gd name="T64" fmla="*/ 1522 w 2544"/>
                <a:gd name="T65" fmla="*/ 475 h 697"/>
                <a:gd name="T66" fmla="*/ 1761 w 2544"/>
                <a:gd name="T67" fmla="*/ 403 h 697"/>
                <a:gd name="T68" fmla="*/ 1957 w 2544"/>
                <a:gd name="T69" fmla="*/ 331 h 697"/>
                <a:gd name="T70" fmla="*/ 2071 w 2544"/>
                <a:gd name="T71" fmla="*/ 282 h 697"/>
                <a:gd name="T72" fmla="*/ 2159 w 2544"/>
                <a:gd name="T73" fmla="*/ 239 h 697"/>
                <a:gd name="T74" fmla="*/ 2243 w 2544"/>
                <a:gd name="T75" fmla="*/ 190 h 697"/>
                <a:gd name="T76" fmla="*/ 2322 w 2544"/>
                <a:gd name="T77" fmla="*/ 139 h 697"/>
                <a:gd name="T78" fmla="*/ 2397 w 2544"/>
                <a:gd name="T79" fmla="*/ 81 h 697"/>
                <a:gd name="T80" fmla="*/ 2467 w 2544"/>
                <a:gd name="T81" fmla="*/ 21 h 697"/>
                <a:gd name="T82" fmla="*/ 2520 w 2544"/>
                <a:gd name="T83" fmla="*/ 24 h 697"/>
                <a:gd name="T84" fmla="*/ 2443 w 2544"/>
                <a:gd name="T85" fmla="*/ 93 h 697"/>
                <a:gd name="T86" fmla="*/ 2362 w 2544"/>
                <a:gd name="T87" fmla="*/ 157 h 697"/>
                <a:gd name="T88" fmla="*/ 2275 w 2544"/>
                <a:gd name="T89" fmla="*/ 217 h 697"/>
                <a:gd name="T90" fmla="*/ 2183 w 2544"/>
                <a:gd name="T91" fmla="*/ 270 h 697"/>
                <a:gd name="T92" fmla="*/ 2087 w 2544"/>
                <a:gd name="T93" fmla="*/ 319 h 697"/>
                <a:gd name="T94" fmla="*/ 1972 w 2544"/>
                <a:gd name="T95" fmla="*/ 368 h 697"/>
                <a:gd name="T96" fmla="*/ 1775 w 2544"/>
                <a:gd name="T97" fmla="*/ 439 h 697"/>
                <a:gd name="T98" fmla="*/ 1534 w 2544"/>
                <a:gd name="T99" fmla="*/ 513 h 697"/>
                <a:gd name="T100" fmla="*/ 1396 w 2544"/>
                <a:gd name="T101" fmla="*/ 552 h 697"/>
                <a:gd name="T102" fmla="*/ 1262 w 2544"/>
                <a:gd name="T103" fmla="*/ 591 h 697"/>
                <a:gd name="T104" fmla="*/ 1014 w 2544"/>
                <a:gd name="T105" fmla="*/ 651 h 697"/>
                <a:gd name="T106" fmla="*/ 882 w 2544"/>
                <a:gd name="T107" fmla="*/ 674 h 697"/>
                <a:gd name="T108" fmla="*/ 747 w 2544"/>
                <a:gd name="T109" fmla="*/ 690 h 697"/>
                <a:gd name="T110" fmla="*/ 639 w 2544"/>
                <a:gd name="T111" fmla="*/ 697 h 6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544" h="697">
                  <a:moveTo>
                    <a:pt x="625" y="697"/>
                  </a:moveTo>
                  <a:lnTo>
                    <a:pt x="603" y="697"/>
                  </a:lnTo>
                  <a:lnTo>
                    <a:pt x="582" y="696"/>
                  </a:lnTo>
                  <a:lnTo>
                    <a:pt x="561" y="694"/>
                  </a:lnTo>
                  <a:lnTo>
                    <a:pt x="540" y="693"/>
                  </a:lnTo>
                  <a:lnTo>
                    <a:pt x="521" y="689"/>
                  </a:lnTo>
                  <a:lnTo>
                    <a:pt x="501" y="686"/>
                  </a:lnTo>
                  <a:lnTo>
                    <a:pt x="482" y="682"/>
                  </a:lnTo>
                  <a:lnTo>
                    <a:pt x="463" y="677"/>
                  </a:lnTo>
                  <a:lnTo>
                    <a:pt x="445" y="672"/>
                  </a:lnTo>
                  <a:lnTo>
                    <a:pt x="428" y="666"/>
                  </a:lnTo>
                  <a:lnTo>
                    <a:pt x="411" y="659"/>
                  </a:lnTo>
                  <a:lnTo>
                    <a:pt x="393" y="653"/>
                  </a:lnTo>
                  <a:lnTo>
                    <a:pt x="376" y="645"/>
                  </a:lnTo>
                  <a:lnTo>
                    <a:pt x="360" y="635"/>
                  </a:lnTo>
                  <a:lnTo>
                    <a:pt x="345" y="627"/>
                  </a:lnTo>
                  <a:lnTo>
                    <a:pt x="330" y="617"/>
                  </a:lnTo>
                  <a:lnTo>
                    <a:pt x="315" y="607"/>
                  </a:lnTo>
                  <a:lnTo>
                    <a:pt x="301" y="596"/>
                  </a:lnTo>
                  <a:lnTo>
                    <a:pt x="287" y="585"/>
                  </a:lnTo>
                  <a:lnTo>
                    <a:pt x="273" y="572"/>
                  </a:lnTo>
                  <a:lnTo>
                    <a:pt x="260" y="560"/>
                  </a:lnTo>
                  <a:lnTo>
                    <a:pt x="248" y="546"/>
                  </a:lnTo>
                  <a:lnTo>
                    <a:pt x="235" y="532"/>
                  </a:lnTo>
                  <a:lnTo>
                    <a:pt x="224" y="517"/>
                  </a:lnTo>
                  <a:lnTo>
                    <a:pt x="212" y="502"/>
                  </a:lnTo>
                  <a:lnTo>
                    <a:pt x="202" y="486"/>
                  </a:lnTo>
                  <a:lnTo>
                    <a:pt x="192" y="470"/>
                  </a:lnTo>
                  <a:lnTo>
                    <a:pt x="181" y="453"/>
                  </a:lnTo>
                  <a:lnTo>
                    <a:pt x="171" y="435"/>
                  </a:lnTo>
                  <a:lnTo>
                    <a:pt x="162" y="416"/>
                  </a:lnTo>
                  <a:lnTo>
                    <a:pt x="154" y="398"/>
                  </a:lnTo>
                  <a:lnTo>
                    <a:pt x="146" y="378"/>
                  </a:lnTo>
                  <a:lnTo>
                    <a:pt x="126" y="330"/>
                  </a:lnTo>
                  <a:lnTo>
                    <a:pt x="108" y="283"/>
                  </a:lnTo>
                  <a:lnTo>
                    <a:pt x="89" y="236"/>
                  </a:lnTo>
                  <a:lnTo>
                    <a:pt x="71" y="188"/>
                  </a:lnTo>
                  <a:lnTo>
                    <a:pt x="53" y="141"/>
                  </a:lnTo>
                  <a:lnTo>
                    <a:pt x="34" y="94"/>
                  </a:lnTo>
                  <a:lnTo>
                    <a:pt x="17" y="47"/>
                  </a:lnTo>
                  <a:lnTo>
                    <a:pt x="0" y="0"/>
                  </a:lnTo>
                  <a:lnTo>
                    <a:pt x="41" y="0"/>
                  </a:lnTo>
                  <a:lnTo>
                    <a:pt x="58" y="45"/>
                  </a:lnTo>
                  <a:lnTo>
                    <a:pt x="76" y="91"/>
                  </a:lnTo>
                  <a:lnTo>
                    <a:pt x="93" y="135"/>
                  </a:lnTo>
                  <a:lnTo>
                    <a:pt x="110" y="181"/>
                  </a:lnTo>
                  <a:lnTo>
                    <a:pt x="127" y="227"/>
                  </a:lnTo>
                  <a:lnTo>
                    <a:pt x="146" y="272"/>
                  </a:lnTo>
                  <a:lnTo>
                    <a:pt x="164" y="318"/>
                  </a:lnTo>
                  <a:lnTo>
                    <a:pt x="182" y="364"/>
                  </a:lnTo>
                  <a:lnTo>
                    <a:pt x="190" y="382"/>
                  </a:lnTo>
                  <a:lnTo>
                    <a:pt x="198" y="400"/>
                  </a:lnTo>
                  <a:lnTo>
                    <a:pt x="208" y="417"/>
                  </a:lnTo>
                  <a:lnTo>
                    <a:pt x="217" y="435"/>
                  </a:lnTo>
                  <a:lnTo>
                    <a:pt x="226" y="451"/>
                  </a:lnTo>
                  <a:lnTo>
                    <a:pt x="236" y="467"/>
                  </a:lnTo>
                  <a:lnTo>
                    <a:pt x="247" y="482"/>
                  </a:lnTo>
                  <a:lnTo>
                    <a:pt x="258" y="497"/>
                  </a:lnTo>
                  <a:lnTo>
                    <a:pt x="270" y="510"/>
                  </a:lnTo>
                  <a:lnTo>
                    <a:pt x="281" y="524"/>
                  </a:lnTo>
                  <a:lnTo>
                    <a:pt x="294" y="537"/>
                  </a:lnTo>
                  <a:lnTo>
                    <a:pt x="306" y="548"/>
                  </a:lnTo>
                  <a:lnTo>
                    <a:pt x="320" y="560"/>
                  </a:lnTo>
                  <a:lnTo>
                    <a:pt x="334" y="570"/>
                  </a:lnTo>
                  <a:lnTo>
                    <a:pt x="348" y="580"/>
                  </a:lnTo>
                  <a:lnTo>
                    <a:pt x="361" y="590"/>
                  </a:lnTo>
                  <a:lnTo>
                    <a:pt x="377" y="599"/>
                  </a:lnTo>
                  <a:lnTo>
                    <a:pt x="392" y="607"/>
                  </a:lnTo>
                  <a:lnTo>
                    <a:pt x="408" y="615"/>
                  </a:lnTo>
                  <a:lnTo>
                    <a:pt x="424" y="622"/>
                  </a:lnTo>
                  <a:lnTo>
                    <a:pt x="440" y="629"/>
                  </a:lnTo>
                  <a:lnTo>
                    <a:pt x="458" y="634"/>
                  </a:lnTo>
                  <a:lnTo>
                    <a:pt x="476" y="639"/>
                  </a:lnTo>
                  <a:lnTo>
                    <a:pt x="493" y="643"/>
                  </a:lnTo>
                  <a:lnTo>
                    <a:pt x="512" y="648"/>
                  </a:lnTo>
                  <a:lnTo>
                    <a:pt x="531" y="651"/>
                  </a:lnTo>
                  <a:lnTo>
                    <a:pt x="551" y="654"/>
                  </a:lnTo>
                  <a:lnTo>
                    <a:pt x="570" y="656"/>
                  </a:lnTo>
                  <a:lnTo>
                    <a:pt x="590" y="657"/>
                  </a:lnTo>
                  <a:lnTo>
                    <a:pt x="610" y="657"/>
                  </a:lnTo>
                  <a:lnTo>
                    <a:pt x="631" y="658"/>
                  </a:lnTo>
                  <a:lnTo>
                    <a:pt x="653" y="657"/>
                  </a:lnTo>
                  <a:lnTo>
                    <a:pt x="697" y="655"/>
                  </a:lnTo>
                  <a:lnTo>
                    <a:pt x="743" y="651"/>
                  </a:lnTo>
                  <a:lnTo>
                    <a:pt x="788" y="647"/>
                  </a:lnTo>
                  <a:lnTo>
                    <a:pt x="833" y="642"/>
                  </a:lnTo>
                  <a:lnTo>
                    <a:pt x="878" y="635"/>
                  </a:lnTo>
                  <a:lnTo>
                    <a:pt x="921" y="629"/>
                  </a:lnTo>
                  <a:lnTo>
                    <a:pt x="965" y="621"/>
                  </a:lnTo>
                  <a:lnTo>
                    <a:pt x="1007" y="612"/>
                  </a:lnTo>
                  <a:lnTo>
                    <a:pt x="1091" y="594"/>
                  </a:lnTo>
                  <a:lnTo>
                    <a:pt x="1174" y="573"/>
                  </a:lnTo>
                  <a:lnTo>
                    <a:pt x="1252" y="552"/>
                  </a:lnTo>
                  <a:lnTo>
                    <a:pt x="1328" y="531"/>
                  </a:lnTo>
                  <a:lnTo>
                    <a:pt x="1356" y="522"/>
                  </a:lnTo>
                  <a:lnTo>
                    <a:pt x="1386" y="514"/>
                  </a:lnTo>
                  <a:lnTo>
                    <a:pt x="1414" y="506"/>
                  </a:lnTo>
                  <a:lnTo>
                    <a:pt x="1443" y="498"/>
                  </a:lnTo>
                  <a:lnTo>
                    <a:pt x="1522" y="475"/>
                  </a:lnTo>
                  <a:lnTo>
                    <a:pt x="1601" y="452"/>
                  </a:lnTo>
                  <a:lnTo>
                    <a:pt x="1682" y="428"/>
                  </a:lnTo>
                  <a:lnTo>
                    <a:pt x="1761" y="403"/>
                  </a:lnTo>
                  <a:lnTo>
                    <a:pt x="1840" y="375"/>
                  </a:lnTo>
                  <a:lnTo>
                    <a:pt x="1918" y="346"/>
                  </a:lnTo>
                  <a:lnTo>
                    <a:pt x="1957" y="331"/>
                  </a:lnTo>
                  <a:lnTo>
                    <a:pt x="1995" y="315"/>
                  </a:lnTo>
                  <a:lnTo>
                    <a:pt x="2033" y="299"/>
                  </a:lnTo>
                  <a:lnTo>
                    <a:pt x="2071" y="282"/>
                  </a:lnTo>
                  <a:lnTo>
                    <a:pt x="2100" y="268"/>
                  </a:lnTo>
                  <a:lnTo>
                    <a:pt x="2130" y="253"/>
                  </a:lnTo>
                  <a:lnTo>
                    <a:pt x="2159" y="239"/>
                  </a:lnTo>
                  <a:lnTo>
                    <a:pt x="2188" y="224"/>
                  </a:lnTo>
                  <a:lnTo>
                    <a:pt x="2215" y="208"/>
                  </a:lnTo>
                  <a:lnTo>
                    <a:pt x="2243" y="190"/>
                  </a:lnTo>
                  <a:lnTo>
                    <a:pt x="2269" y="173"/>
                  </a:lnTo>
                  <a:lnTo>
                    <a:pt x="2297" y="156"/>
                  </a:lnTo>
                  <a:lnTo>
                    <a:pt x="2322" y="139"/>
                  </a:lnTo>
                  <a:lnTo>
                    <a:pt x="2347" y="120"/>
                  </a:lnTo>
                  <a:lnTo>
                    <a:pt x="2372" y="101"/>
                  </a:lnTo>
                  <a:lnTo>
                    <a:pt x="2397" y="81"/>
                  </a:lnTo>
                  <a:lnTo>
                    <a:pt x="2422" y="62"/>
                  </a:lnTo>
                  <a:lnTo>
                    <a:pt x="2445" y="41"/>
                  </a:lnTo>
                  <a:lnTo>
                    <a:pt x="2467" y="21"/>
                  </a:lnTo>
                  <a:lnTo>
                    <a:pt x="2490" y="0"/>
                  </a:lnTo>
                  <a:lnTo>
                    <a:pt x="2544" y="0"/>
                  </a:lnTo>
                  <a:lnTo>
                    <a:pt x="2520" y="24"/>
                  </a:lnTo>
                  <a:lnTo>
                    <a:pt x="2495" y="48"/>
                  </a:lnTo>
                  <a:lnTo>
                    <a:pt x="2470" y="71"/>
                  </a:lnTo>
                  <a:lnTo>
                    <a:pt x="2443" y="93"/>
                  </a:lnTo>
                  <a:lnTo>
                    <a:pt x="2417" y="115"/>
                  </a:lnTo>
                  <a:lnTo>
                    <a:pt x="2389" y="136"/>
                  </a:lnTo>
                  <a:lnTo>
                    <a:pt x="2362" y="157"/>
                  </a:lnTo>
                  <a:lnTo>
                    <a:pt x="2333" y="178"/>
                  </a:lnTo>
                  <a:lnTo>
                    <a:pt x="2305" y="197"/>
                  </a:lnTo>
                  <a:lnTo>
                    <a:pt x="2275" y="217"/>
                  </a:lnTo>
                  <a:lnTo>
                    <a:pt x="2245" y="235"/>
                  </a:lnTo>
                  <a:lnTo>
                    <a:pt x="2214" y="252"/>
                  </a:lnTo>
                  <a:lnTo>
                    <a:pt x="2183" y="270"/>
                  </a:lnTo>
                  <a:lnTo>
                    <a:pt x="2152" y="287"/>
                  </a:lnTo>
                  <a:lnTo>
                    <a:pt x="2120" y="303"/>
                  </a:lnTo>
                  <a:lnTo>
                    <a:pt x="2087" y="319"/>
                  </a:lnTo>
                  <a:lnTo>
                    <a:pt x="2049" y="336"/>
                  </a:lnTo>
                  <a:lnTo>
                    <a:pt x="2011" y="352"/>
                  </a:lnTo>
                  <a:lnTo>
                    <a:pt x="1972" y="368"/>
                  </a:lnTo>
                  <a:lnTo>
                    <a:pt x="1933" y="383"/>
                  </a:lnTo>
                  <a:lnTo>
                    <a:pt x="1854" y="412"/>
                  </a:lnTo>
                  <a:lnTo>
                    <a:pt x="1775" y="439"/>
                  </a:lnTo>
                  <a:lnTo>
                    <a:pt x="1694" y="465"/>
                  </a:lnTo>
                  <a:lnTo>
                    <a:pt x="1614" y="489"/>
                  </a:lnTo>
                  <a:lnTo>
                    <a:pt x="1534" y="513"/>
                  </a:lnTo>
                  <a:lnTo>
                    <a:pt x="1453" y="536"/>
                  </a:lnTo>
                  <a:lnTo>
                    <a:pt x="1425" y="544"/>
                  </a:lnTo>
                  <a:lnTo>
                    <a:pt x="1396" y="552"/>
                  </a:lnTo>
                  <a:lnTo>
                    <a:pt x="1367" y="560"/>
                  </a:lnTo>
                  <a:lnTo>
                    <a:pt x="1339" y="569"/>
                  </a:lnTo>
                  <a:lnTo>
                    <a:pt x="1262" y="591"/>
                  </a:lnTo>
                  <a:lnTo>
                    <a:pt x="1183" y="611"/>
                  </a:lnTo>
                  <a:lnTo>
                    <a:pt x="1100" y="632"/>
                  </a:lnTo>
                  <a:lnTo>
                    <a:pt x="1014" y="651"/>
                  </a:lnTo>
                  <a:lnTo>
                    <a:pt x="970" y="659"/>
                  </a:lnTo>
                  <a:lnTo>
                    <a:pt x="927" y="668"/>
                  </a:lnTo>
                  <a:lnTo>
                    <a:pt x="882" y="674"/>
                  </a:lnTo>
                  <a:lnTo>
                    <a:pt x="837" y="681"/>
                  </a:lnTo>
                  <a:lnTo>
                    <a:pt x="792" y="686"/>
                  </a:lnTo>
                  <a:lnTo>
                    <a:pt x="747" y="690"/>
                  </a:lnTo>
                  <a:lnTo>
                    <a:pt x="700" y="694"/>
                  </a:lnTo>
                  <a:lnTo>
                    <a:pt x="654" y="696"/>
                  </a:lnTo>
                  <a:lnTo>
                    <a:pt x="639" y="697"/>
                  </a:lnTo>
                  <a:lnTo>
                    <a:pt x="625" y="69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88125D5A-8083-45B1-8648-64FBD9158EC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5564562"/>
              <a:ext cx="2144870" cy="1293435"/>
            </a:xfrm>
            <a:custGeom>
              <a:avLst/>
              <a:gdLst>
                <a:gd name="T0" fmla="*/ 275 w 3230"/>
                <a:gd name="T1" fmla="*/ 112 h 1949"/>
                <a:gd name="T2" fmla="*/ 357 w 3230"/>
                <a:gd name="T3" fmla="*/ 44 h 1949"/>
                <a:gd name="T4" fmla="*/ 465 w 3230"/>
                <a:gd name="T5" fmla="*/ 4 h 1949"/>
                <a:gd name="T6" fmla="*/ 523 w 3230"/>
                <a:gd name="T7" fmla="*/ 7 h 1949"/>
                <a:gd name="T8" fmla="*/ 522 w 3230"/>
                <a:gd name="T9" fmla="*/ 35 h 1949"/>
                <a:gd name="T10" fmla="*/ 481 w 3230"/>
                <a:gd name="T11" fmla="*/ 40 h 1949"/>
                <a:gd name="T12" fmla="*/ 361 w 3230"/>
                <a:gd name="T13" fmla="*/ 87 h 1949"/>
                <a:gd name="T14" fmla="*/ 3148 w 3230"/>
                <a:gd name="T15" fmla="*/ 1904 h 1949"/>
                <a:gd name="T16" fmla="*/ 3176 w 3230"/>
                <a:gd name="T17" fmla="*/ 1817 h 1949"/>
                <a:gd name="T18" fmla="*/ 3203 w 3230"/>
                <a:gd name="T19" fmla="*/ 1829 h 1949"/>
                <a:gd name="T20" fmla="*/ 3179 w 3230"/>
                <a:gd name="T21" fmla="*/ 1949 h 1949"/>
                <a:gd name="T22" fmla="*/ 119 w 3230"/>
                <a:gd name="T23" fmla="*/ 260 h 1949"/>
                <a:gd name="T24" fmla="*/ 146 w 3230"/>
                <a:gd name="T25" fmla="*/ 268 h 1949"/>
                <a:gd name="T26" fmla="*/ 110 w 3230"/>
                <a:gd name="T27" fmla="*/ 332 h 1949"/>
                <a:gd name="T28" fmla="*/ 6 w 3230"/>
                <a:gd name="T29" fmla="*/ 487 h 1949"/>
                <a:gd name="T30" fmla="*/ 849 w 3230"/>
                <a:gd name="T31" fmla="*/ 299 h 1949"/>
                <a:gd name="T32" fmla="*/ 697 w 3230"/>
                <a:gd name="T33" fmla="*/ 138 h 1949"/>
                <a:gd name="T34" fmla="*/ 702 w 3230"/>
                <a:gd name="T35" fmla="*/ 110 h 1949"/>
                <a:gd name="T36" fmla="*/ 748 w 3230"/>
                <a:gd name="T37" fmla="*/ 135 h 1949"/>
                <a:gd name="T38" fmla="*/ 892 w 3230"/>
                <a:gd name="T39" fmla="*/ 289 h 1949"/>
                <a:gd name="T40" fmla="*/ 886 w 3230"/>
                <a:gd name="T41" fmla="*/ 316 h 1949"/>
                <a:gd name="T42" fmla="*/ 1154 w 3230"/>
                <a:gd name="T43" fmla="*/ 591 h 1949"/>
                <a:gd name="T44" fmla="*/ 1022 w 3230"/>
                <a:gd name="T45" fmla="*/ 481 h 1949"/>
                <a:gd name="T46" fmla="*/ 1028 w 3230"/>
                <a:gd name="T47" fmla="*/ 453 h 1949"/>
                <a:gd name="T48" fmla="*/ 1069 w 3230"/>
                <a:gd name="T49" fmla="*/ 472 h 1949"/>
                <a:gd name="T50" fmla="*/ 1216 w 3230"/>
                <a:gd name="T51" fmla="*/ 584 h 1949"/>
                <a:gd name="T52" fmla="*/ 1245 w 3230"/>
                <a:gd name="T53" fmla="*/ 619 h 1949"/>
                <a:gd name="T54" fmla="*/ 1644 w 3230"/>
                <a:gd name="T55" fmla="*/ 756 h 1949"/>
                <a:gd name="T56" fmla="*/ 1436 w 3230"/>
                <a:gd name="T57" fmla="*/ 717 h 1949"/>
                <a:gd name="T58" fmla="*/ 1427 w 3230"/>
                <a:gd name="T59" fmla="*/ 691 h 1949"/>
                <a:gd name="T60" fmla="*/ 1476 w 3230"/>
                <a:gd name="T61" fmla="*/ 687 h 1949"/>
                <a:gd name="T62" fmla="*/ 1684 w 3230"/>
                <a:gd name="T63" fmla="*/ 721 h 1949"/>
                <a:gd name="T64" fmla="*/ 1697 w 3230"/>
                <a:gd name="T65" fmla="*/ 746 h 1949"/>
                <a:gd name="T66" fmla="*/ 2147 w 3230"/>
                <a:gd name="T67" fmla="*/ 815 h 1949"/>
                <a:gd name="T68" fmla="*/ 1944 w 3230"/>
                <a:gd name="T69" fmla="*/ 785 h 1949"/>
                <a:gd name="T70" fmla="*/ 1894 w 3230"/>
                <a:gd name="T71" fmla="*/ 764 h 1949"/>
                <a:gd name="T72" fmla="*/ 1911 w 3230"/>
                <a:gd name="T73" fmla="*/ 742 h 1949"/>
                <a:gd name="T74" fmla="*/ 2124 w 3230"/>
                <a:gd name="T75" fmla="*/ 771 h 1949"/>
                <a:gd name="T76" fmla="*/ 2167 w 3230"/>
                <a:gd name="T77" fmla="*/ 795 h 1949"/>
                <a:gd name="T78" fmla="*/ 2151 w 3230"/>
                <a:gd name="T79" fmla="*/ 815 h 1949"/>
                <a:gd name="T80" fmla="*/ 2446 w 3230"/>
                <a:gd name="T81" fmla="*/ 904 h 1949"/>
                <a:gd name="T82" fmla="*/ 2356 w 3230"/>
                <a:gd name="T83" fmla="*/ 861 h 1949"/>
                <a:gd name="T84" fmla="*/ 2371 w 3230"/>
                <a:gd name="T85" fmla="*/ 836 h 1949"/>
                <a:gd name="T86" fmla="*/ 2514 w 3230"/>
                <a:gd name="T87" fmla="*/ 892 h 1949"/>
                <a:gd name="T88" fmla="*/ 2611 w 3230"/>
                <a:gd name="T89" fmla="*/ 949 h 1949"/>
                <a:gd name="T90" fmla="*/ 2993 w 3230"/>
                <a:gd name="T91" fmla="*/ 1220 h 1949"/>
                <a:gd name="T92" fmla="*/ 2821 w 3230"/>
                <a:gd name="T93" fmla="*/ 1104 h 1949"/>
                <a:gd name="T94" fmla="*/ 2778 w 3230"/>
                <a:gd name="T95" fmla="*/ 1060 h 1949"/>
                <a:gd name="T96" fmla="*/ 2804 w 3230"/>
                <a:gd name="T97" fmla="*/ 1049 h 1949"/>
                <a:gd name="T98" fmla="*/ 3010 w 3230"/>
                <a:gd name="T99" fmla="*/ 1191 h 1949"/>
                <a:gd name="T100" fmla="*/ 3001 w 3230"/>
                <a:gd name="T101" fmla="*/ 1217 h 1949"/>
                <a:gd name="T102" fmla="*/ 3195 w 3230"/>
                <a:gd name="T103" fmla="*/ 1613 h 1949"/>
                <a:gd name="T104" fmla="*/ 3166 w 3230"/>
                <a:gd name="T105" fmla="*/ 1460 h 1949"/>
                <a:gd name="T106" fmla="*/ 3131 w 3230"/>
                <a:gd name="T107" fmla="*/ 1367 h 1949"/>
                <a:gd name="T108" fmla="*/ 3157 w 3230"/>
                <a:gd name="T109" fmla="*/ 1358 h 1949"/>
                <a:gd name="T110" fmla="*/ 3220 w 3230"/>
                <a:gd name="T111" fmla="*/ 1506 h 1949"/>
                <a:gd name="T112" fmla="*/ 3222 w 3230"/>
                <a:gd name="T113" fmla="*/ 1618 h 19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30" h="1949">
                  <a:moveTo>
                    <a:pt x="295" y="130"/>
                  </a:moveTo>
                  <a:lnTo>
                    <a:pt x="291" y="130"/>
                  </a:lnTo>
                  <a:lnTo>
                    <a:pt x="287" y="128"/>
                  </a:lnTo>
                  <a:lnTo>
                    <a:pt x="283" y="125"/>
                  </a:lnTo>
                  <a:lnTo>
                    <a:pt x="280" y="122"/>
                  </a:lnTo>
                  <a:lnTo>
                    <a:pt x="278" y="118"/>
                  </a:lnTo>
                  <a:lnTo>
                    <a:pt x="276" y="115"/>
                  </a:lnTo>
                  <a:lnTo>
                    <a:pt x="275" y="112"/>
                  </a:lnTo>
                  <a:lnTo>
                    <a:pt x="275" y="108"/>
                  </a:lnTo>
                  <a:lnTo>
                    <a:pt x="276" y="105"/>
                  </a:lnTo>
                  <a:lnTo>
                    <a:pt x="278" y="101"/>
                  </a:lnTo>
                  <a:lnTo>
                    <a:pt x="280" y="98"/>
                  </a:lnTo>
                  <a:lnTo>
                    <a:pt x="283" y="94"/>
                  </a:lnTo>
                  <a:lnTo>
                    <a:pt x="313" y="73"/>
                  </a:lnTo>
                  <a:lnTo>
                    <a:pt x="343" y="53"/>
                  </a:lnTo>
                  <a:lnTo>
                    <a:pt x="357" y="44"/>
                  </a:lnTo>
                  <a:lnTo>
                    <a:pt x="372" y="37"/>
                  </a:lnTo>
                  <a:lnTo>
                    <a:pt x="385" y="30"/>
                  </a:lnTo>
                  <a:lnTo>
                    <a:pt x="399" y="23"/>
                  </a:lnTo>
                  <a:lnTo>
                    <a:pt x="412" y="18"/>
                  </a:lnTo>
                  <a:lnTo>
                    <a:pt x="426" y="13"/>
                  </a:lnTo>
                  <a:lnTo>
                    <a:pt x="438" y="10"/>
                  </a:lnTo>
                  <a:lnTo>
                    <a:pt x="452" y="6"/>
                  </a:lnTo>
                  <a:lnTo>
                    <a:pt x="465" y="4"/>
                  </a:lnTo>
                  <a:lnTo>
                    <a:pt x="477" y="1"/>
                  </a:lnTo>
                  <a:lnTo>
                    <a:pt x="490" y="0"/>
                  </a:lnTo>
                  <a:lnTo>
                    <a:pt x="502" y="0"/>
                  </a:lnTo>
                  <a:lnTo>
                    <a:pt x="509" y="0"/>
                  </a:lnTo>
                  <a:lnTo>
                    <a:pt x="513" y="1"/>
                  </a:lnTo>
                  <a:lnTo>
                    <a:pt x="517" y="3"/>
                  </a:lnTo>
                  <a:lnTo>
                    <a:pt x="521" y="4"/>
                  </a:lnTo>
                  <a:lnTo>
                    <a:pt x="523" y="7"/>
                  </a:lnTo>
                  <a:lnTo>
                    <a:pt x="525" y="10"/>
                  </a:lnTo>
                  <a:lnTo>
                    <a:pt x="527" y="13"/>
                  </a:lnTo>
                  <a:lnTo>
                    <a:pt x="528" y="16"/>
                  </a:lnTo>
                  <a:lnTo>
                    <a:pt x="529" y="21"/>
                  </a:lnTo>
                  <a:lnTo>
                    <a:pt x="528" y="24"/>
                  </a:lnTo>
                  <a:lnTo>
                    <a:pt x="527" y="28"/>
                  </a:lnTo>
                  <a:lnTo>
                    <a:pt x="525" y="31"/>
                  </a:lnTo>
                  <a:lnTo>
                    <a:pt x="522" y="35"/>
                  </a:lnTo>
                  <a:lnTo>
                    <a:pt x="520" y="37"/>
                  </a:lnTo>
                  <a:lnTo>
                    <a:pt x="516" y="38"/>
                  </a:lnTo>
                  <a:lnTo>
                    <a:pt x="513" y="39"/>
                  </a:lnTo>
                  <a:lnTo>
                    <a:pt x="508" y="39"/>
                  </a:lnTo>
                  <a:lnTo>
                    <a:pt x="508" y="39"/>
                  </a:lnTo>
                  <a:lnTo>
                    <a:pt x="502" y="39"/>
                  </a:lnTo>
                  <a:lnTo>
                    <a:pt x="491" y="40"/>
                  </a:lnTo>
                  <a:lnTo>
                    <a:pt x="481" y="40"/>
                  </a:lnTo>
                  <a:lnTo>
                    <a:pt x="469" y="43"/>
                  </a:lnTo>
                  <a:lnTo>
                    <a:pt x="458" y="45"/>
                  </a:lnTo>
                  <a:lnTo>
                    <a:pt x="446" y="47"/>
                  </a:lnTo>
                  <a:lnTo>
                    <a:pt x="435" y="52"/>
                  </a:lnTo>
                  <a:lnTo>
                    <a:pt x="423" y="55"/>
                  </a:lnTo>
                  <a:lnTo>
                    <a:pt x="412" y="61"/>
                  </a:lnTo>
                  <a:lnTo>
                    <a:pt x="387" y="73"/>
                  </a:lnTo>
                  <a:lnTo>
                    <a:pt x="361" y="87"/>
                  </a:lnTo>
                  <a:lnTo>
                    <a:pt x="335" y="105"/>
                  </a:lnTo>
                  <a:lnTo>
                    <a:pt x="307" y="125"/>
                  </a:lnTo>
                  <a:lnTo>
                    <a:pt x="302" y="129"/>
                  </a:lnTo>
                  <a:lnTo>
                    <a:pt x="295" y="130"/>
                  </a:lnTo>
                  <a:close/>
                  <a:moveTo>
                    <a:pt x="3179" y="1949"/>
                  </a:moveTo>
                  <a:lnTo>
                    <a:pt x="3137" y="1949"/>
                  </a:lnTo>
                  <a:lnTo>
                    <a:pt x="3143" y="1927"/>
                  </a:lnTo>
                  <a:lnTo>
                    <a:pt x="3148" y="1904"/>
                  </a:lnTo>
                  <a:lnTo>
                    <a:pt x="3153" y="1882"/>
                  </a:lnTo>
                  <a:lnTo>
                    <a:pt x="3158" y="1860"/>
                  </a:lnTo>
                  <a:lnTo>
                    <a:pt x="3165" y="1831"/>
                  </a:lnTo>
                  <a:lnTo>
                    <a:pt x="3166" y="1827"/>
                  </a:lnTo>
                  <a:lnTo>
                    <a:pt x="3168" y="1824"/>
                  </a:lnTo>
                  <a:lnTo>
                    <a:pt x="3171" y="1822"/>
                  </a:lnTo>
                  <a:lnTo>
                    <a:pt x="3173" y="1818"/>
                  </a:lnTo>
                  <a:lnTo>
                    <a:pt x="3176" y="1817"/>
                  </a:lnTo>
                  <a:lnTo>
                    <a:pt x="3180" y="1816"/>
                  </a:lnTo>
                  <a:lnTo>
                    <a:pt x="3184" y="1816"/>
                  </a:lnTo>
                  <a:lnTo>
                    <a:pt x="3188" y="1816"/>
                  </a:lnTo>
                  <a:lnTo>
                    <a:pt x="3192" y="1817"/>
                  </a:lnTo>
                  <a:lnTo>
                    <a:pt x="3196" y="1819"/>
                  </a:lnTo>
                  <a:lnTo>
                    <a:pt x="3198" y="1822"/>
                  </a:lnTo>
                  <a:lnTo>
                    <a:pt x="3200" y="1825"/>
                  </a:lnTo>
                  <a:lnTo>
                    <a:pt x="3203" y="1829"/>
                  </a:lnTo>
                  <a:lnTo>
                    <a:pt x="3203" y="1832"/>
                  </a:lnTo>
                  <a:lnTo>
                    <a:pt x="3204" y="1835"/>
                  </a:lnTo>
                  <a:lnTo>
                    <a:pt x="3203" y="1840"/>
                  </a:lnTo>
                  <a:lnTo>
                    <a:pt x="3197" y="1869"/>
                  </a:lnTo>
                  <a:lnTo>
                    <a:pt x="3192" y="1888"/>
                  </a:lnTo>
                  <a:lnTo>
                    <a:pt x="3188" y="1909"/>
                  </a:lnTo>
                  <a:lnTo>
                    <a:pt x="3183" y="1928"/>
                  </a:lnTo>
                  <a:lnTo>
                    <a:pt x="3179" y="1949"/>
                  </a:lnTo>
                  <a:close/>
                  <a:moveTo>
                    <a:pt x="0" y="490"/>
                  </a:moveTo>
                  <a:lnTo>
                    <a:pt x="0" y="424"/>
                  </a:lnTo>
                  <a:lnTo>
                    <a:pt x="29" y="380"/>
                  </a:lnTo>
                  <a:lnTo>
                    <a:pt x="56" y="339"/>
                  </a:lnTo>
                  <a:lnTo>
                    <a:pt x="85" y="301"/>
                  </a:lnTo>
                  <a:lnTo>
                    <a:pt x="112" y="264"/>
                  </a:lnTo>
                  <a:lnTo>
                    <a:pt x="116" y="262"/>
                  </a:lnTo>
                  <a:lnTo>
                    <a:pt x="119" y="260"/>
                  </a:lnTo>
                  <a:lnTo>
                    <a:pt x="123" y="257"/>
                  </a:lnTo>
                  <a:lnTo>
                    <a:pt x="126" y="257"/>
                  </a:lnTo>
                  <a:lnTo>
                    <a:pt x="130" y="257"/>
                  </a:lnTo>
                  <a:lnTo>
                    <a:pt x="133" y="257"/>
                  </a:lnTo>
                  <a:lnTo>
                    <a:pt x="138" y="260"/>
                  </a:lnTo>
                  <a:lnTo>
                    <a:pt x="140" y="261"/>
                  </a:lnTo>
                  <a:lnTo>
                    <a:pt x="143" y="264"/>
                  </a:lnTo>
                  <a:lnTo>
                    <a:pt x="146" y="268"/>
                  </a:lnTo>
                  <a:lnTo>
                    <a:pt x="147" y="271"/>
                  </a:lnTo>
                  <a:lnTo>
                    <a:pt x="148" y="274"/>
                  </a:lnTo>
                  <a:lnTo>
                    <a:pt x="148" y="278"/>
                  </a:lnTo>
                  <a:lnTo>
                    <a:pt x="147" y="282"/>
                  </a:lnTo>
                  <a:lnTo>
                    <a:pt x="146" y="286"/>
                  </a:lnTo>
                  <a:lnTo>
                    <a:pt x="143" y="289"/>
                  </a:lnTo>
                  <a:lnTo>
                    <a:pt x="127" y="310"/>
                  </a:lnTo>
                  <a:lnTo>
                    <a:pt x="110" y="332"/>
                  </a:lnTo>
                  <a:lnTo>
                    <a:pt x="94" y="354"/>
                  </a:lnTo>
                  <a:lnTo>
                    <a:pt x="78" y="377"/>
                  </a:lnTo>
                  <a:lnTo>
                    <a:pt x="62" y="401"/>
                  </a:lnTo>
                  <a:lnTo>
                    <a:pt x="45" y="427"/>
                  </a:lnTo>
                  <a:lnTo>
                    <a:pt x="29" y="453"/>
                  </a:lnTo>
                  <a:lnTo>
                    <a:pt x="11" y="481"/>
                  </a:lnTo>
                  <a:lnTo>
                    <a:pt x="9" y="484"/>
                  </a:lnTo>
                  <a:lnTo>
                    <a:pt x="6" y="487"/>
                  </a:lnTo>
                  <a:lnTo>
                    <a:pt x="3" y="489"/>
                  </a:lnTo>
                  <a:lnTo>
                    <a:pt x="0" y="490"/>
                  </a:lnTo>
                  <a:close/>
                  <a:moveTo>
                    <a:pt x="875" y="318"/>
                  </a:moveTo>
                  <a:lnTo>
                    <a:pt x="872" y="318"/>
                  </a:lnTo>
                  <a:lnTo>
                    <a:pt x="867" y="317"/>
                  </a:lnTo>
                  <a:lnTo>
                    <a:pt x="864" y="315"/>
                  </a:lnTo>
                  <a:lnTo>
                    <a:pt x="861" y="312"/>
                  </a:lnTo>
                  <a:lnTo>
                    <a:pt x="849" y="299"/>
                  </a:lnTo>
                  <a:lnTo>
                    <a:pt x="825" y="272"/>
                  </a:lnTo>
                  <a:lnTo>
                    <a:pt x="802" y="247"/>
                  </a:lnTo>
                  <a:lnTo>
                    <a:pt x="778" y="221"/>
                  </a:lnTo>
                  <a:lnTo>
                    <a:pt x="754" y="195"/>
                  </a:lnTo>
                  <a:lnTo>
                    <a:pt x="738" y="178"/>
                  </a:lnTo>
                  <a:lnTo>
                    <a:pt x="720" y="162"/>
                  </a:lnTo>
                  <a:lnTo>
                    <a:pt x="700" y="141"/>
                  </a:lnTo>
                  <a:lnTo>
                    <a:pt x="697" y="138"/>
                  </a:lnTo>
                  <a:lnTo>
                    <a:pt x="695" y="135"/>
                  </a:lnTo>
                  <a:lnTo>
                    <a:pt x="694" y="131"/>
                  </a:lnTo>
                  <a:lnTo>
                    <a:pt x="694" y="128"/>
                  </a:lnTo>
                  <a:lnTo>
                    <a:pt x="694" y="123"/>
                  </a:lnTo>
                  <a:lnTo>
                    <a:pt x="695" y="120"/>
                  </a:lnTo>
                  <a:lnTo>
                    <a:pt x="696" y="116"/>
                  </a:lnTo>
                  <a:lnTo>
                    <a:pt x="700" y="113"/>
                  </a:lnTo>
                  <a:lnTo>
                    <a:pt x="702" y="110"/>
                  </a:lnTo>
                  <a:lnTo>
                    <a:pt x="705" y="109"/>
                  </a:lnTo>
                  <a:lnTo>
                    <a:pt x="709" y="108"/>
                  </a:lnTo>
                  <a:lnTo>
                    <a:pt x="714" y="107"/>
                  </a:lnTo>
                  <a:lnTo>
                    <a:pt x="717" y="108"/>
                  </a:lnTo>
                  <a:lnTo>
                    <a:pt x="720" y="108"/>
                  </a:lnTo>
                  <a:lnTo>
                    <a:pt x="724" y="110"/>
                  </a:lnTo>
                  <a:lnTo>
                    <a:pt x="727" y="113"/>
                  </a:lnTo>
                  <a:lnTo>
                    <a:pt x="748" y="135"/>
                  </a:lnTo>
                  <a:lnTo>
                    <a:pt x="765" y="151"/>
                  </a:lnTo>
                  <a:lnTo>
                    <a:pt x="782" y="168"/>
                  </a:lnTo>
                  <a:lnTo>
                    <a:pt x="806" y="194"/>
                  </a:lnTo>
                  <a:lnTo>
                    <a:pt x="831" y="219"/>
                  </a:lnTo>
                  <a:lnTo>
                    <a:pt x="855" y="246"/>
                  </a:lnTo>
                  <a:lnTo>
                    <a:pt x="878" y="272"/>
                  </a:lnTo>
                  <a:lnTo>
                    <a:pt x="890" y="286"/>
                  </a:lnTo>
                  <a:lnTo>
                    <a:pt x="892" y="289"/>
                  </a:lnTo>
                  <a:lnTo>
                    <a:pt x="894" y="293"/>
                  </a:lnTo>
                  <a:lnTo>
                    <a:pt x="895" y="296"/>
                  </a:lnTo>
                  <a:lnTo>
                    <a:pt x="895" y="300"/>
                  </a:lnTo>
                  <a:lnTo>
                    <a:pt x="895" y="303"/>
                  </a:lnTo>
                  <a:lnTo>
                    <a:pt x="894" y="308"/>
                  </a:lnTo>
                  <a:lnTo>
                    <a:pt x="891" y="310"/>
                  </a:lnTo>
                  <a:lnTo>
                    <a:pt x="889" y="313"/>
                  </a:lnTo>
                  <a:lnTo>
                    <a:pt x="886" y="316"/>
                  </a:lnTo>
                  <a:lnTo>
                    <a:pt x="882" y="317"/>
                  </a:lnTo>
                  <a:lnTo>
                    <a:pt x="879" y="318"/>
                  </a:lnTo>
                  <a:lnTo>
                    <a:pt x="875" y="318"/>
                  </a:lnTo>
                  <a:close/>
                  <a:moveTo>
                    <a:pt x="1226" y="632"/>
                  </a:moveTo>
                  <a:lnTo>
                    <a:pt x="1217" y="630"/>
                  </a:lnTo>
                  <a:lnTo>
                    <a:pt x="1195" y="617"/>
                  </a:lnTo>
                  <a:lnTo>
                    <a:pt x="1175" y="605"/>
                  </a:lnTo>
                  <a:lnTo>
                    <a:pt x="1154" y="591"/>
                  </a:lnTo>
                  <a:lnTo>
                    <a:pt x="1135" y="577"/>
                  </a:lnTo>
                  <a:lnTo>
                    <a:pt x="1115" y="562"/>
                  </a:lnTo>
                  <a:lnTo>
                    <a:pt x="1096" y="547"/>
                  </a:lnTo>
                  <a:lnTo>
                    <a:pt x="1077" y="533"/>
                  </a:lnTo>
                  <a:lnTo>
                    <a:pt x="1059" y="515"/>
                  </a:lnTo>
                  <a:lnTo>
                    <a:pt x="1042" y="500"/>
                  </a:lnTo>
                  <a:lnTo>
                    <a:pt x="1024" y="484"/>
                  </a:lnTo>
                  <a:lnTo>
                    <a:pt x="1022" y="481"/>
                  </a:lnTo>
                  <a:lnTo>
                    <a:pt x="1021" y="477"/>
                  </a:lnTo>
                  <a:lnTo>
                    <a:pt x="1020" y="474"/>
                  </a:lnTo>
                  <a:lnTo>
                    <a:pt x="1019" y="471"/>
                  </a:lnTo>
                  <a:lnTo>
                    <a:pt x="1019" y="467"/>
                  </a:lnTo>
                  <a:lnTo>
                    <a:pt x="1020" y="463"/>
                  </a:lnTo>
                  <a:lnTo>
                    <a:pt x="1022" y="459"/>
                  </a:lnTo>
                  <a:lnTo>
                    <a:pt x="1024" y="457"/>
                  </a:lnTo>
                  <a:lnTo>
                    <a:pt x="1028" y="453"/>
                  </a:lnTo>
                  <a:lnTo>
                    <a:pt x="1031" y="452"/>
                  </a:lnTo>
                  <a:lnTo>
                    <a:pt x="1035" y="451"/>
                  </a:lnTo>
                  <a:lnTo>
                    <a:pt x="1038" y="450"/>
                  </a:lnTo>
                  <a:lnTo>
                    <a:pt x="1042" y="451"/>
                  </a:lnTo>
                  <a:lnTo>
                    <a:pt x="1046" y="452"/>
                  </a:lnTo>
                  <a:lnTo>
                    <a:pt x="1050" y="453"/>
                  </a:lnTo>
                  <a:lnTo>
                    <a:pt x="1052" y="456"/>
                  </a:lnTo>
                  <a:lnTo>
                    <a:pt x="1069" y="472"/>
                  </a:lnTo>
                  <a:lnTo>
                    <a:pt x="1085" y="487"/>
                  </a:lnTo>
                  <a:lnTo>
                    <a:pt x="1102" y="503"/>
                  </a:lnTo>
                  <a:lnTo>
                    <a:pt x="1121" y="518"/>
                  </a:lnTo>
                  <a:lnTo>
                    <a:pt x="1139" y="531"/>
                  </a:lnTo>
                  <a:lnTo>
                    <a:pt x="1157" y="545"/>
                  </a:lnTo>
                  <a:lnTo>
                    <a:pt x="1176" y="559"/>
                  </a:lnTo>
                  <a:lnTo>
                    <a:pt x="1195" y="572"/>
                  </a:lnTo>
                  <a:lnTo>
                    <a:pt x="1216" y="584"/>
                  </a:lnTo>
                  <a:lnTo>
                    <a:pt x="1235" y="596"/>
                  </a:lnTo>
                  <a:lnTo>
                    <a:pt x="1239" y="598"/>
                  </a:lnTo>
                  <a:lnTo>
                    <a:pt x="1241" y="600"/>
                  </a:lnTo>
                  <a:lnTo>
                    <a:pt x="1243" y="604"/>
                  </a:lnTo>
                  <a:lnTo>
                    <a:pt x="1245" y="607"/>
                  </a:lnTo>
                  <a:lnTo>
                    <a:pt x="1246" y="611"/>
                  </a:lnTo>
                  <a:lnTo>
                    <a:pt x="1246" y="615"/>
                  </a:lnTo>
                  <a:lnTo>
                    <a:pt x="1245" y="619"/>
                  </a:lnTo>
                  <a:lnTo>
                    <a:pt x="1243" y="622"/>
                  </a:lnTo>
                  <a:lnTo>
                    <a:pt x="1240" y="627"/>
                  </a:lnTo>
                  <a:lnTo>
                    <a:pt x="1235" y="630"/>
                  </a:lnTo>
                  <a:lnTo>
                    <a:pt x="1231" y="631"/>
                  </a:lnTo>
                  <a:lnTo>
                    <a:pt x="1226" y="632"/>
                  </a:lnTo>
                  <a:close/>
                  <a:moveTo>
                    <a:pt x="1678" y="760"/>
                  </a:moveTo>
                  <a:lnTo>
                    <a:pt x="1676" y="760"/>
                  </a:lnTo>
                  <a:lnTo>
                    <a:pt x="1644" y="756"/>
                  </a:lnTo>
                  <a:lnTo>
                    <a:pt x="1613" y="753"/>
                  </a:lnTo>
                  <a:lnTo>
                    <a:pt x="1582" y="748"/>
                  </a:lnTo>
                  <a:lnTo>
                    <a:pt x="1552" y="744"/>
                  </a:lnTo>
                  <a:lnTo>
                    <a:pt x="1523" y="738"/>
                  </a:lnTo>
                  <a:lnTo>
                    <a:pt x="1495" y="732"/>
                  </a:lnTo>
                  <a:lnTo>
                    <a:pt x="1467" y="726"/>
                  </a:lnTo>
                  <a:lnTo>
                    <a:pt x="1440" y="719"/>
                  </a:lnTo>
                  <a:lnTo>
                    <a:pt x="1436" y="717"/>
                  </a:lnTo>
                  <a:lnTo>
                    <a:pt x="1433" y="715"/>
                  </a:lnTo>
                  <a:lnTo>
                    <a:pt x="1430" y="713"/>
                  </a:lnTo>
                  <a:lnTo>
                    <a:pt x="1428" y="710"/>
                  </a:lnTo>
                  <a:lnTo>
                    <a:pt x="1426" y="707"/>
                  </a:lnTo>
                  <a:lnTo>
                    <a:pt x="1426" y="702"/>
                  </a:lnTo>
                  <a:lnTo>
                    <a:pt x="1426" y="699"/>
                  </a:lnTo>
                  <a:lnTo>
                    <a:pt x="1426" y="694"/>
                  </a:lnTo>
                  <a:lnTo>
                    <a:pt x="1427" y="691"/>
                  </a:lnTo>
                  <a:lnTo>
                    <a:pt x="1429" y="687"/>
                  </a:lnTo>
                  <a:lnTo>
                    <a:pt x="1432" y="685"/>
                  </a:lnTo>
                  <a:lnTo>
                    <a:pt x="1435" y="683"/>
                  </a:lnTo>
                  <a:lnTo>
                    <a:pt x="1438" y="682"/>
                  </a:lnTo>
                  <a:lnTo>
                    <a:pt x="1442" y="680"/>
                  </a:lnTo>
                  <a:lnTo>
                    <a:pt x="1447" y="680"/>
                  </a:lnTo>
                  <a:lnTo>
                    <a:pt x="1450" y="680"/>
                  </a:lnTo>
                  <a:lnTo>
                    <a:pt x="1476" y="687"/>
                  </a:lnTo>
                  <a:lnTo>
                    <a:pt x="1504" y="694"/>
                  </a:lnTo>
                  <a:lnTo>
                    <a:pt x="1531" y="700"/>
                  </a:lnTo>
                  <a:lnTo>
                    <a:pt x="1559" y="705"/>
                  </a:lnTo>
                  <a:lnTo>
                    <a:pt x="1589" y="709"/>
                  </a:lnTo>
                  <a:lnTo>
                    <a:pt x="1617" y="714"/>
                  </a:lnTo>
                  <a:lnTo>
                    <a:pt x="1648" y="717"/>
                  </a:lnTo>
                  <a:lnTo>
                    <a:pt x="1679" y="721"/>
                  </a:lnTo>
                  <a:lnTo>
                    <a:pt x="1684" y="721"/>
                  </a:lnTo>
                  <a:lnTo>
                    <a:pt x="1687" y="723"/>
                  </a:lnTo>
                  <a:lnTo>
                    <a:pt x="1690" y="724"/>
                  </a:lnTo>
                  <a:lnTo>
                    <a:pt x="1693" y="727"/>
                  </a:lnTo>
                  <a:lnTo>
                    <a:pt x="1695" y="731"/>
                  </a:lnTo>
                  <a:lnTo>
                    <a:pt x="1697" y="734"/>
                  </a:lnTo>
                  <a:lnTo>
                    <a:pt x="1698" y="738"/>
                  </a:lnTo>
                  <a:lnTo>
                    <a:pt x="1698" y="741"/>
                  </a:lnTo>
                  <a:lnTo>
                    <a:pt x="1697" y="746"/>
                  </a:lnTo>
                  <a:lnTo>
                    <a:pt x="1695" y="749"/>
                  </a:lnTo>
                  <a:lnTo>
                    <a:pt x="1693" y="752"/>
                  </a:lnTo>
                  <a:lnTo>
                    <a:pt x="1691" y="755"/>
                  </a:lnTo>
                  <a:lnTo>
                    <a:pt x="1689" y="756"/>
                  </a:lnTo>
                  <a:lnTo>
                    <a:pt x="1685" y="758"/>
                  </a:lnTo>
                  <a:lnTo>
                    <a:pt x="1682" y="760"/>
                  </a:lnTo>
                  <a:lnTo>
                    <a:pt x="1678" y="760"/>
                  </a:lnTo>
                  <a:close/>
                  <a:moveTo>
                    <a:pt x="2147" y="815"/>
                  </a:moveTo>
                  <a:lnTo>
                    <a:pt x="2144" y="815"/>
                  </a:lnTo>
                  <a:lnTo>
                    <a:pt x="2118" y="810"/>
                  </a:lnTo>
                  <a:lnTo>
                    <a:pt x="2090" y="805"/>
                  </a:lnTo>
                  <a:lnTo>
                    <a:pt x="2064" y="801"/>
                  </a:lnTo>
                  <a:lnTo>
                    <a:pt x="2035" y="797"/>
                  </a:lnTo>
                  <a:lnTo>
                    <a:pt x="2005" y="793"/>
                  </a:lnTo>
                  <a:lnTo>
                    <a:pt x="1975" y="789"/>
                  </a:lnTo>
                  <a:lnTo>
                    <a:pt x="1944" y="785"/>
                  </a:lnTo>
                  <a:lnTo>
                    <a:pt x="1911" y="781"/>
                  </a:lnTo>
                  <a:lnTo>
                    <a:pt x="1908" y="780"/>
                  </a:lnTo>
                  <a:lnTo>
                    <a:pt x="1903" y="779"/>
                  </a:lnTo>
                  <a:lnTo>
                    <a:pt x="1901" y="777"/>
                  </a:lnTo>
                  <a:lnTo>
                    <a:pt x="1897" y="775"/>
                  </a:lnTo>
                  <a:lnTo>
                    <a:pt x="1896" y="771"/>
                  </a:lnTo>
                  <a:lnTo>
                    <a:pt x="1894" y="768"/>
                  </a:lnTo>
                  <a:lnTo>
                    <a:pt x="1894" y="764"/>
                  </a:lnTo>
                  <a:lnTo>
                    <a:pt x="1894" y="760"/>
                  </a:lnTo>
                  <a:lnTo>
                    <a:pt x="1894" y="756"/>
                  </a:lnTo>
                  <a:lnTo>
                    <a:pt x="1896" y="753"/>
                  </a:lnTo>
                  <a:lnTo>
                    <a:pt x="1898" y="749"/>
                  </a:lnTo>
                  <a:lnTo>
                    <a:pt x="1901" y="747"/>
                  </a:lnTo>
                  <a:lnTo>
                    <a:pt x="1904" y="745"/>
                  </a:lnTo>
                  <a:lnTo>
                    <a:pt x="1908" y="744"/>
                  </a:lnTo>
                  <a:lnTo>
                    <a:pt x="1911" y="742"/>
                  </a:lnTo>
                  <a:lnTo>
                    <a:pt x="1916" y="742"/>
                  </a:lnTo>
                  <a:lnTo>
                    <a:pt x="1949" y="746"/>
                  </a:lnTo>
                  <a:lnTo>
                    <a:pt x="1980" y="750"/>
                  </a:lnTo>
                  <a:lnTo>
                    <a:pt x="2011" y="754"/>
                  </a:lnTo>
                  <a:lnTo>
                    <a:pt x="2041" y="758"/>
                  </a:lnTo>
                  <a:lnTo>
                    <a:pt x="2069" y="762"/>
                  </a:lnTo>
                  <a:lnTo>
                    <a:pt x="2097" y="766"/>
                  </a:lnTo>
                  <a:lnTo>
                    <a:pt x="2124" y="771"/>
                  </a:lnTo>
                  <a:lnTo>
                    <a:pt x="2151" y="776"/>
                  </a:lnTo>
                  <a:lnTo>
                    <a:pt x="2154" y="777"/>
                  </a:lnTo>
                  <a:lnTo>
                    <a:pt x="2158" y="779"/>
                  </a:lnTo>
                  <a:lnTo>
                    <a:pt x="2161" y="781"/>
                  </a:lnTo>
                  <a:lnTo>
                    <a:pt x="2163" y="784"/>
                  </a:lnTo>
                  <a:lnTo>
                    <a:pt x="2166" y="787"/>
                  </a:lnTo>
                  <a:lnTo>
                    <a:pt x="2167" y="791"/>
                  </a:lnTo>
                  <a:lnTo>
                    <a:pt x="2167" y="795"/>
                  </a:lnTo>
                  <a:lnTo>
                    <a:pt x="2167" y="799"/>
                  </a:lnTo>
                  <a:lnTo>
                    <a:pt x="2166" y="802"/>
                  </a:lnTo>
                  <a:lnTo>
                    <a:pt x="2165" y="805"/>
                  </a:lnTo>
                  <a:lnTo>
                    <a:pt x="2162" y="808"/>
                  </a:lnTo>
                  <a:lnTo>
                    <a:pt x="2160" y="810"/>
                  </a:lnTo>
                  <a:lnTo>
                    <a:pt x="2157" y="812"/>
                  </a:lnTo>
                  <a:lnTo>
                    <a:pt x="2154" y="814"/>
                  </a:lnTo>
                  <a:lnTo>
                    <a:pt x="2151" y="815"/>
                  </a:lnTo>
                  <a:lnTo>
                    <a:pt x="2147" y="815"/>
                  </a:lnTo>
                  <a:close/>
                  <a:moveTo>
                    <a:pt x="2591" y="971"/>
                  </a:moveTo>
                  <a:lnTo>
                    <a:pt x="2582" y="968"/>
                  </a:lnTo>
                  <a:lnTo>
                    <a:pt x="2554" y="955"/>
                  </a:lnTo>
                  <a:lnTo>
                    <a:pt x="2526" y="941"/>
                  </a:lnTo>
                  <a:lnTo>
                    <a:pt x="2498" y="928"/>
                  </a:lnTo>
                  <a:lnTo>
                    <a:pt x="2472" y="916"/>
                  </a:lnTo>
                  <a:lnTo>
                    <a:pt x="2446" y="904"/>
                  </a:lnTo>
                  <a:lnTo>
                    <a:pt x="2419" y="894"/>
                  </a:lnTo>
                  <a:lnTo>
                    <a:pt x="2394" y="883"/>
                  </a:lnTo>
                  <a:lnTo>
                    <a:pt x="2369" y="874"/>
                  </a:lnTo>
                  <a:lnTo>
                    <a:pt x="2365" y="872"/>
                  </a:lnTo>
                  <a:lnTo>
                    <a:pt x="2362" y="870"/>
                  </a:lnTo>
                  <a:lnTo>
                    <a:pt x="2360" y="867"/>
                  </a:lnTo>
                  <a:lnTo>
                    <a:pt x="2357" y="864"/>
                  </a:lnTo>
                  <a:lnTo>
                    <a:pt x="2356" y="861"/>
                  </a:lnTo>
                  <a:lnTo>
                    <a:pt x="2356" y="856"/>
                  </a:lnTo>
                  <a:lnTo>
                    <a:pt x="2356" y="853"/>
                  </a:lnTo>
                  <a:lnTo>
                    <a:pt x="2357" y="849"/>
                  </a:lnTo>
                  <a:lnTo>
                    <a:pt x="2358" y="844"/>
                  </a:lnTo>
                  <a:lnTo>
                    <a:pt x="2361" y="842"/>
                  </a:lnTo>
                  <a:lnTo>
                    <a:pt x="2364" y="840"/>
                  </a:lnTo>
                  <a:lnTo>
                    <a:pt x="2368" y="838"/>
                  </a:lnTo>
                  <a:lnTo>
                    <a:pt x="2371" y="836"/>
                  </a:lnTo>
                  <a:lnTo>
                    <a:pt x="2375" y="835"/>
                  </a:lnTo>
                  <a:lnTo>
                    <a:pt x="2378" y="835"/>
                  </a:lnTo>
                  <a:lnTo>
                    <a:pt x="2383" y="836"/>
                  </a:lnTo>
                  <a:lnTo>
                    <a:pt x="2408" y="847"/>
                  </a:lnTo>
                  <a:lnTo>
                    <a:pt x="2434" y="857"/>
                  </a:lnTo>
                  <a:lnTo>
                    <a:pt x="2461" y="867"/>
                  </a:lnTo>
                  <a:lnTo>
                    <a:pt x="2488" y="879"/>
                  </a:lnTo>
                  <a:lnTo>
                    <a:pt x="2514" y="892"/>
                  </a:lnTo>
                  <a:lnTo>
                    <a:pt x="2543" y="905"/>
                  </a:lnTo>
                  <a:lnTo>
                    <a:pt x="2572" y="919"/>
                  </a:lnTo>
                  <a:lnTo>
                    <a:pt x="2601" y="934"/>
                  </a:lnTo>
                  <a:lnTo>
                    <a:pt x="2604" y="936"/>
                  </a:lnTo>
                  <a:lnTo>
                    <a:pt x="2606" y="939"/>
                  </a:lnTo>
                  <a:lnTo>
                    <a:pt x="2609" y="942"/>
                  </a:lnTo>
                  <a:lnTo>
                    <a:pt x="2610" y="945"/>
                  </a:lnTo>
                  <a:lnTo>
                    <a:pt x="2611" y="949"/>
                  </a:lnTo>
                  <a:lnTo>
                    <a:pt x="2611" y="953"/>
                  </a:lnTo>
                  <a:lnTo>
                    <a:pt x="2610" y="957"/>
                  </a:lnTo>
                  <a:lnTo>
                    <a:pt x="2609" y="960"/>
                  </a:lnTo>
                  <a:lnTo>
                    <a:pt x="2605" y="965"/>
                  </a:lnTo>
                  <a:lnTo>
                    <a:pt x="2602" y="968"/>
                  </a:lnTo>
                  <a:lnTo>
                    <a:pt x="2597" y="971"/>
                  </a:lnTo>
                  <a:lnTo>
                    <a:pt x="2591" y="971"/>
                  </a:lnTo>
                  <a:close/>
                  <a:moveTo>
                    <a:pt x="2993" y="1220"/>
                  </a:moveTo>
                  <a:lnTo>
                    <a:pt x="2989" y="1220"/>
                  </a:lnTo>
                  <a:lnTo>
                    <a:pt x="2986" y="1218"/>
                  </a:lnTo>
                  <a:lnTo>
                    <a:pt x="2983" y="1217"/>
                  </a:lnTo>
                  <a:lnTo>
                    <a:pt x="2980" y="1215"/>
                  </a:lnTo>
                  <a:lnTo>
                    <a:pt x="2945" y="1186"/>
                  </a:lnTo>
                  <a:lnTo>
                    <a:pt x="2907" y="1159"/>
                  </a:lnTo>
                  <a:lnTo>
                    <a:pt x="2866" y="1131"/>
                  </a:lnTo>
                  <a:lnTo>
                    <a:pt x="2821" y="1104"/>
                  </a:lnTo>
                  <a:lnTo>
                    <a:pt x="2788" y="1084"/>
                  </a:lnTo>
                  <a:lnTo>
                    <a:pt x="2784" y="1082"/>
                  </a:lnTo>
                  <a:lnTo>
                    <a:pt x="2782" y="1078"/>
                  </a:lnTo>
                  <a:lnTo>
                    <a:pt x="2779" y="1075"/>
                  </a:lnTo>
                  <a:lnTo>
                    <a:pt x="2778" y="1072"/>
                  </a:lnTo>
                  <a:lnTo>
                    <a:pt x="2778" y="1068"/>
                  </a:lnTo>
                  <a:lnTo>
                    <a:pt x="2778" y="1065"/>
                  </a:lnTo>
                  <a:lnTo>
                    <a:pt x="2778" y="1060"/>
                  </a:lnTo>
                  <a:lnTo>
                    <a:pt x="2781" y="1057"/>
                  </a:lnTo>
                  <a:lnTo>
                    <a:pt x="2783" y="1054"/>
                  </a:lnTo>
                  <a:lnTo>
                    <a:pt x="2785" y="1051"/>
                  </a:lnTo>
                  <a:lnTo>
                    <a:pt x="2789" y="1050"/>
                  </a:lnTo>
                  <a:lnTo>
                    <a:pt x="2792" y="1047"/>
                  </a:lnTo>
                  <a:lnTo>
                    <a:pt x="2797" y="1047"/>
                  </a:lnTo>
                  <a:lnTo>
                    <a:pt x="2800" y="1047"/>
                  </a:lnTo>
                  <a:lnTo>
                    <a:pt x="2804" y="1049"/>
                  </a:lnTo>
                  <a:lnTo>
                    <a:pt x="2807" y="1050"/>
                  </a:lnTo>
                  <a:lnTo>
                    <a:pt x="2840" y="1069"/>
                  </a:lnTo>
                  <a:lnTo>
                    <a:pt x="2887" y="1098"/>
                  </a:lnTo>
                  <a:lnTo>
                    <a:pt x="2930" y="1127"/>
                  </a:lnTo>
                  <a:lnTo>
                    <a:pt x="2969" y="1155"/>
                  </a:lnTo>
                  <a:lnTo>
                    <a:pt x="3005" y="1185"/>
                  </a:lnTo>
                  <a:lnTo>
                    <a:pt x="3008" y="1187"/>
                  </a:lnTo>
                  <a:lnTo>
                    <a:pt x="3010" y="1191"/>
                  </a:lnTo>
                  <a:lnTo>
                    <a:pt x="3011" y="1194"/>
                  </a:lnTo>
                  <a:lnTo>
                    <a:pt x="3012" y="1198"/>
                  </a:lnTo>
                  <a:lnTo>
                    <a:pt x="3012" y="1202"/>
                  </a:lnTo>
                  <a:lnTo>
                    <a:pt x="3011" y="1206"/>
                  </a:lnTo>
                  <a:lnTo>
                    <a:pt x="3010" y="1209"/>
                  </a:lnTo>
                  <a:lnTo>
                    <a:pt x="3008" y="1213"/>
                  </a:lnTo>
                  <a:lnTo>
                    <a:pt x="3004" y="1215"/>
                  </a:lnTo>
                  <a:lnTo>
                    <a:pt x="3001" y="1217"/>
                  </a:lnTo>
                  <a:lnTo>
                    <a:pt x="2996" y="1218"/>
                  </a:lnTo>
                  <a:lnTo>
                    <a:pt x="2993" y="1220"/>
                  </a:lnTo>
                  <a:close/>
                  <a:moveTo>
                    <a:pt x="3211" y="1621"/>
                  </a:moveTo>
                  <a:lnTo>
                    <a:pt x="3207" y="1621"/>
                  </a:lnTo>
                  <a:lnTo>
                    <a:pt x="3204" y="1620"/>
                  </a:lnTo>
                  <a:lnTo>
                    <a:pt x="3200" y="1618"/>
                  </a:lnTo>
                  <a:lnTo>
                    <a:pt x="3197" y="1615"/>
                  </a:lnTo>
                  <a:lnTo>
                    <a:pt x="3195" y="1613"/>
                  </a:lnTo>
                  <a:lnTo>
                    <a:pt x="3194" y="1610"/>
                  </a:lnTo>
                  <a:lnTo>
                    <a:pt x="3192" y="1606"/>
                  </a:lnTo>
                  <a:lnTo>
                    <a:pt x="3191" y="1601"/>
                  </a:lnTo>
                  <a:lnTo>
                    <a:pt x="3190" y="1572"/>
                  </a:lnTo>
                  <a:lnTo>
                    <a:pt x="3187" y="1543"/>
                  </a:lnTo>
                  <a:lnTo>
                    <a:pt x="3181" y="1514"/>
                  </a:lnTo>
                  <a:lnTo>
                    <a:pt x="3175" y="1487"/>
                  </a:lnTo>
                  <a:lnTo>
                    <a:pt x="3166" y="1460"/>
                  </a:lnTo>
                  <a:lnTo>
                    <a:pt x="3157" y="1435"/>
                  </a:lnTo>
                  <a:lnTo>
                    <a:pt x="3145" y="1410"/>
                  </a:lnTo>
                  <a:lnTo>
                    <a:pt x="3132" y="1386"/>
                  </a:lnTo>
                  <a:lnTo>
                    <a:pt x="3131" y="1382"/>
                  </a:lnTo>
                  <a:lnTo>
                    <a:pt x="3129" y="1379"/>
                  </a:lnTo>
                  <a:lnTo>
                    <a:pt x="3129" y="1374"/>
                  </a:lnTo>
                  <a:lnTo>
                    <a:pt x="3129" y="1371"/>
                  </a:lnTo>
                  <a:lnTo>
                    <a:pt x="3131" y="1367"/>
                  </a:lnTo>
                  <a:lnTo>
                    <a:pt x="3133" y="1364"/>
                  </a:lnTo>
                  <a:lnTo>
                    <a:pt x="3135" y="1362"/>
                  </a:lnTo>
                  <a:lnTo>
                    <a:pt x="3139" y="1359"/>
                  </a:lnTo>
                  <a:lnTo>
                    <a:pt x="3142" y="1357"/>
                  </a:lnTo>
                  <a:lnTo>
                    <a:pt x="3147" y="1356"/>
                  </a:lnTo>
                  <a:lnTo>
                    <a:pt x="3150" y="1356"/>
                  </a:lnTo>
                  <a:lnTo>
                    <a:pt x="3153" y="1357"/>
                  </a:lnTo>
                  <a:lnTo>
                    <a:pt x="3157" y="1358"/>
                  </a:lnTo>
                  <a:lnTo>
                    <a:pt x="3160" y="1361"/>
                  </a:lnTo>
                  <a:lnTo>
                    <a:pt x="3164" y="1363"/>
                  </a:lnTo>
                  <a:lnTo>
                    <a:pt x="3166" y="1366"/>
                  </a:lnTo>
                  <a:lnTo>
                    <a:pt x="3180" y="1393"/>
                  </a:lnTo>
                  <a:lnTo>
                    <a:pt x="3192" y="1419"/>
                  </a:lnTo>
                  <a:lnTo>
                    <a:pt x="3204" y="1448"/>
                  </a:lnTo>
                  <a:lnTo>
                    <a:pt x="3213" y="1476"/>
                  </a:lnTo>
                  <a:lnTo>
                    <a:pt x="3220" y="1506"/>
                  </a:lnTo>
                  <a:lnTo>
                    <a:pt x="3226" y="1536"/>
                  </a:lnTo>
                  <a:lnTo>
                    <a:pt x="3229" y="1568"/>
                  </a:lnTo>
                  <a:lnTo>
                    <a:pt x="3230" y="1600"/>
                  </a:lnTo>
                  <a:lnTo>
                    <a:pt x="3230" y="1605"/>
                  </a:lnTo>
                  <a:lnTo>
                    <a:pt x="3229" y="1608"/>
                  </a:lnTo>
                  <a:lnTo>
                    <a:pt x="3228" y="1612"/>
                  </a:lnTo>
                  <a:lnTo>
                    <a:pt x="3226" y="1615"/>
                  </a:lnTo>
                  <a:lnTo>
                    <a:pt x="3222" y="1618"/>
                  </a:lnTo>
                  <a:lnTo>
                    <a:pt x="3219" y="1619"/>
                  </a:lnTo>
                  <a:lnTo>
                    <a:pt x="3215" y="1620"/>
                  </a:lnTo>
                  <a:lnTo>
                    <a:pt x="3212" y="1621"/>
                  </a:lnTo>
                  <a:lnTo>
                    <a:pt x="3211" y="162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C94994AB-06FB-458F-997B-968D723C58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683507" y="5020205"/>
              <a:ext cx="1512110" cy="1837795"/>
            </a:xfrm>
            <a:custGeom>
              <a:avLst/>
              <a:gdLst>
                <a:gd name="T0" fmla="*/ 268 w 2277"/>
                <a:gd name="T1" fmla="*/ 2672 h 2765"/>
                <a:gd name="T2" fmla="*/ 281 w 2277"/>
                <a:gd name="T3" fmla="*/ 2529 h 2765"/>
                <a:gd name="T4" fmla="*/ 291 w 2277"/>
                <a:gd name="T5" fmla="*/ 2286 h 2765"/>
                <a:gd name="T6" fmla="*/ 282 w 2277"/>
                <a:gd name="T7" fmla="*/ 2025 h 2765"/>
                <a:gd name="T8" fmla="*/ 243 w 2277"/>
                <a:gd name="T9" fmla="*/ 1759 h 2765"/>
                <a:gd name="T10" fmla="*/ 150 w 2277"/>
                <a:gd name="T11" fmla="*/ 1413 h 2765"/>
                <a:gd name="T12" fmla="*/ 54 w 2277"/>
                <a:gd name="T13" fmla="*/ 1109 h 2765"/>
                <a:gd name="T14" fmla="*/ 14 w 2277"/>
                <a:gd name="T15" fmla="*/ 931 h 2765"/>
                <a:gd name="T16" fmla="*/ 0 w 2277"/>
                <a:gd name="T17" fmla="*/ 760 h 2765"/>
                <a:gd name="T18" fmla="*/ 14 w 2277"/>
                <a:gd name="T19" fmla="*/ 597 h 2765"/>
                <a:gd name="T20" fmla="*/ 63 w 2277"/>
                <a:gd name="T21" fmla="*/ 432 h 2765"/>
                <a:gd name="T22" fmla="*/ 151 w 2277"/>
                <a:gd name="T23" fmla="*/ 285 h 2765"/>
                <a:gd name="T24" fmla="*/ 276 w 2277"/>
                <a:gd name="T25" fmla="*/ 163 h 2765"/>
                <a:gd name="T26" fmla="*/ 443 w 2277"/>
                <a:gd name="T27" fmla="*/ 65 h 2765"/>
                <a:gd name="T28" fmla="*/ 630 w 2277"/>
                <a:gd name="T29" fmla="*/ 10 h 2765"/>
                <a:gd name="T30" fmla="*/ 825 w 2277"/>
                <a:gd name="T31" fmla="*/ 3 h 2765"/>
                <a:gd name="T32" fmla="*/ 1001 w 2277"/>
                <a:gd name="T33" fmla="*/ 39 h 2765"/>
                <a:gd name="T34" fmla="*/ 1153 w 2277"/>
                <a:gd name="T35" fmla="*/ 103 h 2765"/>
                <a:gd name="T36" fmla="*/ 1308 w 2277"/>
                <a:gd name="T37" fmla="*/ 196 h 2765"/>
                <a:gd name="T38" fmla="*/ 1555 w 2277"/>
                <a:gd name="T39" fmla="*/ 352 h 2765"/>
                <a:gd name="T40" fmla="*/ 1833 w 2277"/>
                <a:gd name="T41" fmla="*/ 464 h 2765"/>
                <a:gd name="T42" fmla="*/ 2143 w 2277"/>
                <a:gd name="T43" fmla="*/ 531 h 2765"/>
                <a:gd name="T44" fmla="*/ 2139 w 2277"/>
                <a:gd name="T45" fmla="*/ 570 h 2765"/>
                <a:gd name="T46" fmla="*/ 1822 w 2277"/>
                <a:gd name="T47" fmla="*/ 502 h 2765"/>
                <a:gd name="T48" fmla="*/ 1538 w 2277"/>
                <a:gd name="T49" fmla="*/ 386 h 2765"/>
                <a:gd name="T50" fmla="*/ 1286 w 2277"/>
                <a:gd name="T51" fmla="*/ 229 h 2765"/>
                <a:gd name="T52" fmla="*/ 1136 w 2277"/>
                <a:gd name="T53" fmla="*/ 138 h 2765"/>
                <a:gd name="T54" fmla="*/ 990 w 2277"/>
                <a:gd name="T55" fmla="*/ 77 h 2765"/>
                <a:gd name="T56" fmla="*/ 820 w 2277"/>
                <a:gd name="T57" fmla="*/ 42 h 2765"/>
                <a:gd name="T58" fmla="*/ 635 w 2277"/>
                <a:gd name="T59" fmla="*/ 49 h 2765"/>
                <a:gd name="T60" fmla="*/ 458 w 2277"/>
                <a:gd name="T61" fmla="*/ 101 h 2765"/>
                <a:gd name="T62" fmla="*/ 301 w 2277"/>
                <a:gd name="T63" fmla="*/ 194 h 2765"/>
                <a:gd name="T64" fmla="*/ 182 w 2277"/>
                <a:gd name="T65" fmla="*/ 309 h 2765"/>
                <a:gd name="T66" fmla="*/ 99 w 2277"/>
                <a:gd name="T67" fmla="*/ 448 h 2765"/>
                <a:gd name="T68" fmla="*/ 52 w 2277"/>
                <a:gd name="T69" fmla="*/ 604 h 2765"/>
                <a:gd name="T70" fmla="*/ 40 w 2277"/>
                <a:gd name="T71" fmla="*/ 760 h 2765"/>
                <a:gd name="T72" fmla="*/ 53 w 2277"/>
                <a:gd name="T73" fmla="*/ 925 h 2765"/>
                <a:gd name="T74" fmla="*/ 92 w 2277"/>
                <a:gd name="T75" fmla="*/ 1098 h 2765"/>
                <a:gd name="T76" fmla="*/ 188 w 2277"/>
                <a:gd name="T77" fmla="*/ 1402 h 2765"/>
                <a:gd name="T78" fmla="*/ 281 w 2277"/>
                <a:gd name="T79" fmla="*/ 1750 h 2765"/>
                <a:gd name="T80" fmla="*/ 321 w 2277"/>
                <a:gd name="T81" fmla="*/ 2022 h 2765"/>
                <a:gd name="T82" fmla="*/ 330 w 2277"/>
                <a:gd name="T83" fmla="*/ 2284 h 2765"/>
                <a:gd name="T84" fmla="*/ 320 w 2277"/>
                <a:gd name="T85" fmla="*/ 2531 h 2765"/>
                <a:gd name="T86" fmla="*/ 307 w 2277"/>
                <a:gd name="T87" fmla="*/ 2673 h 2765"/>
                <a:gd name="T88" fmla="*/ 252 w 2277"/>
                <a:gd name="T89" fmla="*/ 2765 h 2765"/>
                <a:gd name="T90" fmla="*/ 2018 w 2277"/>
                <a:gd name="T91" fmla="*/ 2366 h 2765"/>
                <a:gd name="T92" fmla="*/ 1609 w 2277"/>
                <a:gd name="T93" fmla="*/ 2596 h 2765"/>
                <a:gd name="T94" fmla="*/ 1472 w 2277"/>
                <a:gd name="T95" fmla="*/ 2695 h 2765"/>
                <a:gd name="T96" fmla="*/ 1368 w 2277"/>
                <a:gd name="T97" fmla="*/ 2750 h 2765"/>
                <a:gd name="T98" fmla="*/ 1430 w 2277"/>
                <a:gd name="T99" fmla="*/ 2679 h 2765"/>
                <a:gd name="T100" fmla="*/ 1554 w 2277"/>
                <a:gd name="T101" fmla="*/ 2583 h 2765"/>
                <a:gd name="T102" fmla="*/ 1924 w 2277"/>
                <a:gd name="T103" fmla="*/ 2375 h 27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277" h="2765">
                  <a:moveTo>
                    <a:pt x="252" y="2765"/>
                  </a:moveTo>
                  <a:lnTo>
                    <a:pt x="257" y="2742"/>
                  </a:lnTo>
                  <a:lnTo>
                    <a:pt x="260" y="2719"/>
                  </a:lnTo>
                  <a:lnTo>
                    <a:pt x="265" y="2695"/>
                  </a:lnTo>
                  <a:lnTo>
                    <a:pt x="268" y="2672"/>
                  </a:lnTo>
                  <a:lnTo>
                    <a:pt x="271" y="2648"/>
                  </a:lnTo>
                  <a:lnTo>
                    <a:pt x="274" y="2624"/>
                  </a:lnTo>
                  <a:lnTo>
                    <a:pt x="276" y="2600"/>
                  </a:lnTo>
                  <a:lnTo>
                    <a:pt x="278" y="2576"/>
                  </a:lnTo>
                  <a:lnTo>
                    <a:pt x="281" y="2529"/>
                  </a:lnTo>
                  <a:lnTo>
                    <a:pt x="284" y="2482"/>
                  </a:lnTo>
                  <a:lnTo>
                    <a:pt x="287" y="2434"/>
                  </a:lnTo>
                  <a:lnTo>
                    <a:pt x="289" y="2385"/>
                  </a:lnTo>
                  <a:lnTo>
                    <a:pt x="290" y="2335"/>
                  </a:lnTo>
                  <a:lnTo>
                    <a:pt x="291" y="2286"/>
                  </a:lnTo>
                  <a:lnTo>
                    <a:pt x="291" y="2234"/>
                  </a:lnTo>
                  <a:lnTo>
                    <a:pt x="290" y="2182"/>
                  </a:lnTo>
                  <a:lnTo>
                    <a:pt x="289" y="2131"/>
                  </a:lnTo>
                  <a:lnTo>
                    <a:pt x="286" y="2078"/>
                  </a:lnTo>
                  <a:lnTo>
                    <a:pt x="282" y="2025"/>
                  </a:lnTo>
                  <a:lnTo>
                    <a:pt x="276" y="1972"/>
                  </a:lnTo>
                  <a:lnTo>
                    <a:pt x="271" y="1919"/>
                  </a:lnTo>
                  <a:lnTo>
                    <a:pt x="263" y="1866"/>
                  </a:lnTo>
                  <a:lnTo>
                    <a:pt x="253" y="1812"/>
                  </a:lnTo>
                  <a:lnTo>
                    <a:pt x="243" y="1759"/>
                  </a:lnTo>
                  <a:lnTo>
                    <a:pt x="227" y="1689"/>
                  </a:lnTo>
                  <a:lnTo>
                    <a:pt x="209" y="1619"/>
                  </a:lnTo>
                  <a:lnTo>
                    <a:pt x="190" y="1550"/>
                  </a:lnTo>
                  <a:lnTo>
                    <a:pt x="171" y="1482"/>
                  </a:lnTo>
                  <a:lnTo>
                    <a:pt x="150" y="1413"/>
                  </a:lnTo>
                  <a:lnTo>
                    <a:pt x="128" y="1345"/>
                  </a:lnTo>
                  <a:lnTo>
                    <a:pt x="107" y="1276"/>
                  </a:lnTo>
                  <a:lnTo>
                    <a:pt x="86" y="1210"/>
                  </a:lnTo>
                  <a:lnTo>
                    <a:pt x="65" y="1146"/>
                  </a:lnTo>
                  <a:lnTo>
                    <a:pt x="54" y="1109"/>
                  </a:lnTo>
                  <a:lnTo>
                    <a:pt x="44" y="1073"/>
                  </a:lnTo>
                  <a:lnTo>
                    <a:pt x="34" y="1037"/>
                  </a:lnTo>
                  <a:lnTo>
                    <a:pt x="26" y="1001"/>
                  </a:lnTo>
                  <a:lnTo>
                    <a:pt x="19" y="965"/>
                  </a:lnTo>
                  <a:lnTo>
                    <a:pt x="14" y="931"/>
                  </a:lnTo>
                  <a:lnTo>
                    <a:pt x="9" y="895"/>
                  </a:lnTo>
                  <a:lnTo>
                    <a:pt x="6" y="861"/>
                  </a:lnTo>
                  <a:lnTo>
                    <a:pt x="2" y="828"/>
                  </a:lnTo>
                  <a:lnTo>
                    <a:pt x="1" y="793"/>
                  </a:lnTo>
                  <a:lnTo>
                    <a:pt x="0" y="760"/>
                  </a:lnTo>
                  <a:lnTo>
                    <a:pt x="1" y="727"/>
                  </a:lnTo>
                  <a:lnTo>
                    <a:pt x="2" y="694"/>
                  </a:lnTo>
                  <a:lnTo>
                    <a:pt x="5" y="661"/>
                  </a:lnTo>
                  <a:lnTo>
                    <a:pt x="8" y="629"/>
                  </a:lnTo>
                  <a:lnTo>
                    <a:pt x="14" y="597"/>
                  </a:lnTo>
                  <a:lnTo>
                    <a:pt x="19" y="563"/>
                  </a:lnTo>
                  <a:lnTo>
                    <a:pt x="27" y="530"/>
                  </a:lnTo>
                  <a:lnTo>
                    <a:pt x="38" y="496"/>
                  </a:lnTo>
                  <a:lnTo>
                    <a:pt x="49" y="464"/>
                  </a:lnTo>
                  <a:lnTo>
                    <a:pt x="63" y="432"/>
                  </a:lnTo>
                  <a:lnTo>
                    <a:pt x="77" y="401"/>
                  </a:lnTo>
                  <a:lnTo>
                    <a:pt x="94" y="371"/>
                  </a:lnTo>
                  <a:lnTo>
                    <a:pt x="111" y="341"/>
                  </a:lnTo>
                  <a:lnTo>
                    <a:pt x="131" y="313"/>
                  </a:lnTo>
                  <a:lnTo>
                    <a:pt x="151" y="285"/>
                  </a:lnTo>
                  <a:lnTo>
                    <a:pt x="173" y="259"/>
                  </a:lnTo>
                  <a:lnTo>
                    <a:pt x="197" y="233"/>
                  </a:lnTo>
                  <a:lnTo>
                    <a:pt x="222" y="208"/>
                  </a:lnTo>
                  <a:lnTo>
                    <a:pt x="249" y="184"/>
                  </a:lnTo>
                  <a:lnTo>
                    <a:pt x="276" y="163"/>
                  </a:lnTo>
                  <a:lnTo>
                    <a:pt x="305" y="141"/>
                  </a:lnTo>
                  <a:lnTo>
                    <a:pt x="338" y="119"/>
                  </a:lnTo>
                  <a:lnTo>
                    <a:pt x="372" y="99"/>
                  </a:lnTo>
                  <a:lnTo>
                    <a:pt x="406" y="81"/>
                  </a:lnTo>
                  <a:lnTo>
                    <a:pt x="443" y="65"/>
                  </a:lnTo>
                  <a:lnTo>
                    <a:pt x="478" y="50"/>
                  </a:lnTo>
                  <a:lnTo>
                    <a:pt x="515" y="38"/>
                  </a:lnTo>
                  <a:lnTo>
                    <a:pt x="553" y="26"/>
                  </a:lnTo>
                  <a:lnTo>
                    <a:pt x="591" y="17"/>
                  </a:lnTo>
                  <a:lnTo>
                    <a:pt x="630" y="10"/>
                  </a:lnTo>
                  <a:lnTo>
                    <a:pt x="668" y="4"/>
                  </a:lnTo>
                  <a:lnTo>
                    <a:pt x="707" y="1"/>
                  </a:lnTo>
                  <a:lnTo>
                    <a:pt x="746" y="0"/>
                  </a:lnTo>
                  <a:lnTo>
                    <a:pt x="785" y="0"/>
                  </a:lnTo>
                  <a:lnTo>
                    <a:pt x="825" y="3"/>
                  </a:lnTo>
                  <a:lnTo>
                    <a:pt x="864" y="7"/>
                  </a:lnTo>
                  <a:lnTo>
                    <a:pt x="902" y="13"/>
                  </a:lnTo>
                  <a:lnTo>
                    <a:pt x="936" y="20"/>
                  </a:lnTo>
                  <a:lnTo>
                    <a:pt x="969" y="30"/>
                  </a:lnTo>
                  <a:lnTo>
                    <a:pt x="1001" y="39"/>
                  </a:lnTo>
                  <a:lnTo>
                    <a:pt x="1034" y="50"/>
                  </a:lnTo>
                  <a:lnTo>
                    <a:pt x="1064" y="62"/>
                  </a:lnTo>
                  <a:lnTo>
                    <a:pt x="1094" y="75"/>
                  </a:lnTo>
                  <a:lnTo>
                    <a:pt x="1124" y="89"/>
                  </a:lnTo>
                  <a:lnTo>
                    <a:pt x="1153" y="103"/>
                  </a:lnTo>
                  <a:lnTo>
                    <a:pt x="1180" y="118"/>
                  </a:lnTo>
                  <a:lnTo>
                    <a:pt x="1208" y="133"/>
                  </a:lnTo>
                  <a:lnTo>
                    <a:pt x="1234" y="149"/>
                  </a:lnTo>
                  <a:lnTo>
                    <a:pt x="1260" y="165"/>
                  </a:lnTo>
                  <a:lnTo>
                    <a:pt x="1308" y="196"/>
                  </a:lnTo>
                  <a:lnTo>
                    <a:pt x="1352" y="227"/>
                  </a:lnTo>
                  <a:lnTo>
                    <a:pt x="1402" y="261"/>
                  </a:lnTo>
                  <a:lnTo>
                    <a:pt x="1452" y="293"/>
                  </a:lnTo>
                  <a:lnTo>
                    <a:pt x="1503" y="323"/>
                  </a:lnTo>
                  <a:lnTo>
                    <a:pt x="1555" y="352"/>
                  </a:lnTo>
                  <a:lnTo>
                    <a:pt x="1608" y="377"/>
                  </a:lnTo>
                  <a:lnTo>
                    <a:pt x="1663" y="402"/>
                  </a:lnTo>
                  <a:lnTo>
                    <a:pt x="1718" y="424"/>
                  </a:lnTo>
                  <a:lnTo>
                    <a:pt x="1775" y="445"/>
                  </a:lnTo>
                  <a:lnTo>
                    <a:pt x="1833" y="464"/>
                  </a:lnTo>
                  <a:lnTo>
                    <a:pt x="1892" y="480"/>
                  </a:lnTo>
                  <a:lnTo>
                    <a:pt x="1952" y="495"/>
                  </a:lnTo>
                  <a:lnTo>
                    <a:pt x="2014" y="509"/>
                  </a:lnTo>
                  <a:lnTo>
                    <a:pt x="2077" y="520"/>
                  </a:lnTo>
                  <a:lnTo>
                    <a:pt x="2143" y="531"/>
                  </a:lnTo>
                  <a:lnTo>
                    <a:pt x="2209" y="538"/>
                  </a:lnTo>
                  <a:lnTo>
                    <a:pt x="2277" y="544"/>
                  </a:lnTo>
                  <a:lnTo>
                    <a:pt x="2277" y="583"/>
                  </a:lnTo>
                  <a:lnTo>
                    <a:pt x="2207" y="578"/>
                  </a:lnTo>
                  <a:lnTo>
                    <a:pt x="2139" y="570"/>
                  </a:lnTo>
                  <a:lnTo>
                    <a:pt x="2073" y="559"/>
                  </a:lnTo>
                  <a:lnTo>
                    <a:pt x="2009" y="548"/>
                  </a:lnTo>
                  <a:lnTo>
                    <a:pt x="1944" y="534"/>
                  </a:lnTo>
                  <a:lnTo>
                    <a:pt x="1882" y="519"/>
                  </a:lnTo>
                  <a:lnTo>
                    <a:pt x="1822" y="502"/>
                  </a:lnTo>
                  <a:lnTo>
                    <a:pt x="1763" y="483"/>
                  </a:lnTo>
                  <a:lnTo>
                    <a:pt x="1705" y="462"/>
                  </a:lnTo>
                  <a:lnTo>
                    <a:pt x="1648" y="439"/>
                  </a:lnTo>
                  <a:lnTo>
                    <a:pt x="1592" y="414"/>
                  </a:lnTo>
                  <a:lnTo>
                    <a:pt x="1538" y="386"/>
                  </a:lnTo>
                  <a:lnTo>
                    <a:pt x="1484" y="358"/>
                  </a:lnTo>
                  <a:lnTo>
                    <a:pt x="1432" y="327"/>
                  </a:lnTo>
                  <a:lnTo>
                    <a:pt x="1380" y="294"/>
                  </a:lnTo>
                  <a:lnTo>
                    <a:pt x="1329" y="259"/>
                  </a:lnTo>
                  <a:lnTo>
                    <a:pt x="1286" y="229"/>
                  </a:lnTo>
                  <a:lnTo>
                    <a:pt x="1240" y="198"/>
                  </a:lnTo>
                  <a:lnTo>
                    <a:pt x="1215" y="183"/>
                  </a:lnTo>
                  <a:lnTo>
                    <a:pt x="1190" y="168"/>
                  </a:lnTo>
                  <a:lnTo>
                    <a:pt x="1163" y="153"/>
                  </a:lnTo>
                  <a:lnTo>
                    <a:pt x="1136" y="138"/>
                  </a:lnTo>
                  <a:lnTo>
                    <a:pt x="1108" y="125"/>
                  </a:lnTo>
                  <a:lnTo>
                    <a:pt x="1079" y="112"/>
                  </a:lnTo>
                  <a:lnTo>
                    <a:pt x="1051" y="99"/>
                  </a:lnTo>
                  <a:lnTo>
                    <a:pt x="1021" y="88"/>
                  </a:lnTo>
                  <a:lnTo>
                    <a:pt x="990" y="77"/>
                  </a:lnTo>
                  <a:lnTo>
                    <a:pt x="959" y="67"/>
                  </a:lnTo>
                  <a:lnTo>
                    <a:pt x="927" y="59"/>
                  </a:lnTo>
                  <a:lnTo>
                    <a:pt x="895" y="52"/>
                  </a:lnTo>
                  <a:lnTo>
                    <a:pt x="858" y="46"/>
                  </a:lnTo>
                  <a:lnTo>
                    <a:pt x="820" y="42"/>
                  </a:lnTo>
                  <a:lnTo>
                    <a:pt x="783" y="40"/>
                  </a:lnTo>
                  <a:lnTo>
                    <a:pt x="747" y="39"/>
                  </a:lnTo>
                  <a:lnTo>
                    <a:pt x="709" y="41"/>
                  </a:lnTo>
                  <a:lnTo>
                    <a:pt x="672" y="43"/>
                  </a:lnTo>
                  <a:lnTo>
                    <a:pt x="635" y="49"/>
                  </a:lnTo>
                  <a:lnTo>
                    <a:pt x="599" y="56"/>
                  </a:lnTo>
                  <a:lnTo>
                    <a:pt x="563" y="64"/>
                  </a:lnTo>
                  <a:lnTo>
                    <a:pt x="528" y="74"/>
                  </a:lnTo>
                  <a:lnTo>
                    <a:pt x="492" y="87"/>
                  </a:lnTo>
                  <a:lnTo>
                    <a:pt x="458" y="101"/>
                  </a:lnTo>
                  <a:lnTo>
                    <a:pt x="424" y="117"/>
                  </a:lnTo>
                  <a:lnTo>
                    <a:pt x="391" y="134"/>
                  </a:lnTo>
                  <a:lnTo>
                    <a:pt x="359" y="152"/>
                  </a:lnTo>
                  <a:lnTo>
                    <a:pt x="327" y="173"/>
                  </a:lnTo>
                  <a:lnTo>
                    <a:pt x="301" y="194"/>
                  </a:lnTo>
                  <a:lnTo>
                    <a:pt x="274" y="214"/>
                  </a:lnTo>
                  <a:lnTo>
                    <a:pt x="249" y="237"/>
                  </a:lnTo>
                  <a:lnTo>
                    <a:pt x="226" y="260"/>
                  </a:lnTo>
                  <a:lnTo>
                    <a:pt x="203" y="284"/>
                  </a:lnTo>
                  <a:lnTo>
                    <a:pt x="182" y="309"/>
                  </a:lnTo>
                  <a:lnTo>
                    <a:pt x="163" y="336"/>
                  </a:lnTo>
                  <a:lnTo>
                    <a:pt x="144" y="362"/>
                  </a:lnTo>
                  <a:lnTo>
                    <a:pt x="128" y="390"/>
                  </a:lnTo>
                  <a:lnTo>
                    <a:pt x="112" y="418"/>
                  </a:lnTo>
                  <a:lnTo>
                    <a:pt x="99" y="448"/>
                  </a:lnTo>
                  <a:lnTo>
                    <a:pt x="86" y="478"/>
                  </a:lnTo>
                  <a:lnTo>
                    <a:pt x="76" y="509"/>
                  </a:lnTo>
                  <a:lnTo>
                    <a:pt x="66" y="540"/>
                  </a:lnTo>
                  <a:lnTo>
                    <a:pt x="58" y="572"/>
                  </a:lnTo>
                  <a:lnTo>
                    <a:pt x="52" y="604"/>
                  </a:lnTo>
                  <a:lnTo>
                    <a:pt x="47" y="635"/>
                  </a:lnTo>
                  <a:lnTo>
                    <a:pt x="44" y="666"/>
                  </a:lnTo>
                  <a:lnTo>
                    <a:pt x="41" y="697"/>
                  </a:lnTo>
                  <a:lnTo>
                    <a:pt x="40" y="728"/>
                  </a:lnTo>
                  <a:lnTo>
                    <a:pt x="40" y="760"/>
                  </a:lnTo>
                  <a:lnTo>
                    <a:pt x="40" y="793"/>
                  </a:lnTo>
                  <a:lnTo>
                    <a:pt x="42" y="826"/>
                  </a:lnTo>
                  <a:lnTo>
                    <a:pt x="45" y="859"/>
                  </a:lnTo>
                  <a:lnTo>
                    <a:pt x="48" y="892"/>
                  </a:lnTo>
                  <a:lnTo>
                    <a:pt x="53" y="925"/>
                  </a:lnTo>
                  <a:lnTo>
                    <a:pt x="58" y="960"/>
                  </a:lnTo>
                  <a:lnTo>
                    <a:pt x="65" y="994"/>
                  </a:lnTo>
                  <a:lnTo>
                    <a:pt x="73" y="1029"/>
                  </a:lnTo>
                  <a:lnTo>
                    <a:pt x="83" y="1063"/>
                  </a:lnTo>
                  <a:lnTo>
                    <a:pt x="92" y="1098"/>
                  </a:lnTo>
                  <a:lnTo>
                    <a:pt x="103" y="1134"/>
                  </a:lnTo>
                  <a:lnTo>
                    <a:pt x="123" y="1197"/>
                  </a:lnTo>
                  <a:lnTo>
                    <a:pt x="144" y="1265"/>
                  </a:lnTo>
                  <a:lnTo>
                    <a:pt x="166" y="1334"/>
                  </a:lnTo>
                  <a:lnTo>
                    <a:pt x="188" y="1402"/>
                  </a:lnTo>
                  <a:lnTo>
                    <a:pt x="209" y="1471"/>
                  </a:lnTo>
                  <a:lnTo>
                    <a:pt x="228" y="1540"/>
                  </a:lnTo>
                  <a:lnTo>
                    <a:pt x="248" y="1610"/>
                  </a:lnTo>
                  <a:lnTo>
                    <a:pt x="265" y="1680"/>
                  </a:lnTo>
                  <a:lnTo>
                    <a:pt x="281" y="1750"/>
                  </a:lnTo>
                  <a:lnTo>
                    <a:pt x="292" y="1805"/>
                  </a:lnTo>
                  <a:lnTo>
                    <a:pt x="302" y="1859"/>
                  </a:lnTo>
                  <a:lnTo>
                    <a:pt x="310" y="1913"/>
                  </a:lnTo>
                  <a:lnTo>
                    <a:pt x="315" y="1968"/>
                  </a:lnTo>
                  <a:lnTo>
                    <a:pt x="321" y="2022"/>
                  </a:lnTo>
                  <a:lnTo>
                    <a:pt x="325" y="2075"/>
                  </a:lnTo>
                  <a:lnTo>
                    <a:pt x="328" y="2128"/>
                  </a:lnTo>
                  <a:lnTo>
                    <a:pt x="329" y="2181"/>
                  </a:lnTo>
                  <a:lnTo>
                    <a:pt x="330" y="2233"/>
                  </a:lnTo>
                  <a:lnTo>
                    <a:pt x="330" y="2284"/>
                  </a:lnTo>
                  <a:lnTo>
                    <a:pt x="329" y="2335"/>
                  </a:lnTo>
                  <a:lnTo>
                    <a:pt x="328" y="2385"/>
                  </a:lnTo>
                  <a:lnTo>
                    <a:pt x="326" y="2435"/>
                  </a:lnTo>
                  <a:lnTo>
                    <a:pt x="323" y="2484"/>
                  </a:lnTo>
                  <a:lnTo>
                    <a:pt x="320" y="2531"/>
                  </a:lnTo>
                  <a:lnTo>
                    <a:pt x="318" y="2578"/>
                  </a:lnTo>
                  <a:lnTo>
                    <a:pt x="315" y="2602"/>
                  </a:lnTo>
                  <a:lnTo>
                    <a:pt x="313" y="2626"/>
                  </a:lnTo>
                  <a:lnTo>
                    <a:pt x="311" y="2649"/>
                  </a:lnTo>
                  <a:lnTo>
                    <a:pt x="307" y="2673"/>
                  </a:lnTo>
                  <a:lnTo>
                    <a:pt x="304" y="2696"/>
                  </a:lnTo>
                  <a:lnTo>
                    <a:pt x="301" y="2719"/>
                  </a:lnTo>
                  <a:lnTo>
                    <a:pt x="297" y="2742"/>
                  </a:lnTo>
                  <a:lnTo>
                    <a:pt x="292" y="2765"/>
                  </a:lnTo>
                  <a:lnTo>
                    <a:pt x="252" y="2765"/>
                  </a:lnTo>
                  <a:close/>
                  <a:moveTo>
                    <a:pt x="2277" y="2156"/>
                  </a:moveTo>
                  <a:lnTo>
                    <a:pt x="2277" y="2203"/>
                  </a:lnTo>
                  <a:lnTo>
                    <a:pt x="2190" y="2259"/>
                  </a:lnTo>
                  <a:lnTo>
                    <a:pt x="2104" y="2313"/>
                  </a:lnTo>
                  <a:lnTo>
                    <a:pt x="2018" y="2366"/>
                  </a:lnTo>
                  <a:lnTo>
                    <a:pt x="1933" y="2415"/>
                  </a:lnTo>
                  <a:lnTo>
                    <a:pt x="1849" y="2463"/>
                  </a:lnTo>
                  <a:lnTo>
                    <a:pt x="1767" y="2510"/>
                  </a:lnTo>
                  <a:lnTo>
                    <a:pt x="1687" y="2554"/>
                  </a:lnTo>
                  <a:lnTo>
                    <a:pt x="1609" y="2596"/>
                  </a:lnTo>
                  <a:lnTo>
                    <a:pt x="1578" y="2615"/>
                  </a:lnTo>
                  <a:lnTo>
                    <a:pt x="1550" y="2633"/>
                  </a:lnTo>
                  <a:lnTo>
                    <a:pt x="1522" y="2653"/>
                  </a:lnTo>
                  <a:lnTo>
                    <a:pt x="1496" y="2673"/>
                  </a:lnTo>
                  <a:lnTo>
                    <a:pt x="1472" y="2695"/>
                  </a:lnTo>
                  <a:lnTo>
                    <a:pt x="1449" y="2717"/>
                  </a:lnTo>
                  <a:lnTo>
                    <a:pt x="1427" y="2741"/>
                  </a:lnTo>
                  <a:lnTo>
                    <a:pt x="1407" y="2765"/>
                  </a:lnTo>
                  <a:lnTo>
                    <a:pt x="1358" y="2765"/>
                  </a:lnTo>
                  <a:lnTo>
                    <a:pt x="1368" y="2750"/>
                  </a:lnTo>
                  <a:lnTo>
                    <a:pt x="1380" y="2735"/>
                  </a:lnTo>
                  <a:lnTo>
                    <a:pt x="1391" y="2721"/>
                  </a:lnTo>
                  <a:lnTo>
                    <a:pt x="1404" y="2707"/>
                  </a:lnTo>
                  <a:lnTo>
                    <a:pt x="1417" y="2693"/>
                  </a:lnTo>
                  <a:lnTo>
                    <a:pt x="1430" y="2679"/>
                  </a:lnTo>
                  <a:lnTo>
                    <a:pt x="1444" y="2666"/>
                  </a:lnTo>
                  <a:lnTo>
                    <a:pt x="1458" y="2654"/>
                  </a:lnTo>
                  <a:lnTo>
                    <a:pt x="1488" y="2629"/>
                  </a:lnTo>
                  <a:lnTo>
                    <a:pt x="1520" y="2606"/>
                  </a:lnTo>
                  <a:lnTo>
                    <a:pt x="1554" y="2583"/>
                  </a:lnTo>
                  <a:lnTo>
                    <a:pt x="1590" y="2562"/>
                  </a:lnTo>
                  <a:lnTo>
                    <a:pt x="1670" y="2518"/>
                  </a:lnTo>
                  <a:lnTo>
                    <a:pt x="1753" y="2473"/>
                  </a:lnTo>
                  <a:lnTo>
                    <a:pt x="1838" y="2426"/>
                  </a:lnTo>
                  <a:lnTo>
                    <a:pt x="1924" y="2375"/>
                  </a:lnTo>
                  <a:lnTo>
                    <a:pt x="2011" y="2323"/>
                  </a:lnTo>
                  <a:lnTo>
                    <a:pt x="2099" y="2270"/>
                  </a:lnTo>
                  <a:lnTo>
                    <a:pt x="2188" y="2214"/>
                  </a:lnTo>
                  <a:lnTo>
                    <a:pt x="2277" y="21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F3356F04-FC76-4583-BFFE-22F3D542E57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445584" y="2"/>
              <a:ext cx="1009625" cy="190760"/>
            </a:xfrm>
            <a:custGeom>
              <a:avLst/>
              <a:gdLst>
                <a:gd name="T0" fmla="*/ 480 w 1519"/>
                <a:gd name="T1" fmla="*/ 286 h 286"/>
                <a:gd name="T2" fmla="*/ 413 w 1519"/>
                <a:gd name="T3" fmla="*/ 279 h 286"/>
                <a:gd name="T4" fmla="*/ 350 w 1519"/>
                <a:gd name="T5" fmla="*/ 267 h 286"/>
                <a:gd name="T6" fmla="*/ 288 w 1519"/>
                <a:gd name="T7" fmla="*/ 249 h 286"/>
                <a:gd name="T8" fmla="*/ 235 w 1519"/>
                <a:gd name="T9" fmla="*/ 227 h 286"/>
                <a:gd name="T10" fmla="*/ 192 w 1519"/>
                <a:gd name="T11" fmla="*/ 204 h 286"/>
                <a:gd name="T12" fmla="*/ 153 w 1519"/>
                <a:gd name="T13" fmla="*/ 179 h 286"/>
                <a:gd name="T14" fmla="*/ 117 w 1519"/>
                <a:gd name="T15" fmla="*/ 150 h 286"/>
                <a:gd name="T16" fmla="*/ 85 w 1519"/>
                <a:gd name="T17" fmla="*/ 119 h 286"/>
                <a:gd name="T18" fmla="*/ 58 w 1519"/>
                <a:gd name="T19" fmla="*/ 87 h 286"/>
                <a:gd name="T20" fmla="*/ 32 w 1519"/>
                <a:gd name="T21" fmla="*/ 53 h 286"/>
                <a:gd name="T22" fmla="*/ 9 w 1519"/>
                <a:gd name="T23" fmla="*/ 17 h 286"/>
                <a:gd name="T24" fmla="*/ 92 w 1519"/>
                <a:gd name="T25" fmla="*/ 0 h 286"/>
                <a:gd name="T26" fmla="*/ 113 w 1519"/>
                <a:gd name="T27" fmla="*/ 29 h 286"/>
                <a:gd name="T28" fmla="*/ 133 w 1519"/>
                <a:gd name="T29" fmla="*/ 54 h 286"/>
                <a:gd name="T30" fmla="*/ 156 w 1519"/>
                <a:gd name="T31" fmla="*/ 78 h 286"/>
                <a:gd name="T32" fmla="*/ 179 w 1519"/>
                <a:gd name="T33" fmla="*/ 100 h 286"/>
                <a:gd name="T34" fmla="*/ 204 w 1519"/>
                <a:gd name="T35" fmla="*/ 119 h 286"/>
                <a:gd name="T36" fmla="*/ 231 w 1519"/>
                <a:gd name="T37" fmla="*/ 136 h 286"/>
                <a:gd name="T38" fmla="*/ 260 w 1519"/>
                <a:gd name="T39" fmla="*/ 151 h 286"/>
                <a:gd name="T40" fmla="*/ 289 w 1519"/>
                <a:gd name="T41" fmla="*/ 165 h 286"/>
                <a:gd name="T42" fmla="*/ 327 w 1519"/>
                <a:gd name="T43" fmla="*/ 179 h 286"/>
                <a:gd name="T44" fmla="*/ 367 w 1519"/>
                <a:gd name="T45" fmla="*/ 190 h 286"/>
                <a:gd name="T46" fmla="*/ 409 w 1519"/>
                <a:gd name="T47" fmla="*/ 198 h 286"/>
                <a:gd name="T48" fmla="*/ 452 w 1519"/>
                <a:gd name="T49" fmla="*/ 204 h 286"/>
                <a:gd name="T50" fmla="*/ 496 w 1519"/>
                <a:gd name="T51" fmla="*/ 206 h 286"/>
                <a:gd name="T52" fmla="*/ 542 w 1519"/>
                <a:gd name="T53" fmla="*/ 206 h 286"/>
                <a:gd name="T54" fmla="*/ 589 w 1519"/>
                <a:gd name="T55" fmla="*/ 203 h 286"/>
                <a:gd name="T56" fmla="*/ 636 w 1519"/>
                <a:gd name="T57" fmla="*/ 197 h 286"/>
                <a:gd name="T58" fmla="*/ 729 w 1519"/>
                <a:gd name="T59" fmla="*/ 181 h 286"/>
                <a:gd name="T60" fmla="*/ 820 w 1519"/>
                <a:gd name="T61" fmla="*/ 163 h 286"/>
                <a:gd name="T62" fmla="*/ 910 w 1519"/>
                <a:gd name="T63" fmla="*/ 142 h 286"/>
                <a:gd name="T64" fmla="*/ 998 w 1519"/>
                <a:gd name="T65" fmla="*/ 119 h 286"/>
                <a:gd name="T66" fmla="*/ 1084 w 1519"/>
                <a:gd name="T67" fmla="*/ 93 h 286"/>
                <a:gd name="T68" fmla="*/ 1169 w 1519"/>
                <a:gd name="T69" fmla="*/ 64 h 286"/>
                <a:gd name="T70" fmla="*/ 1252 w 1519"/>
                <a:gd name="T71" fmla="*/ 33 h 286"/>
                <a:gd name="T72" fmla="*/ 1333 w 1519"/>
                <a:gd name="T73" fmla="*/ 0 h 286"/>
                <a:gd name="T74" fmla="*/ 1470 w 1519"/>
                <a:gd name="T75" fmla="*/ 24 h 286"/>
                <a:gd name="T76" fmla="*/ 1369 w 1519"/>
                <a:gd name="T77" fmla="*/ 71 h 286"/>
                <a:gd name="T78" fmla="*/ 1264 w 1519"/>
                <a:gd name="T79" fmla="*/ 114 h 286"/>
                <a:gd name="T80" fmla="*/ 1158 w 1519"/>
                <a:gd name="T81" fmla="*/ 151 h 286"/>
                <a:gd name="T82" fmla="*/ 1049 w 1519"/>
                <a:gd name="T83" fmla="*/ 186 h 286"/>
                <a:gd name="T84" fmla="*/ 937 w 1519"/>
                <a:gd name="T85" fmla="*/ 217 h 286"/>
                <a:gd name="T86" fmla="*/ 824 w 1519"/>
                <a:gd name="T87" fmla="*/ 243 h 286"/>
                <a:gd name="T88" fmla="*/ 707 w 1519"/>
                <a:gd name="T89" fmla="*/ 265 h 286"/>
                <a:gd name="T90" fmla="*/ 614 w 1519"/>
                <a:gd name="T91" fmla="*/ 280 h 286"/>
                <a:gd name="T92" fmla="*/ 546 w 1519"/>
                <a:gd name="T93" fmla="*/ 286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519" h="286">
                  <a:moveTo>
                    <a:pt x="514" y="286"/>
                  </a:moveTo>
                  <a:lnTo>
                    <a:pt x="480" y="286"/>
                  </a:lnTo>
                  <a:lnTo>
                    <a:pt x="447" y="283"/>
                  </a:lnTo>
                  <a:lnTo>
                    <a:pt x="413" y="279"/>
                  </a:lnTo>
                  <a:lnTo>
                    <a:pt x="381" y="274"/>
                  </a:lnTo>
                  <a:lnTo>
                    <a:pt x="350" y="267"/>
                  </a:lnTo>
                  <a:lnTo>
                    <a:pt x="319" y="259"/>
                  </a:lnTo>
                  <a:lnTo>
                    <a:pt x="288" y="249"/>
                  </a:lnTo>
                  <a:lnTo>
                    <a:pt x="258" y="237"/>
                  </a:lnTo>
                  <a:lnTo>
                    <a:pt x="235" y="227"/>
                  </a:lnTo>
                  <a:lnTo>
                    <a:pt x="214" y="217"/>
                  </a:lnTo>
                  <a:lnTo>
                    <a:pt x="192" y="204"/>
                  </a:lnTo>
                  <a:lnTo>
                    <a:pt x="172" y="192"/>
                  </a:lnTo>
                  <a:lnTo>
                    <a:pt x="153" y="179"/>
                  </a:lnTo>
                  <a:lnTo>
                    <a:pt x="135" y="165"/>
                  </a:lnTo>
                  <a:lnTo>
                    <a:pt x="117" y="150"/>
                  </a:lnTo>
                  <a:lnTo>
                    <a:pt x="101" y="135"/>
                  </a:lnTo>
                  <a:lnTo>
                    <a:pt x="85" y="119"/>
                  </a:lnTo>
                  <a:lnTo>
                    <a:pt x="71" y="103"/>
                  </a:lnTo>
                  <a:lnTo>
                    <a:pt x="58" y="87"/>
                  </a:lnTo>
                  <a:lnTo>
                    <a:pt x="44" y="70"/>
                  </a:lnTo>
                  <a:lnTo>
                    <a:pt x="32" y="53"/>
                  </a:lnTo>
                  <a:lnTo>
                    <a:pt x="21" y="36"/>
                  </a:lnTo>
                  <a:lnTo>
                    <a:pt x="9" y="17"/>
                  </a:lnTo>
                  <a:lnTo>
                    <a:pt x="0" y="0"/>
                  </a:lnTo>
                  <a:lnTo>
                    <a:pt x="92" y="0"/>
                  </a:lnTo>
                  <a:lnTo>
                    <a:pt x="102" y="15"/>
                  </a:lnTo>
                  <a:lnTo>
                    <a:pt x="113" y="29"/>
                  </a:lnTo>
                  <a:lnTo>
                    <a:pt x="123" y="41"/>
                  </a:lnTo>
                  <a:lnTo>
                    <a:pt x="133" y="54"/>
                  </a:lnTo>
                  <a:lnTo>
                    <a:pt x="145" y="67"/>
                  </a:lnTo>
                  <a:lnTo>
                    <a:pt x="156" y="78"/>
                  </a:lnTo>
                  <a:lnTo>
                    <a:pt x="168" y="89"/>
                  </a:lnTo>
                  <a:lnTo>
                    <a:pt x="179" y="100"/>
                  </a:lnTo>
                  <a:lnTo>
                    <a:pt x="192" y="110"/>
                  </a:lnTo>
                  <a:lnTo>
                    <a:pt x="204" y="119"/>
                  </a:lnTo>
                  <a:lnTo>
                    <a:pt x="218" y="128"/>
                  </a:lnTo>
                  <a:lnTo>
                    <a:pt x="231" y="136"/>
                  </a:lnTo>
                  <a:lnTo>
                    <a:pt x="245" y="145"/>
                  </a:lnTo>
                  <a:lnTo>
                    <a:pt x="260" y="151"/>
                  </a:lnTo>
                  <a:lnTo>
                    <a:pt x="274" y="158"/>
                  </a:lnTo>
                  <a:lnTo>
                    <a:pt x="289" y="165"/>
                  </a:lnTo>
                  <a:lnTo>
                    <a:pt x="308" y="172"/>
                  </a:lnTo>
                  <a:lnTo>
                    <a:pt x="327" y="179"/>
                  </a:lnTo>
                  <a:lnTo>
                    <a:pt x="348" y="185"/>
                  </a:lnTo>
                  <a:lnTo>
                    <a:pt x="367" y="190"/>
                  </a:lnTo>
                  <a:lnTo>
                    <a:pt x="388" y="195"/>
                  </a:lnTo>
                  <a:lnTo>
                    <a:pt x="409" y="198"/>
                  </a:lnTo>
                  <a:lnTo>
                    <a:pt x="430" y="202"/>
                  </a:lnTo>
                  <a:lnTo>
                    <a:pt x="452" y="204"/>
                  </a:lnTo>
                  <a:lnTo>
                    <a:pt x="474" y="206"/>
                  </a:lnTo>
                  <a:lnTo>
                    <a:pt x="496" y="206"/>
                  </a:lnTo>
                  <a:lnTo>
                    <a:pt x="519" y="208"/>
                  </a:lnTo>
                  <a:lnTo>
                    <a:pt x="542" y="206"/>
                  </a:lnTo>
                  <a:lnTo>
                    <a:pt x="565" y="205"/>
                  </a:lnTo>
                  <a:lnTo>
                    <a:pt x="589" y="203"/>
                  </a:lnTo>
                  <a:lnTo>
                    <a:pt x="612" y="201"/>
                  </a:lnTo>
                  <a:lnTo>
                    <a:pt x="636" y="197"/>
                  </a:lnTo>
                  <a:lnTo>
                    <a:pt x="683" y="190"/>
                  </a:lnTo>
                  <a:lnTo>
                    <a:pt x="729" y="181"/>
                  </a:lnTo>
                  <a:lnTo>
                    <a:pt x="775" y="173"/>
                  </a:lnTo>
                  <a:lnTo>
                    <a:pt x="820" y="163"/>
                  </a:lnTo>
                  <a:lnTo>
                    <a:pt x="865" y="153"/>
                  </a:lnTo>
                  <a:lnTo>
                    <a:pt x="910" y="142"/>
                  </a:lnTo>
                  <a:lnTo>
                    <a:pt x="954" y="131"/>
                  </a:lnTo>
                  <a:lnTo>
                    <a:pt x="998" y="119"/>
                  </a:lnTo>
                  <a:lnTo>
                    <a:pt x="1041" y="107"/>
                  </a:lnTo>
                  <a:lnTo>
                    <a:pt x="1084" y="93"/>
                  </a:lnTo>
                  <a:lnTo>
                    <a:pt x="1127" y="79"/>
                  </a:lnTo>
                  <a:lnTo>
                    <a:pt x="1169" y="64"/>
                  </a:lnTo>
                  <a:lnTo>
                    <a:pt x="1211" y="49"/>
                  </a:lnTo>
                  <a:lnTo>
                    <a:pt x="1252" y="33"/>
                  </a:lnTo>
                  <a:lnTo>
                    <a:pt x="1293" y="17"/>
                  </a:lnTo>
                  <a:lnTo>
                    <a:pt x="1333" y="0"/>
                  </a:lnTo>
                  <a:lnTo>
                    <a:pt x="1519" y="0"/>
                  </a:lnTo>
                  <a:lnTo>
                    <a:pt x="1470" y="24"/>
                  </a:lnTo>
                  <a:lnTo>
                    <a:pt x="1419" y="48"/>
                  </a:lnTo>
                  <a:lnTo>
                    <a:pt x="1369" y="71"/>
                  </a:lnTo>
                  <a:lnTo>
                    <a:pt x="1317" y="93"/>
                  </a:lnTo>
                  <a:lnTo>
                    <a:pt x="1264" y="114"/>
                  </a:lnTo>
                  <a:lnTo>
                    <a:pt x="1212" y="133"/>
                  </a:lnTo>
                  <a:lnTo>
                    <a:pt x="1158" y="151"/>
                  </a:lnTo>
                  <a:lnTo>
                    <a:pt x="1104" y="170"/>
                  </a:lnTo>
                  <a:lnTo>
                    <a:pt x="1049" y="186"/>
                  </a:lnTo>
                  <a:lnTo>
                    <a:pt x="994" y="202"/>
                  </a:lnTo>
                  <a:lnTo>
                    <a:pt x="937" y="217"/>
                  </a:lnTo>
                  <a:lnTo>
                    <a:pt x="881" y="231"/>
                  </a:lnTo>
                  <a:lnTo>
                    <a:pt x="824" y="243"/>
                  </a:lnTo>
                  <a:lnTo>
                    <a:pt x="765" y="255"/>
                  </a:lnTo>
                  <a:lnTo>
                    <a:pt x="707" y="265"/>
                  </a:lnTo>
                  <a:lnTo>
                    <a:pt x="648" y="275"/>
                  </a:lnTo>
                  <a:lnTo>
                    <a:pt x="614" y="280"/>
                  </a:lnTo>
                  <a:lnTo>
                    <a:pt x="580" y="283"/>
                  </a:lnTo>
                  <a:lnTo>
                    <a:pt x="546" y="286"/>
                  </a:lnTo>
                  <a:lnTo>
                    <a:pt x="514" y="28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E393DB88-D16C-44F3-B4D7-AB429DE891D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353168" y="2"/>
              <a:ext cx="1698216" cy="1130594"/>
            </a:xfrm>
            <a:custGeom>
              <a:avLst/>
              <a:gdLst>
                <a:gd name="T0" fmla="*/ 1000 w 2555"/>
                <a:gd name="T1" fmla="*/ 1693 h 1704"/>
                <a:gd name="T2" fmla="*/ 870 w 2555"/>
                <a:gd name="T3" fmla="*/ 1647 h 1704"/>
                <a:gd name="T4" fmla="*/ 761 w 2555"/>
                <a:gd name="T5" fmla="*/ 1564 h 1704"/>
                <a:gd name="T6" fmla="*/ 668 w 2555"/>
                <a:gd name="T7" fmla="*/ 1452 h 1704"/>
                <a:gd name="T8" fmla="*/ 578 w 2555"/>
                <a:gd name="T9" fmla="*/ 1336 h 1704"/>
                <a:gd name="T10" fmla="*/ 428 w 2555"/>
                <a:gd name="T11" fmla="*/ 1144 h 1704"/>
                <a:gd name="T12" fmla="*/ 277 w 2555"/>
                <a:gd name="T13" fmla="*/ 955 h 1704"/>
                <a:gd name="T14" fmla="*/ 127 w 2555"/>
                <a:gd name="T15" fmla="*/ 764 h 1704"/>
                <a:gd name="T16" fmla="*/ 59 w 2555"/>
                <a:gd name="T17" fmla="*/ 662 h 1704"/>
                <a:gd name="T18" fmla="*/ 23 w 2555"/>
                <a:gd name="T19" fmla="*/ 583 h 1704"/>
                <a:gd name="T20" fmla="*/ 5 w 2555"/>
                <a:gd name="T21" fmla="*/ 501 h 1704"/>
                <a:gd name="T22" fmla="*/ 1 w 2555"/>
                <a:gd name="T23" fmla="*/ 420 h 1704"/>
                <a:gd name="T24" fmla="*/ 14 w 2555"/>
                <a:gd name="T25" fmla="*/ 338 h 1704"/>
                <a:gd name="T26" fmla="*/ 44 w 2555"/>
                <a:gd name="T27" fmla="*/ 258 h 1704"/>
                <a:gd name="T28" fmla="*/ 125 w 2555"/>
                <a:gd name="T29" fmla="*/ 127 h 1704"/>
                <a:gd name="T30" fmla="*/ 212 w 2555"/>
                <a:gd name="T31" fmla="*/ 13 h 1704"/>
                <a:gd name="T32" fmla="*/ 265 w 2555"/>
                <a:gd name="T33" fmla="*/ 72 h 1704"/>
                <a:gd name="T34" fmla="*/ 137 w 2555"/>
                <a:gd name="T35" fmla="*/ 251 h 1704"/>
                <a:gd name="T36" fmla="*/ 85 w 2555"/>
                <a:gd name="T37" fmla="*/ 384 h 1704"/>
                <a:gd name="T38" fmla="*/ 87 w 2555"/>
                <a:gd name="T39" fmla="*/ 518 h 1704"/>
                <a:gd name="T40" fmla="*/ 145 w 2555"/>
                <a:gd name="T41" fmla="*/ 653 h 1704"/>
                <a:gd name="T42" fmla="*/ 279 w 2555"/>
                <a:gd name="T43" fmla="*/ 832 h 1704"/>
                <a:gd name="T44" fmla="*/ 429 w 2555"/>
                <a:gd name="T45" fmla="*/ 1018 h 1704"/>
                <a:gd name="T46" fmla="*/ 581 w 2555"/>
                <a:gd name="T47" fmla="*/ 1210 h 1704"/>
                <a:gd name="T48" fmla="*/ 694 w 2555"/>
                <a:gd name="T49" fmla="*/ 1358 h 1704"/>
                <a:gd name="T50" fmla="*/ 785 w 2555"/>
                <a:gd name="T51" fmla="*/ 1473 h 1704"/>
                <a:gd name="T52" fmla="*/ 895 w 2555"/>
                <a:gd name="T53" fmla="*/ 1569 h 1704"/>
                <a:gd name="T54" fmla="*/ 1036 w 2555"/>
                <a:gd name="T55" fmla="*/ 1618 h 1704"/>
                <a:gd name="T56" fmla="*/ 1209 w 2555"/>
                <a:gd name="T57" fmla="*/ 1619 h 1704"/>
                <a:gd name="T58" fmla="*/ 1583 w 2555"/>
                <a:gd name="T59" fmla="*/ 1544 h 1704"/>
                <a:gd name="T60" fmla="*/ 1918 w 2555"/>
                <a:gd name="T61" fmla="*/ 1450 h 1704"/>
                <a:gd name="T62" fmla="*/ 2080 w 2555"/>
                <a:gd name="T63" fmla="*/ 1382 h 1704"/>
                <a:gd name="T64" fmla="*/ 2312 w 2555"/>
                <a:gd name="T65" fmla="*/ 1240 h 1704"/>
                <a:gd name="T66" fmla="*/ 2399 w 2555"/>
                <a:gd name="T67" fmla="*/ 1152 h 1704"/>
                <a:gd name="T68" fmla="*/ 2437 w 2555"/>
                <a:gd name="T69" fmla="*/ 1087 h 1704"/>
                <a:gd name="T70" fmla="*/ 2462 w 2555"/>
                <a:gd name="T71" fmla="*/ 1016 h 1704"/>
                <a:gd name="T72" fmla="*/ 2476 w 2555"/>
                <a:gd name="T73" fmla="*/ 849 h 1704"/>
                <a:gd name="T74" fmla="*/ 2461 w 2555"/>
                <a:gd name="T75" fmla="*/ 705 h 1704"/>
                <a:gd name="T76" fmla="*/ 2445 w 2555"/>
                <a:gd name="T77" fmla="*/ 563 h 1704"/>
                <a:gd name="T78" fmla="*/ 2424 w 2555"/>
                <a:gd name="T79" fmla="*/ 375 h 1704"/>
                <a:gd name="T80" fmla="*/ 2411 w 2555"/>
                <a:gd name="T81" fmla="*/ 186 h 1704"/>
                <a:gd name="T82" fmla="*/ 2415 w 2555"/>
                <a:gd name="T83" fmla="*/ 0 h 1704"/>
                <a:gd name="T84" fmla="*/ 2489 w 2555"/>
                <a:gd name="T85" fmla="*/ 145 h 1704"/>
                <a:gd name="T86" fmla="*/ 2499 w 2555"/>
                <a:gd name="T87" fmla="*/ 330 h 1704"/>
                <a:gd name="T88" fmla="*/ 2518 w 2555"/>
                <a:gd name="T89" fmla="*/ 517 h 1704"/>
                <a:gd name="T90" fmla="*/ 2536 w 2555"/>
                <a:gd name="T91" fmla="*/ 670 h 1704"/>
                <a:gd name="T92" fmla="*/ 2551 w 2555"/>
                <a:gd name="T93" fmla="*/ 803 h 1704"/>
                <a:gd name="T94" fmla="*/ 2552 w 2555"/>
                <a:gd name="T95" fmla="*/ 949 h 1704"/>
                <a:gd name="T96" fmla="*/ 2538 w 2555"/>
                <a:gd name="T97" fmla="*/ 1040 h 1704"/>
                <a:gd name="T98" fmla="*/ 2507 w 2555"/>
                <a:gd name="T99" fmla="*/ 1123 h 1704"/>
                <a:gd name="T100" fmla="*/ 2463 w 2555"/>
                <a:gd name="T101" fmla="*/ 1199 h 1704"/>
                <a:gd name="T102" fmla="*/ 2403 w 2555"/>
                <a:gd name="T103" fmla="*/ 1265 h 1704"/>
                <a:gd name="T104" fmla="*/ 2329 w 2555"/>
                <a:gd name="T105" fmla="*/ 1325 h 1704"/>
                <a:gd name="T106" fmla="*/ 2088 w 2555"/>
                <a:gd name="T107" fmla="*/ 1466 h 1704"/>
                <a:gd name="T108" fmla="*/ 1966 w 2555"/>
                <a:gd name="T109" fmla="*/ 1516 h 1704"/>
                <a:gd name="T110" fmla="*/ 1684 w 2555"/>
                <a:gd name="T111" fmla="*/ 1599 h 1704"/>
                <a:gd name="T112" fmla="*/ 1260 w 2555"/>
                <a:gd name="T113" fmla="*/ 1693 h 1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555" h="1704">
                  <a:moveTo>
                    <a:pt x="1121" y="1704"/>
                  </a:moveTo>
                  <a:lnTo>
                    <a:pt x="1090" y="1703"/>
                  </a:lnTo>
                  <a:lnTo>
                    <a:pt x="1059" y="1701"/>
                  </a:lnTo>
                  <a:lnTo>
                    <a:pt x="1029" y="1697"/>
                  </a:lnTo>
                  <a:lnTo>
                    <a:pt x="1000" y="1693"/>
                  </a:lnTo>
                  <a:lnTo>
                    <a:pt x="973" y="1686"/>
                  </a:lnTo>
                  <a:lnTo>
                    <a:pt x="945" y="1679"/>
                  </a:lnTo>
                  <a:lnTo>
                    <a:pt x="920" y="1670"/>
                  </a:lnTo>
                  <a:lnTo>
                    <a:pt x="895" y="1658"/>
                  </a:lnTo>
                  <a:lnTo>
                    <a:pt x="870" y="1647"/>
                  </a:lnTo>
                  <a:lnTo>
                    <a:pt x="847" y="1633"/>
                  </a:lnTo>
                  <a:lnTo>
                    <a:pt x="824" y="1618"/>
                  </a:lnTo>
                  <a:lnTo>
                    <a:pt x="802" y="1601"/>
                  </a:lnTo>
                  <a:lnTo>
                    <a:pt x="781" y="1584"/>
                  </a:lnTo>
                  <a:lnTo>
                    <a:pt x="761" y="1564"/>
                  </a:lnTo>
                  <a:lnTo>
                    <a:pt x="741" y="1544"/>
                  </a:lnTo>
                  <a:lnTo>
                    <a:pt x="723" y="1521"/>
                  </a:lnTo>
                  <a:lnTo>
                    <a:pt x="704" y="1498"/>
                  </a:lnTo>
                  <a:lnTo>
                    <a:pt x="686" y="1475"/>
                  </a:lnTo>
                  <a:lnTo>
                    <a:pt x="668" y="1452"/>
                  </a:lnTo>
                  <a:lnTo>
                    <a:pt x="651" y="1429"/>
                  </a:lnTo>
                  <a:lnTo>
                    <a:pt x="632" y="1406"/>
                  </a:lnTo>
                  <a:lnTo>
                    <a:pt x="614" y="1383"/>
                  </a:lnTo>
                  <a:lnTo>
                    <a:pt x="597" y="1360"/>
                  </a:lnTo>
                  <a:lnTo>
                    <a:pt x="578" y="1336"/>
                  </a:lnTo>
                  <a:lnTo>
                    <a:pt x="548" y="1297"/>
                  </a:lnTo>
                  <a:lnTo>
                    <a:pt x="519" y="1258"/>
                  </a:lnTo>
                  <a:lnTo>
                    <a:pt x="488" y="1220"/>
                  </a:lnTo>
                  <a:lnTo>
                    <a:pt x="458" y="1181"/>
                  </a:lnTo>
                  <a:lnTo>
                    <a:pt x="428" y="1144"/>
                  </a:lnTo>
                  <a:lnTo>
                    <a:pt x="397" y="1106"/>
                  </a:lnTo>
                  <a:lnTo>
                    <a:pt x="367" y="1068"/>
                  </a:lnTo>
                  <a:lnTo>
                    <a:pt x="337" y="1031"/>
                  </a:lnTo>
                  <a:lnTo>
                    <a:pt x="308" y="993"/>
                  </a:lnTo>
                  <a:lnTo>
                    <a:pt x="277" y="955"/>
                  </a:lnTo>
                  <a:lnTo>
                    <a:pt x="247" y="918"/>
                  </a:lnTo>
                  <a:lnTo>
                    <a:pt x="217" y="880"/>
                  </a:lnTo>
                  <a:lnTo>
                    <a:pt x="187" y="842"/>
                  </a:lnTo>
                  <a:lnTo>
                    <a:pt x="157" y="803"/>
                  </a:lnTo>
                  <a:lnTo>
                    <a:pt x="127" y="764"/>
                  </a:lnTo>
                  <a:lnTo>
                    <a:pt x="99" y="725"/>
                  </a:lnTo>
                  <a:lnTo>
                    <a:pt x="87" y="710"/>
                  </a:lnTo>
                  <a:lnTo>
                    <a:pt x="77" y="694"/>
                  </a:lnTo>
                  <a:lnTo>
                    <a:pt x="68" y="678"/>
                  </a:lnTo>
                  <a:lnTo>
                    <a:pt x="59" y="662"/>
                  </a:lnTo>
                  <a:lnTo>
                    <a:pt x="51" y="647"/>
                  </a:lnTo>
                  <a:lnTo>
                    <a:pt x="43" y="631"/>
                  </a:lnTo>
                  <a:lnTo>
                    <a:pt x="36" y="615"/>
                  </a:lnTo>
                  <a:lnTo>
                    <a:pt x="29" y="599"/>
                  </a:lnTo>
                  <a:lnTo>
                    <a:pt x="23" y="583"/>
                  </a:lnTo>
                  <a:lnTo>
                    <a:pt x="18" y="567"/>
                  </a:lnTo>
                  <a:lnTo>
                    <a:pt x="14" y="551"/>
                  </a:lnTo>
                  <a:lnTo>
                    <a:pt x="10" y="533"/>
                  </a:lnTo>
                  <a:lnTo>
                    <a:pt x="7" y="517"/>
                  </a:lnTo>
                  <a:lnTo>
                    <a:pt x="5" y="501"/>
                  </a:lnTo>
                  <a:lnTo>
                    <a:pt x="2" y="485"/>
                  </a:lnTo>
                  <a:lnTo>
                    <a:pt x="1" y="469"/>
                  </a:lnTo>
                  <a:lnTo>
                    <a:pt x="0" y="452"/>
                  </a:lnTo>
                  <a:lnTo>
                    <a:pt x="0" y="436"/>
                  </a:lnTo>
                  <a:lnTo>
                    <a:pt x="1" y="420"/>
                  </a:lnTo>
                  <a:lnTo>
                    <a:pt x="2" y="404"/>
                  </a:lnTo>
                  <a:lnTo>
                    <a:pt x="5" y="387"/>
                  </a:lnTo>
                  <a:lnTo>
                    <a:pt x="7" y="370"/>
                  </a:lnTo>
                  <a:lnTo>
                    <a:pt x="10" y="354"/>
                  </a:lnTo>
                  <a:lnTo>
                    <a:pt x="14" y="338"/>
                  </a:lnTo>
                  <a:lnTo>
                    <a:pt x="18" y="322"/>
                  </a:lnTo>
                  <a:lnTo>
                    <a:pt x="24" y="306"/>
                  </a:lnTo>
                  <a:lnTo>
                    <a:pt x="30" y="290"/>
                  </a:lnTo>
                  <a:lnTo>
                    <a:pt x="37" y="274"/>
                  </a:lnTo>
                  <a:lnTo>
                    <a:pt x="44" y="258"/>
                  </a:lnTo>
                  <a:lnTo>
                    <a:pt x="52" y="242"/>
                  </a:lnTo>
                  <a:lnTo>
                    <a:pt x="60" y="226"/>
                  </a:lnTo>
                  <a:lnTo>
                    <a:pt x="69" y="211"/>
                  </a:lnTo>
                  <a:lnTo>
                    <a:pt x="96" y="169"/>
                  </a:lnTo>
                  <a:lnTo>
                    <a:pt x="125" y="127"/>
                  </a:lnTo>
                  <a:lnTo>
                    <a:pt x="154" y="87"/>
                  </a:lnTo>
                  <a:lnTo>
                    <a:pt x="185" y="48"/>
                  </a:lnTo>
                  <a:lnTo>
                    <a:pt x="194" y="37"/>
                  </a:lnTo>
                  <a:lnTo>
                    <a:pt x="203" y="24"/>
                  </a:lnTo>
                  <a:lnTo>
                    <a:pt x="212" y="13"/>
                  </a:lnTo>
                  <a:lnTo>
                    <a:pt x="221" y="0"/>
                  </a:lnTo>
                  <a:lnTo>
                    <a:pt x="319" y="0"/>
                  </a:lnTo>
                  <a:lnTo>
                    <a:pt x="301" y="24"/>
                  </a:lnTo>
                  <a:lnTo>
                    <a:pt x="283" y="49"/>
                  </a:lnTo>
                  <a:lnTo>
                    <a:pt x="265" y="72"/>
                  </a:lnTo>
                  <a:lnTo>
                    <a:pt x="247" y="96"/>
                  </a:lnTo>
                  <a:lnTo>
                    <a:pt x="218" y="134"/>
                  </a:lnTo>
                  <a:lnTo>
                    <a:pt x="189" y="172"/>
                  </a:lnTo>
                  <a:lnTo>
                    <a:pt x="162" y="212"/>
                  </a:lnTo>
                  <a:lnTo>
                    <a:pt x="137" y="251"/>
                  </a:lnTo>
                  <a:lnTo>
                    <a:pt x="122" y="278"/>
                  </a:lnTo>
                  <a:lnTo>
                    <a:pt x="109" y="304"/>
                  </a:lnTo>
                  <a:lnTo>
                    <a:pt x="99" y="330"/>
                  </a:lnTo>
                  <a:lnTo>
                    <a:pt x="91" y="358"/>
                  </a:lnTo>
                  <a:lnTo>
                    <a:pt x="85" y="384"/>
                  </a:lnTo>
                  <a:lnTo>
                    <a:pt x="80" y="412"/>
                  </a:lnTo>
                  <a:lnTo>
                    <a:pt x="79" y="438"/>
                  </a:lnTo>
                  <a:lnTo>
                    <a:pt x="79" y="466"/>
                  </a:lnTo>
                  <a:lnTo>
                    <a:pt x="83" y="492"/>
                  </a:lnTo>
                  <a:lnTo>
                    <a:pt x="87" y="518"/>
                  </a:lnTo>
                  <a:lnTo>
                    <a:pt x="94" y="546"/>
                  </a:lnTo>
                  <a:lnTo>
                    <a:pt x="103" y="572"/>
                  </a:lnTo>
                  <a:lnTo>
                    <a:pt x="115" y="600"/>
                  </a:lnTo>
                  <a:lnTo>
                    <a:pt x="129" y="626"/>
                  </a:lnTo>
                  <a:lnTo>
                    <a:pt x="145" y="653"/>
                  </a:lnTo>
                  <a:lnTo>
                    <a:pt x="163" y="679"/>
                  </a:lnTo>
                  <a:lnTo>
                    <a:pt x="191" y="717"/>
                  </a:lnTo>
                  <a:lnTo>
                    <a:pt x="220" y="756"/>
                  </a:lnTo>
                  <a:lnTo>
                    <a:pt x="249" y="794"/>
                  </a:lnTo>
                  <a:lnTo>
                    <a:pt x="279" y="832"/>
                  </a:lnTo>
                  <a:lnTo>
                    <a:pt x="309" y="869"/>
                  </a:lnTo>
                  <a:lnTo>
                    <a:pt x="339" y="907"/>
                  </a:lnTo>
                  <a:lnTo>
                    <a:pt x="368" y="944"/>
                  </a:lnTo>
                  <a:lnTo>
                    <a:pt x="398" y="981"/>
                  </a:lnTo>
                  <a:lnTo>
                    <a:pt x="429" y="1018"/>
                  </a:lnTo>
                  <a:lnTo>
                    <a:pt x="459" y="1056"/>
                  </a:lnTo>
                  <a:lnTo>
                    <a:pt x="490" y="1094"/>
                  </a:lnTo>
                  <a:lnTo>
                    <a:pt x="520" y="1132"/>
                  </a:lnTo>
                  <a:lnTo>
                    <a:pt x="550" y="1171"/>
                  </a:lnTo>
                  <a:lnTo>
                    <a:pt x="581" y="1210"/>
                  </a:lnTo>
                  <a:lnTo>
                    <a:pt x="610" y="1249"/>
                  </a:lnTo>
                  <a:lnTo>
                    <a:pt x="641" y="1288"/>
                  </a:lnTo>
                  <a:lnTo>
                    <a:pt x="659" y="1311"/>
                  </a:lnTo>
                  <a:lnTo>
                    <a:pt x="677" y="1335"/>
                  </a:lnTo>
                  <a:lnTo>
                    <a:pt x="694" y="1358"/>
                  </a:lnTo>
                  <a:lnTo>
                    <a:pt x="712" y="1381"/>
                  </a:lnTo>
                  <a:lnTo>
                    <a:pt x="730" y="1404"/>
                  </a:lnTo>
                  <a:lnTo>
                    <a:pt x="748" y="1427"/>
                  </a:lnTo>
                  <a:lnTo>
                    <a:pt x="766" y="1450"/>
                  </a:lnTo>
                  <a:lnTo>
                    <a:pt x="785" y="1473"/>
                  </a:lnTo>
                  <a:lnTo>
                    <a:pt x="804" y="1496"/>
                  </a:lnTo>
                  <a:lnTo>
                    <a:pt x="825" y="1517"/>
                  </a:lnTo>
                  <a:lnTo>
                    <a:pt x="848" y="1537"/>
                  </a:lnTo>
                  <a:lnTo>
                    <a:pt x="871" y="1554"/>
                  </a:lnTo>
                  <a:lnTo>
                    <a:pt x="895" y="1569"/>
                  </a:lnTo>
                  <a:lnTo>
                    <a:pt x="921" y="1583"/>
                  </a:lnTo>
                  <a:lnTo>
                    <a:pt x="948" y="1595"/>
                  </a:lnTo>
                  <a:lnTo>
                    <a:pt x="976" y="1605"/>
                  </a:lnTo>
                  <a:lnTo>
                    <a:pt x="1006" y="1613"/>
                  </a:lnTo>
                  <a:lnTo>
                    <a:pt x="1036" y="1618"/>
                  </a:lnTo>
                  <a:lnTo>
                    <a:pt x="1068" y="1623"/>
                  </a:lnTo>
                  <a:lnTo>
                    <a:pt x="1101" y="1625"/>
                  </a:lnTo>
                  <a:lnTo>
                    <a:pt x="1136" y="1625"/>
                  </a:lnTo>
                  <a:lnTo>
                    <a:pt x="1171" y="1623"/>
                  </a:lnTo>
                  <a:lnTo>
                    <a:pt x="1209" y="1619"/>
                  </a:lnTo>
                  <a:lnTo>
                    <a:pt x="1247" y="1615"/>
                  </a:lnTo>
                  <a:lnTo>
                    <a:pt x="1332" y="1600"/>
                  </a:lnTo>
                  <a:lnTo>
                    <a:pt x="1417" y="1583"/>
                  </a:lnTo>
                  <a:lnTo>
                    <a:pt x="1501" y="1563"/>
                  </a:lnTo>
                  <a:lnTo>
                    <a:pt x="1583" y="1544"/>
                  </a:lnTo>
                  <a:lnTo>
                    <a:pt x="1665" y="1522"/>
                  </a:lnTo>
                  <a:lnTo>
                    <a:pt x="1744" y="1500"/>
                  </a:lnTo>
                  <a:lnTo>
                    <a:pt x="1821" y="1478"/>
                  </a:lnTo>
                  <a:lnTo>
                    <a:pt x="1895" y="1457"/>
                  </a:lnTo>
                  <a:lnTo>
                    <a:pt x="1918" y="1450"/>
                  </a:lnTo>
                  <a:lnTo>
                    <a:pt x="1941" y="1442"/>
                  </a:lnTo>
                  <a:lnTo>
                    <a:pt x="1963" y="1434"/>
                  </a:lnTo>
                  <a:lnTo>
                    <a:pt x="1986" y="1425"/>
                  </a:lnTo>
                  <a:lnTo>
                    <a:pt x="2033" y="1405"/>
                  </a:lnTo>
                  <a:lnTo>
                    <a:pt x="2080" y="1382"/>
                  </a:lnTo>
                  <a:lnTo>
                    <a:pt x="2128" y="1357"/>
                  </a:lnTo>
                  <a:lnTo>
                    <a:pt x="2178" y="1328"/>
                  </a:lnTo>
                  <a:lnTo>
                    <a:pt x="2230" y="1295"/>
                  </a:lnTo>
                  <a:lnTo>
                    <a:pt x="2284" y="1259"/>
                  </a:lnTo>
                  <a:lnTo>
                    <a:pt x="2312" y="1240"/>
                  </a:lnTo>
                  <a:lnTo>
                    <a:pt x="2337" y="1219"/>
                  </a:lnTo>
                  <a:lnTo>
                    <a:pt x="2360" y="1197"/>
                  </a:lnTo>
                  <a:lnTo>
                    <a:pt x="2380" y="1174"/>
                  </a:lnTo>
                  <a:lnTo>
                    <a:pt x="2390" y="1163"/>
                  </a:lnTo>
                  <a:lnTo>
                    <a:pt x="2399" y="1152"/>
                  </a:lnTo>
                  <a:lnTo>
                    <a:pt x="2407" y="1139"/>
                  </a:lnTo>
                  <a:lnTo>
                    <a:pt x="2416" y="1126"/>
                  </a:lnTo>
                  <a:lnTo>
                    <a:pt x="2423" y="1114"/>
                  </a:lnTo>
                  <a:lnTo>
                    <a:pt x="2430" y="1101"/>
                  </a:lnTo>
                  <a:lnTo>
                    <a:pt x="2437" y="1087"/>
                  </a:lnTo>
                  <a:lnTo>
                    <a:pt x="2442" y="1075"/>
                  </a:lnTo>
                  <a:lnTo>
                    <a:pt x="2448" y="1060"/>
                  </a:lnTo>
                  <a:lnTo>
                    <a:pt x="2453" y="1046"/>
                  </a:lnTo>
                  <a:lnTo>
                    <a:pt x="2457" y="1031"/>
                  </a:lnTo>
                  <a:lnTo>
                    <a:pt x="2462" y="1016"/>
                  </a:lnTo>
                  <a:lnTo>
                    <a:pt x="2469" y="986"/>
                  </a:lnTo>
                  <a:lnTo>
                    <a:pt x="2473" y="954"/>
                  </a:lnTo>
                  <a:lnTo>
                    <a:pt x="2476" y="920"/>
                  </a:lnTo>
                  <a:lnTo>
                    <a:pt x="2477" y="885"/>
                  </a:lnTo>
                  <a:lnTo>
                    <a:pt x="2476" y="849"/>
                  </a:lnTo>
                  <a:lnTo>
                    <a:pt x="2472" y="811"/>
                  </a:lnTo>
                  <a:lnTo>
                    <a:pt x="2470" y="785"/>
                  </a:lnTo>
                  <a:lnTo>
                    <a:pt x="2466" y="758"/>
                  </a:lnTo>
                  <a:lnTo>
                    <a:pt x="2464" y="732"/>
                  </a:lnTo>
                  <a:lnTo>
                    <a:pt x="2461" y="705"/>
                  </a:lnTo>
                  <a:lnTo>
                    <a:pt x="2458" y="679"/>
                  </a:lnTo>
                  <a:lnTo>
                    <a:pt x="2455" y="653"/>
                  </a:lnTo>
                  <a:lnTo>
                    <a:pt x="2452" y="626"/>
                  </a:lnTo>
                  <a:lnTo>
                    <a:pt x="2449" y="600"/>
                  </a:lnTo>
                  <a:lnTo>
                    <a:pt x="2445" y="563"/>
                  </a:lnTo>
                  <a:lnTo>
                    <a:pt x="2440" y="525"/>
                  </a:lnTo>
                  <a:lnTo>
                    <a:pt x="2435" y="487"/>
                  </a:lnTo>
                  <a:lnTo>
                    <a:pt x="2432" y="451"/>
                  </a:lnTo>
                  <a:lnTo>
                    <a:pt x="2427" y="413"/>
                  </a:lnTo>
                  <a:lnTo>
                    <a:pt x="2424" y="375"/>
                  </a:lnTo>
                  <a:lnTo>
                    <a:pt x="2421" y="337"/>
                  </a:lnTo>
                  <a:lnTo>
                    <a:pt x="2417" y="299"/>
                  </a:lnTo>
                  <a:lnTo>
                    <a:pt x="2415" y="262"/>
                  </a:lnTo>
                  <a:lnTo>
                    <a:pt x="2413" y="224"/>
                  </a:lnTo>
                  <a:lnTo>
                    <a:pt x="2411" y="186"/>
                  </a:lnTo>
                  <a:lnTo>
                    <a:pt x="2410" y="148"/>
                  </a:lnTo>
                  <a:lnTo>
                    <a:pt x="2410" y="111"/>
                  </a:lnTo>
                  <a:lnTo>
                    <a:pt x="2411" y="73"/>
                  </a:lnTo>
                  <a:lnTo>
                    <a:pt x="2413" y="37"/>
                  </a:lnTo>
                  <a:lnTo>
                    <a:pt x="2415" y="0"/>
                  </a:lnTo>
                  <a:lnTo>
                    <a:pt x="2494" y="0"/>
                  </a:lnTo>
                  <a:lnTo>
                    <a:pt x="2492" y="36"/>
                  </a:lnTo>
                  <a:lnTo>
                    <a:pt x="2491" y="72"/>
                  </a:lnTo>
                  <a:lnTo>
                    <a:pt x="2489" y="109"/>
                  </a:lnTo>
                  <a:lnTo>
                    <a:pt x="2489" y="145"/>
                  </a:lnTo>
                  <a:lnTo>
                    <a:pt x="2489" y="181"/>
                  </a:lnTo>
                  <a:lnTo>
                    <a:pt x="2491" y="219"/>
                  </a:lnTo>
                  <a:lnTo>
                    <a:pt x="2493" y="256"/>
                  </a:lnTo>
                  <a:lnTo>
                    <a:pt x="2496" y="292"/>
                  </a:lnTo>
                  <a:lnTo>
                    <a:pt x="2499" y="330"/>
                  </a:lnTo>
                  <a:lnTo>
                    <a:pt x="2502" y="367"/>
                  </a:lnTo>
                  <a:lnTo>
                    <a:pt x="2507" y="405"/>
                  </a:lnTo>
                  <a:lnTo>
                    <a:pt x="2510" y="443"/>
                  </a:lnTo>
                  <a:lnTo>
                    <a:pt x="2515" y="479"/>
                  </a:lnTo>
                  <a:lnTo>
                    <a:pt x="2518" y="517"/>
                  </a:lnTo>
                  <a:lnTo>
                    <a:pt x="2523" y="554"/>
                  </a:lnTo>
                  <a:lnTo>
                    <a:pt x="2527" y="591"/>
                  </a:lnTo>
                  <a:lnTo>
                    <a:pt x="2531" y="617"/>
                  </a:lnTo>
                  <a:lnTo>
                    <a:pt x="2533" y="643"/>
                  </a:lnTo>
                  <a:lnTo>
                    <a:pt x="2536" y="670"/>
                  </a:lnTo>
                  <a:lnTo>
                    <a:pt x="2540" y="696"/>
                  </a:lnTo>
                  <a:lnTo>
                    <a:pt x="2542" y="724"/>
                  </a:lnTo>
                  <a:lnTo>
                    <a:pt x="2546" y="750"/>
                  </a:lnTo>
                  <a:lnTo>
                    <a:pt x="2548" y="776"/>
                  </a:lnTo>
                  <a:lnTo>
                    <a:pt x="2551" y="803"/>
                  </a:lnTo>
                  <a:lnTo>
                    <a:pt x="2554" y="846"/>
                  </a:lnTo>
                  <a:lnTo>
                    <a:pt x="2555" y="888"/>
                  </a:lnTo>
                  <a:lnTo>
                    <a:pt x="2555" y="908"/>
                  </a:lnTo>
                  <a:lnTo>
                    <a:pt x="2554" y="929"/>
                  </a:lnTo>
                  <a:lnTo>
                    <a:pt x="2552" y="949"/>
                  </a:lnTo>
                  <a:lnTo>
                    <a:pt x="2550" y="967"/>
                  </a:lnTo>
                  <a:lnTo>
                    <a:pt x="2548" y="986"/>
                  </a:lnTo>
                  <a:lnTo>
                    <a:pt x="2546" y="1005"/>
                  </a:lnTo>
                  <a:lnTo>
                    <a:pt x="2541" y="1022"/>
                  </a:lnTo>
                  <a:lnTo>
                    <a:pt x="2538" y="1040"/>
                  </a:lnTo>
                  <a:lnTo>
                    <a:pt x="2532" y="1057"/>
                  </a:lnTo>
                  <a:lnTo>
                    <a:pt x="2527" y="1075"/>
                  </a:lnTo>
                  <a:lnTo>
                    <a:pt x="2520" y="1091"/>
                  </a:lnTo>
                  <a:lnTo>
                    <a:pt x="2515" y="1108"/>
                  </a:lnTo>
                  <a:lnTo>
                    <a:pt x="2507" y="1123"/>
                  </a:lnTo>
                  <a:lnTo>
                    <a:pt x="2500" y="1139"/>
                  </a:lnTo>
                  <a:lnTo>
                    <a:pt x="2491" y="1154"/>
                  </a:lnTo>
                  <a:lnTo>
                    <a:pt x="2482" y="1169"/>
                  </a:lnTo>
                  <a:lnTo>
                    <a:pt x="2472" y="1184"/>
                  </a:lnTo>
                  <a:lnTo>
                    <a:pt x="2463" y="1199"/>
                  </a:lnTo>
                  <a:lnTo>
                    <a:pt x="2452" y="1212"/>
                  </a:lnTo>
                  <a:lnTo>
                    <a:pt x="2440" y="1226"/>
                  </a:lnTo>
                  <a:lnTo>
                    <a:pt x="2429" y="1239"/>
                  </a:lnTo>
                  <a:lnTo>
                    <a:pt x="2416" y="1252"/>
                  </a:lnTo>
                  <a:lnTo>
                    <a:pt x="2403" y="1265"/>
                  </a:lnTo>
                  <a:lnTo>
                    <a:pt x="2390" y="1278"/>
                  </a:lnTo>
                  <a:lnTo>
                    <a:pt x="2375" y="1289"/>
                  </a:lnTo>
                  <a:lnTo>
                    <a:pt x="2360" y="1302"/>
                  </a:lnTo>
                  <a:lnTo>
                    <a:pt x="2345" y="1313"/>
                  </a:lnTo>
                  <a:lnTo>
                    <a:pt x="2329" y="1325"/>
                  </a:lnTo>
                  <a:lnTo>
                    <a:pt x="2271" y="1363"/>
                  </a:lnTo>
                  <a:lnTo>
                    <a:pt x="2217" y="1396"/>
                  </a:lnTo>
                  <a:lnTo>
                    <a:pt x="2165" y="1427"/>
                  </a:lnTo>
                  <a:lnTo>
                    <a:pt x="2113" y="1453"/>
                  </a:lnTo>
                  <a:lnTo>
                    <a:pt x="2088" y="1466"/>
                  </a:lnTo>
                  <a:lnTo>
                    <a:pt x="2064" y="1477"/>
                  </a:lnTo>
                  <a:lnTo>
                    <a:pt x="2039" y="1489"/>
                  </a:lnTo>
                  <a:lnTo>
                    <a:pt x="2014" y="1499"/>
                  </a:lnTo>
                  <a:lnTo>
                    <a:pt x="1990" y="1508"/>
                  </a:lnTo>
                  <a:lnTo>
                    <a:pt x="1966" y="1516"/>
                  </a:lnTo>
                  <a:lnTo>
                    <a:pt x="1941" y="1524"/>
                  </a:lnTo>
                  <a:lnTo>
                    <a:pt x="1917" y="1532"/>
                  </a:lnTo>
                  <a:lnTo>
                    <a:pt x="1842" y="1554"/>
                  </a:lnTo>
                  <a:lnTo>
                    <a:pt x="1764" y="1576"/>
                  </a:lnTo>
                  <a:lnTo>
                    <a:pt x="1684" y="1599"/>
                  </a:lnTo>
                  <a:lnTo>
                    <a:pt x="1601" y="1619"/>
                  </a:lnTo>
                  <a:lnTo>
                    <a:pt x="1518" y="1640"/>
                  </a:lnTo>
                  <a:lnTo>
                    <a:pt x="1433" y="1660"/>
                  </a:lnTo>
                  <a:lnTo>
                    <a:pt x="1347" y="1677"/>
                  </a:lnTo>
                  <a:lnTo>
                    <a:pt x="1260" y="1693"/>
                  </a:lnTo>
                  <a:lnTo>
                    <a:pt x="1224" y="1697"/>
                  </a:lnTo>
                  <a:lnTo>
                    <a:pt x="1189" y="1701"/>
                  </a:lnTo>
                  <a:lnTo>
                    <a:pt x="1154" y="1703"/>
                  </a:lnTo>
                  <a:lnTo>
                    <a:pt x="1121" y="170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6AB8944D-1E1A-4E81-8400-3B8CF25006DA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204283" y="1242259"/>
              <a:ext cx="1991331" cy="3205672"/>
            </a:xfrm>
            <a:custGeom>
              <a:avLst/>
              <a:gdLst>
                <a:gd name="T0" fmla="*/ 2604 w 2997"/>
                <a:gd name="T1" fmla="*/ 4791 h 4826"/>
                <a:gd name="T2" fmla="*/ 2217 w 2997"/>
                <a:gd name="T3" fmla="*/ 4752 h 4826"/>
                <a:gd name="T4" fmla="*/ 1950 w 2997"/>
                <a:gd name="T5" fmla="*/ 4716 h 4826"/>
                <a:gd name="T6" fmla="*/ 1565 w 2997"/>
                <a:gd name="T7" fmla="*/ 4666 h 4826"/>
                <a:gd name="T8" fmla="*/ 1104 w 2997"/>
                <a:gd name="T9" fmla="*/ 4642 h 4826"/>
                <a:gd name="T10" fmla="*/ 656 w 2997"/>
                <a:gd name="T11" fmla="*/ 4656 h 4826"/>
                <a:gd name="T12" fmla="*/ 508 w 2997"/>
                <a:gd name="T13" fmla="*/ 4646 h 4826"/>
                <a:gd name="T14" fmla="*/ 382 w 2997"/>
                <a:gd name="T15" fmla="*/ 4609 h 4826"/>
                <a:gd name="T16" fmla="*/ 253 w 2997"/>
                <a:gd name="T17" fmla="*/ 4529 h 4826"/>
                <a:gd name="T18" fmla="*/ 140 w 2997"/>
                <a:gd name="T19" fmla="*/ 4392 h 4826"/>
                <a:gd name="T20" fmla="*/ 56 w 2997"/>
                <a:gd name="T21" fmla="*/ 4219 h 4826"/>
                <a:gd name="T22" fmla="*/ 8 w 2997"/>
                <a:gd name="T23" fmla="*/ 4027 h 4826"/>
                <a:gd name="T24" fmla="*/ 4 w 2997"/>
                <a:gd name="T25" fmla="*/ 3836 h 4826"/>
                <a:gd name="T26" fmla="*/ 56 w 2997"/>
                <a:gd name="T27" fmla="*/ 3634 h 4826"/>
                <a:gd name="T28" fmla="*/ 153 w 2997"/>
                <a:gd name="T29" fmla="*/ 3395 h 4826"/>
                <a:gd name="T30" fmla="*/ 384 w 2997"/>
                <a:gd name="T31" fmla="*/ 2943 h 4826"/>
                <a:gd name="T32" fmla="*/ 629 w 2997"/>
                <a:gd name="T33" fmla="*/ 2394 h 4826"/>
                <a:gd name="T34" fmla="*/ 733 w 2997"/>
                <a:gd name="T35" fmla="*/ 2091 h 4826"/>
                <a:gd name="T36" fmla="*/ 812 w 2997"/>
                <a:gd name="T37" fmla="*/ 1770 h 4826"/>
                <a:gd name="T38" fmla="*/ 858 w 2997"/>
                <a:gd name="T39" fmla="*/ 1481 h 4826"/>
                <a:gd name="T40" fmla="*/ 915 w 2997"/>
                <a:gd name="T41" fmla="*/ 1259 h 4826"/>
                <a:gd name="T42" fmla="*/ 990 w 2997"/>
                <a:gd name="T43" fmla="*/ 1106 h 4826"/>
                <a:gd name="T44" fmla="*/ 1071 w 2997"/>
                <a:gd name="T45" fmla="*/ 999 h 4826"/>
                <a:gd name="T46" fmla="*/ 1272 w 2997"/>
                <a:gd name="T47" fmla="*/ 811 h 4826"/>
                <a:gd name="T48" fmla="*/ 1476 w 2997"/>
                <a:gd name="T49" fmla="*/ 640 h 4826"/>
                <a:gd name="T50" fmla="*/ 1698 w 2997"/>
                <a:gd name="T51" fmla="*/ 471 h 4826"/>
                <a:gd name="T52" fmla="*/ 1960 w 2997"/>
                <a:gd name="T53" fmla="*/ 303 h 4826"/>
                <a:gd name="T54" fmla="*/ 2301 w 2997"/>
                <a:gd name="T55" fmla="*/ 159 h 4826"/>
                <a:gd name="T56" fmla="*/ 2680 w 2997"/>
                <a:gd name="T57" fmla="*/ 55 h 4826"/>
                <a:gd name="T58" fmla="*/ 2997 w 2997"/>
                <a:gd name="T59" fmla="*/ 39 h 4826"/>
                <a:gd name="T60" fmla="*/ 2623 w 2997"/>
                <a:gd name="T61" fmla="*/ 108 h 4826"/>
                <a:gd name="T62" fmla="*/ 2250 w 2997"/>
                <a:gd name="T63" fmla="*/ 218 h 4826"/>
                <a:gd name="T64" fmla="*/ 1949 w 2997"/>
                <a:gd name="T65" fmla="*/ 355 h 4826"/>
                <a:gd name="T66" fmla="*/ 1666 w 2997"/>
                <a:gd name="T67" fmla="*/ 544 h 4826"/>
                <a:gd name="T68" fmla="*/ 1481 w 2997"/>
                <a:gd name="T69" fmla="*/ 686 h 4826"/>
                <a:gd name="T70" fmla="*/ 1263 w 2997"/>
                <a:gd name="T71" fmla="*/ 873 h 4826"/>
                <a:gd name="T72" fmla="*/ 1085 w 2997"/>
                <a:gd name="T73" fmla="*/ 1043 h 4826"/>
                <a:gd name="T74" fmla="*/ 1001 w 2997"/>
                <a:gd name="T75" fmla="*/ 1165 h 4826"/>
                <a:gd name="T76" fmla="*/ 917 w 2997"/>
                <a:gd name="T77" fmla="*/ 1385 h 4826"/>
                <a:gd name="T78" fmla="*/ 879 w 2997"/>
                <a:gd name="T79" fmla="*/ 1608 h 4826"/>
                <a:gd name="T80" fmla="*/ 814 w 2997"/>
                <a:gd name="T81" fmla="*/ 1942 h 4826"/>
                <a:gd name="T82" fmla="*/ 721 w 2997"/>
                <a:gd name="T83" fmla="*/ 2256 h 4826"/>
                <a:gd name="T84" fmla="*/ 548 w 2997"/>
                <a:gd name="T85" fmla="*/ 2693 h 4826"/>
                <a:gd name="T86" fmla="*/ 297 w 2997"/>
                <a:gd name="T87" fmla="*/ 3195 h 4826"/>
                <a:gd name="T88" fmla="*/ 138 w 2997"/>
                <a:gd name="T89" fmla="*/ 3527 h 4826"/>
                <a:gd name="T90" fmla="*/ 58 w 2997"/>
                <a:gd name="T91" fmla="*/ 3756 h 4826"/>
                <a:gd name="T92" fmla="*/ 40 w 2997"/>
                <a:gd name="T93" fmla="*/ 3929 h 4826"/>
                <a:gd name="T94" fmla="*/ 66 w 2997"/>
                <a:gd name="T95" fmla="*/ 4113 h 4826"/>
                <a:gd name="T96" fmla="*/ 128 w 2997"/>
                <a:gd name="T97" fmla="*/ 4289 h 4826"/>
                <a:gd name="T98" fmla="*/ 222 w 2997"/>
                <a:gd name="T99" fmla="*/ 4438 h 4826"/>
                <a:gd name="T100" fmla="*/ 339 w 2997"/>
                <a:gd name="T101" fmla="*/ 4543 h 4826"/>
                <a:gd name="T102" fmla="*/ 454 w 2997"/>
                <a:gd name="T103" fmla="*/ 4593 h 4826"/>
                <a:gd name="T104" fmla="*/ 582 w 2997"/>
                <a:gd name="T105" fmla="*/ 4615 h 4826"/>
                <a:gd name="T106" fmla="*/ 815 w 2997"/>
                <a:gd name="T107" fmla="*/ 4610 h 4826"/>
                <a:gd name="T108" fmla="*/ 1360 w 2997"/>
                <a:gd name="T109" fmla="*/ 4610 h 4826"/>
                <a:gd name="T110" fmla="*/ 1764 w 2997"/>
                <a:gd name="T111" fmla="*/ 4650 h 4826"/>
                <a:gd name="T112" fmla="*/ 2087 w 2997"/>
                <a:gd name="T113" fmla="*/ 4695 h 4826"/>
                <a:gd name="T114" fmla="*/ 2384 w 2997"/>
                <a:gd name="T115" fmla="*/ 4732 h 4826"/>
                <a:gd name="T116" fmla="*/ 2827 w 2997"/>
                <a:gd name="T117" fmla="*/ 4772 h 48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97" h="4826">
                  <a:moveTo>
                    <a:pt x="2997" y="4826"/>
                  </a:moveTo>
                  <a:lnTo>
                    <a:pt x="2897" y="4818"/>
                  </a:lnTo>
                  <a:lnTo>
                    <a:pt x="2824" y="4811"/>
                  </a:lnTo>
                  <a:lnTo>
                    <a:pt x="2750" y="4805"/>
                  </a:lnTo>
                  <a:lnTo>
                    <a:pt x="2677" y="4798"/>
                  </a:lnTo>
                  <a:lnTo>
                    <a:pt x="2604" y="4791"/>
                  </a:lnTo>
                  <a:lnTo>
                    <a:pt x="2529" y="4785"/>
                  </a:lnTo>
                  <a:lnTo>
                    <a:pt x="2454" y="4777"/>
                  </a:lnTo>
                  <a:lnTo>
                    <a:pt x="2381" y="4771"/>
                  </a:lnTo>
                  <a:lnTo>
                    <a:pt x="2306" y="4763"/>
                  </a:lnTo>
                  <a:lnTo>
                    <a:pt x="2262" y="4757"/>
                  </a:lnTo>
                  <a:lnTo>
                    <a:pt x="2217" y="4752"/>
                  </a:lnTo>
                  <a:lnTo>
                    <a:pt x="2172" y="4746"/>
                  </a:lnTo>
                  <a:lnTo>
                    <a:pt x="2127" y="4741"/>
                  </a:lnTo>
                  <a:lnTo>
                    <a:pt x="2083" y="4734"/>
                  </a:lnTo>
                  <a:lnTo>
                    <a:pt x="2038" y="4728"/>
                  </a:lnTo>
                  <a:lnTo>
                    <a:pt x="1993" y="4721"/>
                  </a:lnTo>
                  <a:lnTo>
                    <a:pt x="1950" y="4716"/>
                  </a:lnTo>
                  <a:lnTo>
                    <a:pt x="1887" y="4706"/>
                  </a:lnTo>
                  <a:lnTo>
                    <a:pt x="1822" y="4697"/>
                  </a:lnTo>
                  <a:lnTo>
                    <a:pt x="1759" y="4689"/>
                  </a:lnTo>
                  <a:lnTo>
                    <a:pt x="1695" y="4681"/>
                  </a:lnTo>
                  <a:lnTo>
                    <a:pt x="1630" y="4673"/>
                  </a:lnTo>
                  <a:lnTo>
                    <a:pt x="1565" y="4666"/>
                  </a:lnTo>
                  <a:lnTo>
                    <a:pt x="1501" y="4659"/>
                  </a:lnTo>
                  <a:lnTo>
                    <a:pt x="1437" y="4654"/>
                  </a:lnTo>
                  <a:lnTo>
                    <a:pt x="1358" y="4649"/>
                  </a:lnTo>
                  <a:lnTo>
                    <a:pt x="1276" y="4646"/>
                  </a:lnTo>
                  <a:lnTo>
                    <a:pt x="1191" y="4643"/>
                  </a:lnTo>
                  <a:lnTo>
                    <a:pt x="1104" y="4642"/>
                  </a:lnTo>
                  <a:lnTo>
                    <a:pt x="1012" y="4643"/>
                  </a:lnTo>
                  <a:lnTo>
                    <a:pt x="916" y="4646"/>
                  </a:lnTo>
                  <a:lnTo>
                    <a:pt x="816" y="4649"/>
                  </a:lnTo>
                  <a:lnTo>
                    <a:pt x="712" y="4654"/>
                  </a:lnTo>
                  <a:lnTo>
                    <a:pt x="683" y="4656"/>
                  </a:lnTo>
                  <a:lnTo>
                    <a:pt x="656" y="4656"/>
                  </a:lnTo>
                  <a:lnTo>
                    <a:pt x="629" y="4656"/>
                  </a:lnTo>
                  <a:lnTo>
                    <a:pt x="603" y="4655"/>
                  </a:lnTo>
                  <a:lnTo>
                    <a:pt x="578" y="4654"/>
                  </a:lnTo>
                  <a:lnTo>
                    <a:pt x="554" y="4651"/>
                  </a:lnTo>
                  <a:lnTo>
                    <a:pt x="531" y="4649"/>
                  </a:lnTo>
                  <a:lnTo>
                    <a:pt x="508" y="4646"/>
                  </a:lnTo>
                  <a:lnTo>
                    <a:pt x="485" y="4641"/>
                  </a:lnTo>
                  <a:lnTo>
                    <a:pt x="463" y="4636"/>
                  </a:lnTo>
                  <a:lnTo>
                    <a:pt x="442" y="4631"/>
                  </a:lnTo>
                  <a:lnTo>
                    <a:pt x="422" y="4624"/>
                  </a:lnTo>
                  <a:lnTo>
                    <a:pt x="401" y="4617"/>
                  </a:lnTo>
                  <a:lnTo>
                    <a:pt x="382" y="4609"/>
                  </a:lnTo>
                  <a:lnTo>
                    <a:pt x="362" y="4600"/>
                  </a:lnTo>
                  <a:lnTo>
                    <a:pt x="343" y="4590"/>
                  </a:lnTo>
                  <a:lnTo>
                    <a:pt x="320" y="4578"/>
                  </a:lnTo>
                  <a:lnTo>
                    <a:pt x="297" y="4563"/>
                  </a:lnTo>
                  <a:lnTo>
                    <a:pt x="275" y="4547"/>
                  </a:lnTo>
                  <a:lnTo>
                    <a:pt x="253" y="4529"/>
                  </a:lnTo>
                  <a:lnTo>
                    <a:pt x="232" y="4509"/>
                  </a:lnTo>
                  <a:lnTo>
                    <a:pt x="212" y="4488"/>
                  </a:lnTo>
                  <a:lnTo>
                    <a:pt x="192" y="4465"/>
                  </a:lnTo>
                  <a:lnTo>
                    <a:pt x="174" y="4443"/>
                  </a:lnTo>
                  <a:lnTo>
                    <a:pt x="157" y="4417"/>
                  </a:lnTo>
                  <a:lnTo>
                    <a:pt x="140" y="4392"/>
                  </a:lnTo>
                  <a:lnTo>
                    <a:pt x="123" y="4365"/>
                  </a:lnTo>
                  <a:lnTo>
                    <a:pt x="107" y="4337"/>
                  </a:lnTo>
                  <a:lnTo>
                    <a:pt x="94" y="4308"/>
                  </a:lnTo>
                  <a:lnTo>
                    <a:pt x="80" y="4280"/>
                  </a:lnTo>
                  <a:lnTo>
                    <a:pt x="67" y="4249"/>
                  </a:lnTo>
                  <a:lnTo>
                    <a:pt x="56" y="4219"/>
                  </a:lnTo>
                  <a:lnTo>
                    <a:pt x="45" y="4188"/>
                  </a:lnTo>
                  <a:lnTo>
                    <a:pt x="35" y="4156"/>
                  </a:lnTo>
                  <a:lnTo>
                    <a:pt x="27" y="4124"/>
                  </a:lnTo>
                  <a:lnTo>
                    <a:pt x="19" y="4092"/>
                  </a:lnTo>
                  <a:lnTo>
                    <a:pt x="13" y="4059"/>
                  </a:lnTo>
                  <a:lnTo>
                    <a:pt x="8" y="4027"/>
                  </a:lnTo>
                  <a:lnTo>
                    <a:pt x="4" y="3995"/>
                  </a:lnTo>
                  <a:lnTo>
                    <a:pt x="2" y="3963"/>
                  </a:lnTo>
                  <a:lnTo>
                    <a:pt x="0" y="3931"/>
                  </a:lnTo>
                  <a:lnTo>
                    <a:pt x="0" y="3899"/>
                  </a:lnTo>
                  <a:lnTo>
                    <a:pt x="1" y="3867"/>
                  </a:lnTo>
                  <a:lnTo>
                    <a:pt x="4" y="3836"/>
                  </a:lnTo>
                  <a:lnTo>
                    <a:pt x="8" y="3805"/>
                  </a:lnTo>
                  <a:lnTo>
                    <a:pt x="12" y="3775"/>
                  </a:lnTo>
                  <a:lnTo>
                    <a:pt x="19" y="3745"/>
                  </a:lnTo>
                  <a:lnTo>
                    <a:pt x="27" y="3717"/>
                  </a:lnTo>
                  <a:lnTo>
                    <a:pt x="41" y="3675"/>
                  </a:lnTo>
                  <a:lnTo>
                    <a:pt x="56" y="3634"/>
                  </a:lnTo>
                  <a:lnTo>
                    <a:pt x="71" y="3593"/>
                  </a:lnTo>
                  <a:lnTo>
                    <a:pt x="86" y="3553"/>
                  </a:lnTo>
                  <a:lnTo>
                    <a:pt x="102" y="3512"/>
                  </a:lnTo>
                  <a:lnTo>
                    <a:pt x="119" y="3473"/>
                  </a:lnTo>
                  <a:lnTo>
                    <a:pt x="136" y="3434"/>
                  </a:lnTo>
                  <a:lnTo>
                    <a:pt x="153" y="3395"/>
                  </a:lnTo>
                  <a:lnTo>
                    <a:pt x="189" y="3321"/>
                  </a:lnTo>
                  <a:lnTo>
                    <a:pt x="226" y="3247"/>
                  </a:lnTo>
                  <a:lnTo>
                    <a:pt x="261" y="3177"/>
                  </a:lnTo>
                  <a:lnTo>
                    <a:pt x="297" y="3110"/>
                  </a:lnTo>
                  <a:lnTo>
                    <a:pt x="340" y="3027"/>
                  </a:lnTo>
                  <a:lnTo>
                    <a:pt x="384" y="2943"/>
                  </a:lnTo>
                  <a:lnTo>
                    <a:pt x="426" y="2856"/>
                  </a:lnTo>
                  <a:lnTo>
                    <a:pt x="469" y="2768"/>
                  </a:lnTo>
                  <a:lnTo>
                    <a:pt x="511" y="2679"/>
                  </a:lnTo>
                  <a:lnTo>
                    <a:pt x="552" y="2586"/>
                  </a:lnTo>
                  <a:lnTo>
                    <a:pt x="591" y="2490"/>
                  </a:lnTo>
                  <a:lnTo>
                    <a:pt x="629" y="2394"/>
                  </a:lnTo>
                  <a:lnTo>
                    <a:pt x="648" y="2345"/>
                  </a:lnTo>
                  <a:lnTo>
                    <a:pt x="666" y="2295"/>
                  </a:lnTo>
                  <a:lnTo>
                    <a:pt x="683" y="2245"/>
                  </a:lnTo>
                  <a:lnTo>
                    <a:pt x="700" y="2195"/>
                  </a:lnTo>
                  <a:lnTo>
                    <a:pt x="717" y="2143"/>
                  </a:lnTo>
                  <a:lnTo>
                    <a:pt x="733" y="2091"/>
                  </a:lnTo>
                  <a:lnTo>
                    <a:pt x="747" y="2040"/>
                  </a:lnTo>
                  <a:lnTo>
                    <a:pt x="762" y="1987"/>
                  </a:lnTo>
                  <a:lnTo>
                    <a:pt x="775" y="1933"/>
                  </a:lnTo>
                  <a:lnTo>
                    <a:pt x="789" y="1879"/>
                  </a:lnTo>
                  <a:lnTo>
                    <a:pt x="800" y="1825"/>
                  </a:lnTo>
                  <a:lnTo>
                    <a:pt x="812" y="1770"/>
                  </a:lnTo>
                  <a:lnTo>
                    <a:pt x="822" y="1715"/>
                  </a:lnTo>
                  <a:lnTo>
                    <a:pt x="832" y="1660"/>
                  </a:lnTo>
                  <a:lnTo>
                    <a:pt x="840" y="1604"/>
                  </a:lnTo>
                  <a:lnTo>
                    <a:pt x="848" y="1546"/>
                  </a:lnTo>
                  <a:lnTo>
                    <a:pt x="853" y="1514"/>
                  </a:lnTo>
                  <a:lnTo>
                    <a:pt x="858" y="1481"/>
                  </a:lnTo>
                  <a:lnTo>
                    <a:pt x="864" y="1446"/>
                  </a:lnTo>
                  <a:lnTo>
                    <a:pt x="871" y="1410"/>
                  </a:lnTo>
                  <a:lnTo>
                    <a:pt x="879" y="1373"/>
                  </a:lnTo>
                  <a:lnTo>
                    <a:pt x="890" y="1335"/>
                  </a:lnTo>
                  <a:lnTo>
                    <a:pt x="901" y="1296"/>
                  </a:lnTo>
                  <a:lnTo>
                    <a:pt x="915" y="1259"/>
                  </a:lnTo>
                  <a:lnTo>
                    <a:pt x="930" y="1220"/>
                  </a:lnTo>
                  <a:lnTo>
                    <a:pt x="947" y="1182"/>
                  </a:lnTo>
                  <a:lnTo>
                    <a:pt x="957" y="1162"/>
                  </a:lnTo>
                  <a:lnTo>
                    <a:pt x="967" y="1144"/>
                  </a:lnTo>
                  <a:lnTo>
                    <a:pt x="978" y="1124"/>
                  </a:lnTo>
                  <a:lnTo>
                    <a:pt x="990" y="1106"/>
                  </a:lnTo>
                  <a:lnTo>
                    <a:pt x="1001" y="1088"/>
                  </a:lnTo>
                  <a:lnTo>
                    <a:pt x="1014" y="1069"/>
                  </a:lnTo>
                  <a:lnTo>
                    <a:pt x="1027" y="1052"/>
                  </a:lnTo>
                  <a:lnTo>
                    <a:pt x="1041" y="1034"/>
                  </a:lnTo>
                  <a:lnTo>
                    <a:pt x="1056" y="1017"/>
                  </a:lnTo>
                  <a:lnTo>
                    <a:pt x="1071" y="999"/>
                  </a:lnTo>
                  <a:lnTo>
                    <a:pt x="1087" y="983"/>
                  </a:lnTo>
                  <a:lnTo>
                    <a:pt x="1104" y="967"/>
                  </a:lnTo>
                  <a:lnTo>
                    <a:pt x="1166" y="909"/>
                  </a:lnTo>
                  <a:lnTo>
                    <a:pt x="1202" y="877"/>
                  </a:lnTo>
                  <a:lnTo>
                    <a:pt x="1236" y="843"/>
                  </a:lnTo>
                  <a:lnTo>
                    <a:pt x="1272" y="811"/>
                  </a:lnTo>
                  <a:lnTo>
                    <a:pt x="1307" y="779"/>
                  </a:lnTo>
                  <a:lnTo>
                    <a:pt x="1344" y="747"/>
                  </a:lnTo>
                  <a:lnTo>
                    <a:pt x="1381" y="716"/>
                  </a:lnTo>
                  <a:lnTo>
                    <a:pt x="1419" y="685"/>
                  </a:lnTo>
                  <a:lnTo>
                    <a:pt x="1456" y="655"/>
                  </a:lnTo>
                  <a:lnTo>
                    <a:pt x="1476" y="640"/>
                  </a:lnTo>
                  <a:lnTo>
                    <a:pt x="1495" y="625"/>
                  </a:lnTo>
                  <a:lnTo>
                    <a:pt x="1515" y="611"/>
                  </a:lnTo>
                  <a:lnTo>
                    <a:pt x="1534" y="596"/>
                  </a:lnTo>
                  <a:lnTo>
                    <a:pt x="1588" y="554"/>
                  </a:lnTo>
                  <a:lnTo>
                    <a:pt x="1643" y="512"/>
                  </a:lnTo>
                  <a:lnTo>
                    <a:pt x="1698" y="471"/>
                  </a:lnTo>
                  <a:lnTo>
                    <a:pt x="1755" y="430"/>
                  </a:lnTo>
                  <a:lnTo>
                    <a:pt x="1812" y="391"/>
                  </a:lnTo>
                  <a:lnTo>
                    <a:pt x="1871" y="355"/>
                  </a:lnTo>
                  <a:lnTo>
                    <a:pt x="1899" y="336"/>
                  </a:lnTo>
                  <a:lnTo>
                    <a:pt x="1929" y="319"/>
                  </a:lnTo>
                  <a:lnTo>
                    <a:pt x="1960" y="303"/>
                  </a:lnTo>
                  <a:lnTo>
                    <a:pt x="1990" y="287"/>
                  </a:lnTo>
                  <a:lnTo>
                    <a:pt x="2052" y="258"/>
                  </a:lnTo>
                  <a:lnTo>
                    <a:pt x="2113" y="231"/>
                  </a:lnTo>
                  <a:lnTo>
                    <a:pt x="2175" y="205"/>
                  </a:lnTo>
                  <a:lnTo>
                    <a:pt x="2238" y="180"/>
                  </a:lnTo>
                  <a:lnTo>
                    <a:pt x="2301" y="159"/>
                  </a:lnTo>
                  <a:lnTo>
                    <a:pt x="2363" y="138"/>
                  </a:lnTo>
                  <a:lnTo>
                    <a:pt x="2427" y="119"/>
                  </a:lnTo>
                  <a:lnTo>
                    <a:pt x="2490" y="101"/>
                  </a:lnTo>
                  <a:lnTo>
                    <a:pt x="2553" y="84"/>
                  </a:lnTo>
                  <a:lnTo>
                    <a:pt x="2617" y="69"/>
                  </a:lnTo>
                  <a:lnTo>
                    <a:pt x="2680" y="55"/>
                  </a:lnTo>
                  <a:lnTo>
                    <a:pt x="2743" y="43"/>
                  </a:lnTo>
                  <a:lnTo>
                    <a:pt x="2808" y="30"/>
                  </a:lnTo>
                  <a:lnTo>
                    <a:pt x="2871" y="20"/>
                  </a:lnTo>
                  <a:lnTo>
                    <a:pt x="2934" y="10"/>
                  </a:lnTo>
                  <a:lnTo>
                    <a:pt x="2997" y="0"/>
                  </a:lnTo>
                  <a:lnTo>
                    <a:pt x="2997" y="39"/>
                  </a:lnTo>
                  <a:lnTo>
                    <a:pt x="2935" y="50"/>
                  </a:lnTo>
                  <a:lnTo>
                    <a:pt x="2873" y="59"/>
                  </a:lnTo>
                  <a:lnTo>
                    <a:pt x="2810" y="70"/>
                  </a:lnTo>
                  <a:lnTo>
                    <a:pt x="2748" y="82"/>
                  </a:lnTo>
                  <a:lnTo>
                    <a:pt x="2685" y="94"/>
                  </a:lnTo>
                  <a:lnTo>
                    <a:pt x="2623" y="108"/>
                  </a:lnTo>
                  <a:lnTo>
                    <a:pt x="2560" y="123"/>
                  </a:lnTo>
                  <a:lnTo>
                    <a:pt x="2498" y="139"/>
                  </a:lnTo>
                  <a:lnTo>
                    <a:pt x="2436" y="158"/>
                  </a:lnTo>
                  <a:lnTo>
                    <a:pt x="2374" y="176"/>
                  </a:lnTo>
                  <a:lnTo>
                    <a:pt x="2312" y="197"/>
                  </a:lnTo>
                  <a:lnTo>
                    <a:pt x="2250" y="218"/>
                  </a:lnTo>
                  <a:lnTo>
                    <a:pt x="2189" y="241"/>
                  </a:lnTo>
                  <a:lnTo>
                    <a:pt x="2129" y="266"/>
                  </a:lnTo>
                  <a:lnTo>
                    <a:pt x="2068" y="294"/>
                  </a:lnTo>
                  <a:lnTo>
                    <a:pt x="2008" y="323"/>
                  </a:lnTo>
                  <a:lnTo>
                    <a:pt x="1978" y="338"/>
                  </a:lnTo>
                  <a:lnTo>
                    <a:pt x="1949" y="355"/>
                  </a:lnTo>
                  <a:lnTo>
                    <a:pt x="1919" y="371"/>
                  </a:lnTo>
                  <a:lnTo>
                    <a:pt x="1890" y="388"/>
                  </a:lnTo>
                  <a:lnTo>
                    <a:pt x="1833" y="425"/>
                  </a:lnTo>
                  <a:lnTo>
                    <a:pt x="1776" y="464"/>
                  </a:lnTo>
                  <a:lnTo>
                    <a:pt x="1721" y="504"/>
                  </a:lnTo>
                  <a:lnTo>
                    <a:pt x="1666" y="544"/>
                  </a:lnTo>
                  <a:lnTo>
                    <a:pt x="1611" y="585"/>
                  </a:lnTo>
                  <a:lnTo>
                    <a:pt x="1559" y="627"/>
                  </a:lnTo>
                  <a:lnTo>
                    <a:pt x="1539" y="642"/>
                  </a:lnTo>
                  <a:lnTo>
                    <a:pt x="1520" y="656"/>
                  </a:lnTo>
                  <a:lnTo>
                    <a:pt x="1500" y="671"/>
                  </a:lnTo>
                  <a:lnTo>
                    <a:pt x="1481" y="686"/>
                  </a:lnTo>
                  <a:lnTo>
                    <a:pt x="1443" y="716"/>
                  </a:lnTo>
                  <a:lnTo>
                    <a:pt x="1406" y="746"/>
                  </a:lnTo>
                  <a:lnTo>
                    <a:pt x="1369" y="777"/>
                  </a:lnTo>
                  <a:lnTo>
                    <a:pt x="1334" y="809"/>
                  </a:lnTo>
                  <a:lnTo>
                    <a:pt x="1298" y="841"/>
                  </a:lnTo>
                  <a:lnTo>
                    <a:pt x="1263" y="873"/>
                  </a:lnTo>
                  <a:lnTo>
                    <a:pt x="1228" y="905"/>
                  </a:lnTo>
                  <a:lnTo>
                    <a:pt x="1194" y="937"/>
                  </a:lnTo>
                  <a:lnTo>
                    <a:pt x="1131" y="996"/>
                  </a:lnTo>
                  <a:lnTo>
                    <a:pt x="1115" y="1011"/>
                  </a:lnTo>
                  <a:lnTo>
                    <a:pt x="1100" y="1027"/>
                  </a:lnTo>
                  <a:lnTo>
                    <a:pt x="1085" y="1043"/>
                  </a:lnTo>
                  <a:lnTo>
                    <a:pt x="1071" y="1060"/>
                  </a:lnTo>
                  <a:lnTo>
                    <a:pt x="1057" y="1076"/>
                  </a:lnTo>
                  <a:lnTo>
                    <a:pt x="1045" y="1093"/>
                  </a:lnTo>
                  <a:lnTo>
                    <a:pt x="1033" y="1111"/>
                  </a:lnTo>
                  <a:lnTo>
                    <a:pt x="1022" y="1129"/>
                  </a:lnTo>
                  <a:lnTo>
                    <a:pt x="1001" y="1165"/>
                  </a:lnTo>
                  <a:lnTo>
                    <a:pt x="982" y="1201"/>
                  </a:lnTo>
                  <a:lnTo>
                    <a:pt x="965" y="1238"/>
                  </a:lnTo>
                  <a:lnTo>
                    <a:pt x="951" y="1275"/>
                  </a:lnTo>
                  <a:lnTo>
                    <a:pt x="938" y="1311"/>
                  </a:lnTo>
                  <a:lnTo>
                    <a:pt x="928" y="1348"/>
                  </a:lnTo>
                  <a:lnTo>
                    <a:pt x="917" y="1385"/>
                  </a:lnTo>
                  <a:lnTo>
                    <a:pt x="909" y="1420"/>
                  </a:lnTo>
                  <a:lnTo>
                    <a:pt x="902" y="1455"/>
                  </a:lnTo>
                  <a:lnTo>
                    <a:pt x="897" y="1488"/>
                  </a:lnTo>
                  <a:lnTo>
                    <a:pt x="892" y="1520"/>
                  </a:lnTo>
                  <a:lnTo>
                    <a:pt x="887" y="1551"/>
                  </a:lnTo>
                  <a:lnTo>
                    <a:pt x="879" y="1608"/>
                  </a:lnTo>
                  <a:lnTo>
                    <a:pt x="871" y="1666"/>
                  </a:lnTo>
                  <a:lnTo>
                    <a:pt x="861" y="1722"/>
                  </a:lnTo>
                  <a:lnTo>
                    <a:pt x="851" y="1778"/>
                  </a:lnTo>
                  <a:lnTo>
                    <a:pt x="839" y="1833"/>
                  </a:lnTo>
                  <a:lnTo>
                    <a:pt x="827" y="1888"/>
                  </a:lnTo>
                  <a:lnTo>
                    <a:pt x="814" y="1942"/>
                  </a:lnTo>
                  <a:lnTo>
                    <a:pt x="800" y="1996"/>
                  </a:lnTo>
                  <a:lnTo>
                    <a:pt x="785" y="2049"/>
                  </a:lnTo>
                  <a:lnTo>
                    <a:pt x="770" y="2102"/>
                  </a:lnTo>
                  <a:lnTo>
                    <a:pt x="754" y="2153"/>
                  </a:lnTo>
                  <a:lnTo>
                    <a:pt x="738" y="2206"/>
                  </a:lnTo>
                  <a:lnTo>
                    <a:pt x="721" y="2256"/>
                  </a:lnTo>
                  <a:lnTo>
                    <a:pt x="704" y="2307"/>
                  </a:lnTo>
                  <a:lnTo>
                    <a:pt x="686" y="2357"/>
                  </a:lnTo>
                  <a:lnTo>
                    <a:pt x="667" y="2407"/>
                  </a:lnTo>
                  <a:lnTo>
                    <a:pt x="628" y="2504"/>
                  </a:lnTo>
                  <a:lnTo>
                    <a:pt x="589" y="2599"/>
                  </a:lnTo>
                  <a:lnTo>
                    <a:pt x="548" y="2693"/>
                  </a:lnTo>
                  <a:lnTo>
                    <a:pt x="505" y="2784"/>
                  </a:lnTo>
                  <a:lnTo>
                    <a:pt x="462" y="2874"/>
                  </a:lnTo>
                  <a:lnTo>
                    <a:pt x="419" y="2961"/>
                  </a:lnTo>
                  <a:lnTo>
                    <a:pt x="376" y="3046"/>
                  </a:lnTo>
                  <a:lnTo>
                    <a:pt x="332" y="3128"/>
                  </a:lnTo>
                  <a:lnTo>
                    <a:pt x="297" y="3195"/>
                  </a:lnTo>
                  <a:lnTo>
                    <a:pt x="261" y="3265"/>
                  </a:lnTo>
                  <a:lnTo>
                    <a:pt x="224" y="3337"/>
                  </a:lnTo>
                  <a:lnTo>
                    <a:pt x="189" y="3411"/>
                  </a:lnTo>
                  <a:lnTo>
                    <a:pt x="172" y="3449"/>
                  </a:lnTo>
                  <a:lnTo>
                    <a:pt x="156" y="3488"/>
                  </a:lnTo>
                  <a:lnTo>
                    <a:pt x="138" y="3527"/>
                  </a:lnTo>
                  <a:lnTo>
                    <a:pt x="122" y="3566"/>
                  </a:lnTo>
                  <a:lnTo>
                    <a:pt x="107" y="3606"/>
                  </a:lnTo>
                  <a:lnTo>
                    <a:pt x="92" y="3647"/>
                  </a:lnTo>
                  <a:lnTo>
                    <a:pt x="79" y="3687"/>
                  </a:lnTo>
                  <a:lnTo>
                    <a:pt x="65" y="3728"/>
                  </a:lnTo>
                  <a:lnTo>
                    <a:pt x="58" y="3756"/>
                  </a:lnTo>
                  <a:lnTo>
                    <a:pt x="51" y="3783"/>
                  </a:lnTo>
                  <a:lnTo>
                    <a:pt x="47" y="3811"/>
                  </a:lnTo>
                  <a:lnTo>
                    <a:pt x="43" y="3839"/>
                  </a:lnTo>
                  <a:lnTo>
                    <a:pt x="41" y="3869"/>
                  </a:lnTo>
                  <a:lnTo>
                    <a:pt x="40" y="3899"/>
                  </a:lnTo>
                  <a:lnTo>
                    <a:pt x="40" y="3929"/>
                  </a:lnTo>
                  <a:lnTo>
                    <a:pt x="42" y="3960"/>
                  </a:lnTo>
                  <a:lnTo>
                    <a:pt x="44" y="3991"/>
                  </a:lnTo>
                  <a:lnTo>
                    <a:pt x="48" y="4020"/>
                  </a:lnTo>
                  <a:lnTo>
                    <a:pt x="52" y="4051"/>
                  </a:lnTo>
                  <a:lnTo>
                    <a:pt x="59" y="4082"/>
                  </a:lnTo>
                  <a:lnTo>
                    <a:pt x="66" y="4113"/>
                  </a:lnTo>
                  <a:lnTo>
                    <a:pt x="74" y="4143"/>
                  </a:lnTo>
                  <a:lnTo>
                    <a:pt x="83" y="4173"/>
                  </a:lnTo>
                  <a:lnTo>
                    <a:pt x="92" y="4203"/>
                  </a:lnTo>
                  <a:lnTo>
                    <a:pt x="104" y="4232"/>
                  </a:lnTo>
                  <a:lnTo>
                    <a:pt x="115" y="4260"/>
                  </a:lnTo>
                  <a:lnTo>
                    <a:pt x="128" y="4289"/>
                  </a:lnTo>
                  <a:lnTo>
                    <a:pt x="142" y="4315"/>
                  </a:lnTo>
                  <a:lnTo>
                    <a:pt x="157" y="4342"/>
                  </a:lnTo>
                  <a:lnTo>
                    <a:pt x="172" y="4368"/>
                  </a:lnTo>
                  <a:lnTo>
                    <a:pt x="188" y="4392"/>
                  </a:lnTo>
                  <a:lnTo>
                    <a:pt x="204" y="4415"/>
                  </a:lnTo>
                  <a:lnTo>
                    <a:pt x="222" y="4438"/>
                  </a:lnTo>
                  <a:lnTo>
                    <a:pt x="239" y="4459"/>
                  </a:lnTo>
                  <a:lnTo>
                    <a:pt x="259" y="4479"/>
                  </a:lnTo>
                  <a:lnTo>
                    <a:pt x="277" y="4498"/>
                  </a:lnTo>
                  <a:lnTo>
                    <a:pt x="298" y="4515"/>
                  </a:lnTo>
                  <a:lnTo>
                    <a:pt x="318" y="4530"/>
                  </a:lnTo>
                  <a:lnTo>
                    <a:pt x="339" y="4543"/>
                  </a:lnTo>
                  <a:lnTo>
                    <a:pt x="361" y="4556"/>
                  </a:lnTo>
                  <a:lnTo>
                    <a:pt x="378" y="4564"/>
                  </a:lnTo>
                  <a:lnTo>
                    <a:pt x="396" y="4572"/>
                  </a:lnTo>
                  <a:lnTo>
                    <a:pt x="415" y="4580"/>
                  </a:lnTo>
                  <a:lnTo>
                    <a:pt x="434" y="4587"/>
                  </a:lnTo>
                  <a:lnTo>
                    <a:pt x="454" y="4593"/>
                  </a:lnTo>
                  <a:lnTo>
                    <a:pt x="473" y="4599"/>
                  </a:lnTo>
                  <a:lnTo>
                    <a:pt x="494" y="4603"/>
                  </a:lnTo>
                  <a:lnTo>
                    <a:pt x="516" y="4607"/>
                  </a:lnTo>
                  <a:lnTo>
                    <a:pt x="538" y="4610"/>
                  </a:lnTo>
                  <a:lnTo>
                    <a:pt x="559" y="4612"/>
                  </a:lnTo>
                  <a:lnTo>
                    <a:pt x="582" y="4615"/>
                  </a:lnTo>
                  <a:lnTo>
                    <a:pt x="606" y="4616"/>
                  </a:lnTo>
                  <a:lnTo>
                    <a:pt x="630" y="4617"/>
                  </a:lnTo>
                  <a:lnTo>
                    <a:pt x="657" y="4617"/>
                  </a:lnTo>
                  <a:lnTo>
                    <a:pt x="682" y="4616"/>
                  </a:lnTo>
                  <a:lnTo>
                    <a:pt x="710" y="4615"/>
                  </a:lnTo>
                  <a:lnTo>
                    <a:pt x="815" y="4610"/>
                  </a:lnTo>
                  <a:lnTo>
                    <a:pt x="916" y="4605"/>
                  </a:lnTo>
                  <a:lnTo>
                    <a:pt x="1012" y="4603"/>
                  </a:lnTo>
                  <a:lnTo>
                    <a:pt x="1104" y="4603"/>
                  </a:lnTo>
                  <a:lnTo>
                    <a:pt x="1193" y="4603"/>
                  </a:lnTo>
                  <a:lnTo>
                    <a:pt x="1277" y="4605"/>
                  </a:lnTo>
                  <a:lnTo>
                    <a:pt x="1360" y="4610"/>
                  </a:lnTo>
                  <a:lnTo>
                    <a:pt x="1440" y="4615"/>
                  </a:lnTo>
                  <a:lnTo>
                    <a:pt x="1505" y="4620"/>
                  </a:lnTo>
                  <a:lnTo>
                    <a:pt x="1570" y="4626"/>
                  </a:lnTo>
                  <a:lnTo>
                    <a:pt x="1634" y="4634"/>
                  </a:lnTo>
                  <a:lnTo>
                    <a:pt x="1698" y="4641"/>
                  </a:lnTo>
                  <a:lnTo>
                    <a:pt x="1764" y="4650"/>
                  </a:lnTo>
                  <a:lnTo>
                    <a:pt x="1828" y="4658"/>
                  </a:lnTo>
                  <a:lnTo>
                    <a:pt x="1891" y="4667"/>
                  </a:lnTo>
                  <a:lnTo>
                    <a:pt x="1955" y="4677"/>
                  </a:lnTo>
                  <a:lnTo>
                    <a:pt x="1999" y="4682"/>
                  </a:lnTo>
                  <a:lnTo>
                    <a:pt x="2044" y="4689"/>
                  </a:lnTo>
                  <a:lnTo>
                    <a:pt x="2087" y="4695"/>
                  </a:lnTo>
                  <a:lnTo>
                    <a:pt x="2132" y="4702"/>
                  </a:lnTo>
                  <a:lnTo>
                    <a:pt x="2177" y="4707"/>
                  </a:lnTo>
                  <a:lnTo>
                    <a:pt x="2222" y="4713"/>
                  </a:lnTo>
                  <a:lnTo>
                    <a:pt x="2266" y="4718"/>
                  </a:lnTo>
                  <a:lnTo>
                    <a:pt x="2311" y="4724"/>
                  </a:lnTo>
                  <a:lnTo>
                    <a:pt x="2384" y="4732"/>
                  </a:lnTo>
                  <a:lnTo>
                    <a:pt x="2459" y="4738"/>
                  </a:lnTo>
                  <a:lnTo>
                    <a:pt x="2532" y="4745"/>
                  </a:lnTo>
                  <a:lnTo>
                    <a:pt x="2607" y="4752"/>
                  </a:lnTo>
                  <a:lnTo>
                    <a:pt x="2680" y="4759"/>
                  </a:lnTo>
                  <a:lnTo>
                    <a:pt x="2754" y="4766"/>
                  </a:lnTo>
                  <a:lnTo>
                    <a:pt x="2827" y="4772"/>
                  </a:lnTo>
                  <a:lnTo>
                    <a:pt x="2901" y="4777"/>
                  </a:lnTo>
                  <a:lnTo>
                    <a:pt x="2997" y="4785"/>
                  </a:lnTo>
                  <a:lnTo>
                    <a:pt x="2997" y="482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0" name="Freeform 23">
              <a:extLst>
                <a:ext uri="{FF2B5EF4-FFF2-40B4-BE49-F238E27FC236}">
                  <a16:creationId xmlns:a16="http://schemas.microsoft.com/office/drawing/2014/main" id="{1A03AB9A-20C9-4988-9BAE-6E7654469B4B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460180" y="1507458"/>
              <a:ext cx="1735437" cy="2707838"/>
            </a:xfrm>
            <a:custGeom>
              <a:avLst/>
              <a:gdLst>
                <a:gd name="T0" fmla="*/ 1421 w 2613"/>
                <a:gd name="T1" fmla="*/ 4048 h 4076"/>
                <a:gd name="T2" fmla="*/ 930 w 2613"/>
                <a:gd name="T3" fmla="*/ 3952 h 4076"/>
                <a:gd name="T4" fmla="*/ 583 w 2613"/>
                <a:gd name="T5" fmla="*/ 3897 h 4076"/>
                <a:gd name="T6" fmla="*/ 429 w 2613"/>
                <a:gd name="T7" fmla="*/ 3876 h 4076"/>
                <a:gd name="T8" fmla="*/ 221 w 2613"/>
                <a:gd name="T9" fmla="*/ 3803 h 4076"/>
                <a:gd name="T10" fmla="*/ 96 w 2613"/>
                <a:gd name="T11" fmla="*/ 3698 h 4076"/>
                <a:gd name="T12" fmla="*/ 30 w 2613"/>
                <a:gd name="T13" fmla="*/ 3582 h 4076"/>
                <a:gd name="T14" fmla="*/ 2 w 2613"/>
                <a:gd name="T15" fmla="*/ 3460 h 4076"/>
                <a:gd name="T16" fmla="*/ 15 w 2613"/>
                <a:gd name="T17" fmla="*/ 3246 h 4076"/>
                <a:gd name="T18" fmla="*/ 116 w 2613"/>
                <a:gd name="T19" fmla="*/ 2884 h 4076"/>
                <a:gd name="T20" fmla="*/ 261 w 2613"/>
                <a:gd name="T21" fmla="*/ 2540 h 4076"/>
                <a:gd name="T22" fmla="*/ 417 w 2613"/>
                <a:gd name="T23" fmla="*/ 2196 h 4076"/>
                <a:gd name="T24" fmla="*/ 572 w 2613"/>
                <a:gd name="T25" fmla="*/ 1783 h 4076"/>
                <a:gd name="T26" fmla="*/ 664 w 2613"/>
                <a:gd name="T27" fmla="*/ 1410 h 4076"/>
                <a:gd name="T28" fmla="*/ 723 w 2613"/>
                <a:gd name="T29" fmla="*/ 1222 h 4076"/>
                <a:gd name="T30" fmla="*/ 805 w 2613"/>
                <a:gd name="T31" fmla="*/ 1059 h 4076"/>
                <a:gd name="T32" fmla="*/ 913 w 2613"/>
                <a:gd name="T33" fmla="*/ 921 h 4076"/>
                <a:gd name="T34" fmla="*/ 1047 w 2613"/>
                <a:gd name="T35" fmla="*/ 809 h 4076"/>
                <a:gd name="T36" fmla="*/ 1251 w 2613"/>
                <a:gd name="T37" fmla="*/ 658 h 4076"/>
                <a:gd name="T38" fmla="*/ 1400 w 2613"/>
                <a:gd name="T39" fmla="*/ 520 h 4076"/>
                <a:gd name="T40" fmla="*/ 1604 w 2613"/>
                <a:gd name="T41" fmla="*/ 322 h 4076"/>
                <a:gd name="T42" fmla="*/ 1786 w 2613"/>
                <a:gd name="T43" fmla="*/ 163 h 4076"/>
                <a:gd name="T44" fmla="*/ 2037 w 2613"/>
                <a:gd name="T45" fmla="*/ 47 h 4076"/>
                <a:gd name="T46" fmla="*/ 2349 w 2613"/>
                <a:gd name="T47" fmla="*/ 2 h 4076"/>
                <a:gd name="T48" fmla="*/ 2581 w 2613"/>
                <a:gd name="T49" fmla="*/ 28 h 4076"/>
                <a:gd name="T50" fmla="*/ 2450 w 2613"/>
                <a:gd name="T51" fmla="*/ 44 h 4076"/>
                <a:gd name="T52" fmla="*/ 2171 w 2613"/>
                <a:gd name="T53" fmla="*/ 58 h 4076"/>
                <a:gd name="T54" fmla="*/ 1904 w 2613"/>
                <a:gd name="T55" fmla="*/ 140 h 4076"/>
                <a:gd name="T56" fmla="*/ 1701 w 2613"/>
                <a:gd name="T57" fmla="*/ 283 h 4076"/>
                <a:gd name="T58" fmla="*/ 1529 w 2613"/>
                <a:gd name="T59" fmla="*/ 451 h 4076"/>
                <a:gd name="T60" fmla="*/ 1368 w 2613"/>
                <a:gd name="T61" fmla="*/ 604 h 4076"/>
                <a:gd name="T62" fmla="*/ 1145 w 2613"/>
                <a:gd name="T63" fmla="*/ 792 h 4076"/>
                <a:gd name="T64" fmla="*/ 993 w 2613"/>
                <a:gd name="T65" fmla="*/ 901 h 4076"/>
                <a:gd name="T66" fmla="*/ 880 w 2613"/>
                <a:gd name="T67" fmla="*/ 1022 h 4076"/>
                <a:gd name="T68" fmla="*/ 789 w 2613"/>
                <a:gd name="T69" fmla="*/ 1168 h 4076"/>
                <a:gd name="T70" fmla="*/ 724 w 2613"/>
                <a:gd name="T71" fmla="*/ 1339 h 4076"/>
                <a:gd name="T72" fmla="*/ 663 w 2613"/>
                <a:gd name="T73" fmla="*/ 1605 h 4076"/>
                <a:gd name="T74" fmla="*/ 526 w 2613"/>
                <a:gd name="T75" fmla="*/ 2036 h 4076"/>
                <a:gd name="T76" fmla="*/ 353 w 2613"/>
                <a:gd name="T77" fmla="*/ 2435 h 4076"/>
                <a:gd name="T78" fmla="*/ 172 w 2613"/>
                <a:gd name="T79" fmla="*/ 2846 h 4076"/>
                <a:gd name="T80" fmla="*/ 64 w 2613"/>
                <a:gd name="T81" fmla="*/ 3200 h 4076"/>
                <a:gd name="T82" fmla="*/ 45 w 2613"/>
                <a:gd name="T83" fmla="*/ 3483 h 4076"/>
                <a:gd name="T84" fmla="*/ 74 w 2613"/>
                <a:gd name="T85" fmla="*/ 3589 h 4076"/>
                <a:gd name="T86" fmla="*/ 129 w 2613"/>
                <a:gd name="T87" fmla="*/ 3678 h 4076"/>
                <a:gd name="T88" fmla="*/ 219 w 2613"/>
                <a:gd name="T89" fmla="*/ 3756 h 4076"/>
                <a:gd name="T90" fmla="*/ 416 w 2613"/>
                <a:gd name="T91" fmla="*/ 3832 h 4076"/>
                <a:gd name="T92" fmla="*/ 685 w 2613"/>
                <a:gd name="T93" fmla="*/ 3869 h 4076"/>
                <a:gd name="T94" fmla="*/ 1163 w 2613"/>
                <a:gd name="T95" fmla="*/ 3956 h 4076"/>
                <a:gd name="T96" fmla="*/ 1636 w 2613"/>
                <a:gd name="T97" fmla="*/ 4032 h 4076"/>
                <a:gd name="T98" fmla="*/ 2083 w 2613"/>
                <a:gd name="T99" fmla="*/ 4011 h 4076"/>
                <a:gd name="T100" fmla="*/ 2440 w 2613"/>
                <a:gd name="T101" fmla="*/ 3926 h 4076"/>
                <a:gd name="T102" fmla="*/ 2580 w 2613"/>
                <a:gd name="T103" fmla="*/ 3922 h 4076"/>
                <a:gd name="T104" fmla="*/ 2346 w 2613"/>
                <a:gd name="T105" fmla="*/ 3995 h 4076"/>
                <a:gd name="T106" fmla="*/ 2093 w 2613"/>
                <a:gd name="T107" fmla="*/ 4050 h 4076"/>
                <a:gd name="T108" fmla="*/ 1839 w 2613"/>
                <a:gd name="T109" fmla="*/ 4074 h 40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613" h="4076">
                  <a:moveTo>
                    <a:pt x="1766" y="4076"/>
                  </a:moveTo>
                  <a:lnTo>
                    <a:pt x="1709" y="4074"/>
                  </a:lnTo>
                  <a:lnTo>
                    <a:pt x="1652" y="4072"/>
                  </a:lnTo>
                  <a:lnTo>
                    <a:pt x="1593" y="4069"/>
                  </a:lnTo>
                  <a:lnTo>
                    <a:pt x="1536" y="4063"/>
                  </a:lnTo>
                  <a:lnTo>
                    <a:pt x="1478" y="4056"/>
                  </a:lnTo>
                  <a:lnTo>
                    <a:pt x="1421" y="4048"/>
                  </a:lnTo>
                  <a:lnTo>
                    <a:pt x="1364" y="4038"/>
                  </a:lnTo>
                  <a:lnTo>
                    <a:pt x="1305" y="4026"/>
                  </a:lnTo>
                  <a:lnTo>
                    <a:pt x="1231" y="4010"/>
                  </a:lnTo>
                  <a:lnTo>
                    <a:pt x="1155" y="3995"/>
                  </a:lnTo>
                  <a:lnTo>
                    <a:pt x="1080" y="3980"/>
                  </a:lnTo>
                  <a:lnTo>
                    <a:pt x="1005" y="3965"/>
                  </a:lnTo>
                  <a:lnTo>
                    <a:pt x="930" y="3952"/>
                  </a:lnTo>
                  <a:lnTo>
                    <a:pt x="857" y="3938"/>
                  </a:lnTo>
                  <a:lnTo>
                    <a:pt x="783" y="3925"/>
                  </a:lnTo>
                  <a:lnTo>
                    <a:pt x="711" y="3913"/>
                  </a:lnTo>
                  <a:lnTo>
                    <a:pt x="679" y="3908"/>
                  </a:lnTo>
                  <a:lnTo>
                    <a:pt x="647" y="3903"/>
                  </a:lnTo>
                  <a:lnTo>
                    <a:pt x="615" y="3900"/>
                  </a:lnTo>
                  <a:lnTo>
                    <a:pt x="583" y="3897"/>
                  </a:lnTo>
                  <a:lnTo>
                    <a:pt x="561" y="3894"/>
                  </a:lnTo>
                  <a:lnTo>
                    <a:pt x="539" y="3892"/>
                  </a:lnTo>
                  <a:lnTo>
                    <a:pt x="517" y="3890"/>
                  </a:lnTo>
                  <a:lnTo>
                    <a:pt x="495" y="3886"/>
                  </a:lnTo>
                  <a:lnTo>
                    <a:pt x="474" y="3884"/>
                  </a:lnTo>
                  <a:lnTo>
                    <a:pt x="451" y="3881"/>
                  </a:lnTo>
                  <a:lnTo>
                    <a:pt x="429" y="3876"/>
                  </a:lnTo>
                  <a:lnTo>
                    <a:pt x="407" y="3871"/>
                  </a:lnTo>
                  <a:lnTo>
                    <a:pt x="372" y="3862"/>
                  </a:lnTo>
                  <a:lnTo>
                    <a:pt x="337" y="3852"/>
                  </a:lnTo>
                  <a:lnTo>
                    <a:pt x="305" y="3840"/>
                  </a:lnTo>
                  <a:lnTo>
                    <a:pt x="275" y="3829"/>
                  </a:lnTo>
                  <a:lnTo>
                    <a:pt x="246" y="3816"/>
                  </a:lnTo>
                  <a:lnTo>
                    <a:pt x="221" y="3803"/>
                  </a:lnTo>
                  <a:lnTo>
                    <a:pt x="197" y="3789"/>
                  </a:lnTo>
                  <a:lnTo>
                    <a:pt x="175" y="3773"/>
                  </a:lnTo>
                  <a:lnTo>
                    <a:pt x="157" y="3759"/>
                  </a:lnTo>
                  <a:lnTo>
                    <a:pt x="140" y="3744"/>
                  </a:lnTo>
                  <a:lnTo>
                    <a:pt x="124" y="3729"/>
                  </a:lnTo>
                  <a:lnTo>
                    <a:pt x="110" y="3714"/>
                  </a:lnTo>
                  <a:lnTo>
                    <a:pt x="96" y="3698"/>
                  </a:lnTo>
                  <a:lnTo>
                    <a:pt x="84" y="3683"/>
                  </a:lnTo>
                  <a:lnTo>
                    <a:pt x="72" y="3666"/>
                  </a:lnTo>
                  <a:lnTo>
                    <a:pt x="62" y="3650"/>
                  </a:lnTo>
                  <a:lnTo>
                    <a:pt x="53" y="3634"/>
                  </a:lnTo>
                  <a:lnTo>
                    <a:pt x="43" y="3617"/>
                  </a:lnTo>
                  <a:lnTo>
                    <a:pt x="37" y="3600"/>
                  </a:lnTo>
                  <a:lnTo>
                    <a:pt x="30" y="3582"/>
                  </a:lnTo>
                  <a:lnTo>
                    <a:pt x="24" y="3565"/>
                  </a:lnTo>
                  <a:lnTo>
                    <a:pt x="18" y="3548"/>
                  </a:lnTo>
                  <a:lnTo>
                    <a:pt x="14" y="3530"/>
                  </a:lnTo>
                  <a:lnTo>
                    <a:pt x="10" y="3512"/>
                  </a:lnTo>
                  <a:lnTo>
                    <a:pt x="7" y="3495"/>
                  </a:lnTo>
                  <a:lnTo>
                    <a:pt x="4" y="3477"/>
                  </a:lnTo>
                  <a:lnTo>
                    <a:pt x="2" y="3460"/>
                  </a:lnTo>
                  <a:lnTo>
                    <a:pt x="1" y="3442"/>
                  </a:lnTo>
                  <a:lnTo>
                    <a:pt x="0" y="3407"/>
                  </a:lnTo>
                  <a:lnTo>
                    <a:pt x="1" y="3374"/>
                  </a:lnTo>
                  <a:lnTo>
                    <a:pt x="2" y="3340"/>
                  </a:lnTo>
                  <a:lnTo>
                    <a:pt x="6" y="3307"/>
                  </a:lnTo>
                  <a:lnTo>
                    <a:pt x="10" y="3276"/>
                  </a:lnTo>
                  <a:lnTo>
                    <a:pt x="15" y="3246"/>
                  </a:lnTo>
                  <a:lnTo>
                    <a:pt x="25" y="3194"/>
                  </a:lnTo>
                  <a:lnTo>
                    <a:pt x="37" y="3141"/>
                  </a:lnTo>
                  <a:lnTo>
                    <a:pt x="50" y="3088"/>
                  </a:lnTo>
                  <a:lnTo>
                    <a:pt x="64" y="3036"/>
                  </a:lnTo>
                  <a:lnTo>
                    <a:pt x="80" y="2985"/>
                  </a:lnTo>
                  <a:lnTo>
                    <a:pt x="97" y="2934"/>
                  </a:lnTo>
                  <a:lnTo>
                    <a:pt x="116" y="2884"/>
                  </a:lnTo>
                  <a:lnTo>
                    <a:pt x="134" y="2833"/>
                  </a:lnTo>
                  <a:lnTo>
                    <a:pt x="155" y="2784"/>
                  </a:lnTo>
                  <a:lnTo>
                    <a:pt x="174" y="2734"/>
                  </a:lnTo>
                  <a:lnTo>
                    <a:pt x="196" y="2685"/>
                  </a:lnTo>
                  <a:lnTo>
                    <a:pt x="218" y="2636"/>
                  </a:lnTo>
                  <a:lnTo>
                    <a:pt x="240" y="2588"/>
                  </a:lnTo>
                  <a:lnTo>
                    <a:pt x="261" y="2540"/>
                  </a:lnTo>
                  <a:lnTo>
                    <a:pt x="283" y="2492"/>
                  </a:lnTo>
                  <a:lnTo>
                    <a:pt x="306" y="2443"/>
                  </a:lnTo>
                  <a:lnTo>
                    <a:pt x="318" y="2418"/>
                  </a:lnTo>
                  <a:lnTo>
                    <a:pt x="343" y="2363"/>
                  </a:lnTo>
                  <a:lnTo>
                    <a:pt x="368" y="2308"/>
                  </a:lnTo>
                  <a:lnTo>
                    <a:pt x="393" y="2253"/>
                  </a:lnTo>
                  <a:lnTo>
                    <a:pt x="417" y="2196"/>
                  </a:lnTo>
                  <a:lnTo>
                    <a:pt x="441" y="2138"/>
                  </a:lnTo>
                  <a:lnTo>
                    <a:pt x="466" y="2081"/>
                  </a:lnTo>
                  <a:lnTo>
                    <a:pt x="489" y="2022"/>
                  </a:lnTo>
                  <a:lnTo>
                    <a:pt x="511" y="1964"/>
                  </a:lnTo>
                  <a:lnTo>
                    <a:pt x="532" y="1904"/>
                  </a:lnTo>
                  <a:lnTo>
                    <a:pt x="553" y="1844"/>
                  </a:lnTo>
                  <a:lnTo>
                    <a:pt x="572" y="1783"/>
                  </a:lnTo>
                  <a:lnTo>
                    <a:pt x="591" y="1722"/>
                  </a:lnTo>
                  <a:lnTo>
                    <a:pt x="608" y="1659"/>
                  </a:lnTo>
                  <a:lnTo>
                    <a:pt x="624" y="1597"/>
                  </a:lnTo>
                  <a:lnTo>
                    <a:pt x="639" y="1533"/>
                  </a:lnTo>
                  <a:lnTo>
                    <a:pt x="651" y="1468"/>
                  </a:lnTo>
                  <a:lnTo>
                    <a:pt x="657" y="1440"/>
                  </a:lnTo>
                  <a:lnTo>
                    <a:pt x="664" y="1410"/>
                  </a:lnTo>
                  <a:lnTo>
                    <a:pt x="671" y="1381"/>
                  </a:lnTo>
                  <a:lnTo>
                    <a:pt x="678" y="1354"/>
                  </a:lnTo>
                  <a:lnTo>
                    <a:pt x="686" y="1326"/>
                  </a:lnTo>
                  <a:lnTo>
                    <a:pt x="694" y="1300"/>
                  </a:lnTo>
                  <a:lnTo>
                    <a:pt x="703" y="1274"/>
                  </a:lnTo>
                  <a:lnTo>
                    <a:pt x="712" y="1247"/>
                  </a:lnTo>
                  <a:lnTo>
                    <a:pt x="723" y="1222"/>
                  </a:lnTo>
                  <a:lnTo>
                    <a:pt x="733" y="1197"/>
                  </a:lnTo>
                  <a:lnTo>
                    <a:pt x="743" y="1173"/>
                  </a:lnTo>
                  <a:lnTo>
                    <a:pt x="755" y="1150"/>
                  </a:lnTo>
                  <a:lnTo>
                    <a:pt x="766" y="1126"/>
                  </a:lnTo>
                  <a:lnTo>
                    <a:pt x="779" y="1104"/>
                  </a:lnTo>
                  <a:lnTo>
                    <a:pt x="791" y="1081"/>
                  </a:lnTo>
                  <a:lnTo>
                    <a:pt x="805" y="1059"/>
                  </a:lnTo>
                  <a:lnTo>
                    <a:pt x="819" y="1038"/>
                  </a:lnTo>
                  <a:lnTo>
                    <a:pt x="834" y="1018"/>
                  </a:lnTo>
                  <a:lnTo>
                    <a:pt x="849" y="997"/>
                  </a:lnTo>
                  <a:lnTo>
                    <a:pt x="864" y="978"/>
                  </a:lnTo>
                  <a:lnTo>
                    <a:pt x="880" y="959"/>
                  </a:lnTo>
                  <a:lnTo>
                    <a:pt x="896" y="940"/>
                  </a:lnTo>
                  <a:lnTo>
                    <a:pt x="913" y="921"/>
                  </a:lnTo>
                  <a:lnTo>
                    <a:pt x="930" y="904"/>
                  </a:lnTo>
                  <a:lnTo>
                    <a:pt x="949" y="887"/>
                  </a:lnTo>
                  <a:lnTo>
                    <a:pt x="967" y="871"/>
                  </a:lnTo>
                  <a:lnTo>
                    <a:pt x="986" y="855"/>
                  </a:lnTo>
                  <a:lnTo>
                    <a:pt x="1006" y="839"/>
                  </a:lnTo>
                  <a:lnTo>
                    <a:pt x="1027" y="824"/>
                  </a:lnTo>
                  <a:lnTo>
                    <a:pt x="1047" y="809"/>
                  </a:lnTo>
                  <a:lnTo>
                    <a:pt x="1068" y="794"/>
                  </a:lnTo>
                  <a:lnTo>
                    <a:pt x="1090" y="780"/>
                  </a:lnTo>
                  <a:lnTo>
                    <a:pt x="1123" y="759"/>
                  </a:lnTo>
                  <a:lnTo>
                    <a:pt x="1156" y="736"/>
                  </a:lnTo>
                  <a:lnTo>
                    <a:pt x="1188" y="710"/>
                  </a:lnTo>
                  <a:lnTo>
                    <a:pt x="1220" y="685"/>
                  </a:lnTo>
                  <a:lnTo>
                    <a:pt x="1251" y="658"/>
                  </a:lnTo>
                  <a:lnTo>
                    <a:pt x="1281" y="630"/>
                  </a:lnTo>
                  <a:lnTo>
                    <a:pt x="1311" y="603"/>
                  </a:lnTo>
                  <a:lnTo>
                    <a:pt x="1341" y="575"/>
                  </a:lnTo>
                  <a:lnTo>
                    <a:pt x="1356" y="561"/>
                  </a:lnTo>
                  <a:lnTo>
                    <a:pt x="1371" y="547"/>
                  </a:lnTo>
                  <a:lnTo>
                    <a:pt x="1386" y="534"/>
                  </a:lnTo>
                  <a:lnTo>
                    <a:pt x="1400" y="520"/>
                  </a:lnTo>
                  <a:lnTo>
                    <a:pt x="1434" y="489"/>
                  </a:lnTo>
                  <a:lnTo>
                    <a:pt x="1468" y="456"/>
                  </a:lnTo>
                  <a:lnTo>
                    <a:pt x="1501" y="422"/>
                  </a:lnTo>
                  <a:lnTo>
                    <a:pt x="1534" y="390"/>
                  </a:lnTo>
                  <a:lnTo>
                    <a:pt x="1556" y="367"/>
                  </a:lnTo>
                  <a:lnTo>
                    <a:pt x="1579" y="344"/>
                  </a:lnTo>
                  <a:lnTo>
                    <a:pt x="1604" y="322"/>
                  </a:lnTo>
                  <a:lnTo>
                    <a:pt x="1626" y="299"/>
                  </a:lnTo>
                  <a:lnTo>
                    <a:pt x="1651" y="276"/>
                  </a:lnTo>
                  <a:lnTo>
                    <a:pt x="1675" y="254"/>
                  </a:lnTo>
                  <a:lnTo>
                    <a:pt x="1699" y="232"/>
                  </a:lnTo>
                  <a:lnTo>
                    <a:pt x="1724" y="210"/>
                  </a:lnTo>
                  <a:lnTo>
                    <a:pt x="1754" y="186"/>
                  </a:lnTo>
                  <a:lnTo>
                    <a:pt x="1786" y="163"/>
                  </a:lnTo>
                  <a:lnTo>
                    <a:pt x="1818" y="143"/>
                  </a:lnTo>
                  <a:lnTo>
                    <a:pt x="1851" y="123"/>
                  </a:lnTo>
                  <a:lnTo>
                    <a:pt x="1886" y="105"/>
                  </a:lnTo>
                  <a:lnTo>
                    <a:pt x="1922" y="89"/>
                  </a:lnTo>
                  <a:lnTo>
                    <a:pt x="1959" y="74"/>
                  </a:lnTo>
                  <a:lnTo>
                    <a:pt x="1997" y="60"/>
                  </a:lnTo>
                  <a:lnTo>
                    <a:pt x="2037" y="47"/>
                  </a:lnTo>
                  <a:lnTo>
                    <a:pt x="2077" y="36"/>
                  </a:lnTo>
                  <a:lnTo>
                    <a:pt x="2120" y="27"/>
                  </a:lnTo>
                  <a:lnTo>
                    <a:pt x="2163" y="19"/>
                  </a:lnTo>
                  <a:lnTo>
                    <a:pt x="2208" y="13"/>
                  </a:lnTo>
                  <a:lnTo>
                    <a:pt x="2254" y="7"/>
                  </a:lnTo>
                  <a:lnTo>
                    <a:pt x="2301" y="4"/>
                  </a:lnTo>
                  <a:lnTo>
                    <a:pt x="2349" y="2"/>
                  </a:lnTo>
                  <a:lnTo>
                    <a:pt x="2382" y="0"/>
                  </a:lnTo>
                  <a:lnTo>
                    <a:pt x="2416" y="2"/>
                  </a:lnTo>
                  <a:lnTo>
                    <a:pt x="2449" y="4"/>
                  </a:lnTo>
                  <a:lnTo>
                    <a:pt x="2482" y="8"/>
                  </a:lnTo>
                  <a:lnTo>
                    <a:pt x="2515" y="13"/>
                  </a:lnTo>
                  <a:lnTo>
                    <a:pt x="2548" y="20"/>
                  </a:lnTo>
                  <a:lnTo>
                    <a:pt x="2581" y="28"/>
                  </a:lnTo>
                  <a:lnTo>
                    <a:pt x="2613" y="37"/>
                  </a:lnTo>
                  <a:lnTo>
                    <a:pt x="2613" y="78"/>
                  </a:lnTo>
                  <a:lnTo>
                    <a:pt x="2581" y="68"/>
                  </a:lnTo>
                  <a:lnTo>
                    <a:pt x="2549" y="60"/>
                  </a:lnTo>
                  <a:lnTo>
                    <a:pt x="2515" y="53"/>
                  </a:lnTo>
                  <a:lnTo>
                    <a:pt x="2483" y="47"/>
                  </a:lnTo>
                  <a:lnTo>
                    <a:pt x="2450" y="44"/>
                  </a:lnTo>
                  <a:lnTo>
                    <a:pt x="2417" y="42"/>
                  </a:lnTo>
                  <a:lnTo>
                    <a:pt x="2384" y="41"/>
                  </a:lnTo>
                  <a:lnTo>
                    <a:pt x="2351" y="41"/>
                  </a:lnTo>
                  <a:lnTo>
                    <a:pt x="2304" y="43"/>
                  </a:lnTo>
                  <a:lnTo>
                    <a:pt x="2259" y="46"/>
                  </a:lnTo>
                  <a:lnTo>
                    <a:pt x="2214" y="51"/>
                  </a:lnTo>
                  <a:lnTo>
                    <a:pt x="2171" y="58"/>
                  </a:lnTo>
                  <a:lnTo>
                    <a:pt x="2129" y="66"/>
                  </a:lnTo>
                  <a:lnTo>
                    <a:pt x="2089" y="74"/>
                  </a:lnTo>
                  <a:lnTo>
                    <a:pt x="2050" y="85"/>
                  </a:lnTo>
                  <a:lnTo>
                    <a:pt x="2012" y="97"/>
                  </a:lnTo>
                  <a:lnTo>
                    <a:pt x="1974" y="109"/>
                  </a:lnTo>
                  <a:lnTo>
                    <a:pt x="1938" y="124"/>
                  </a:lnTo>
                  <a:lnTo>
                    <a:pt x="1904" y="140"/>
                  </a:lnTo>
                  <a:lnTo>
                    <a:pt x="1871" y="158"/>
                  </a:lnTo>
                  <a:lnTo>
                    <a:pt x="1839" y="176"/>
                  </a:lnTo>
                  <a:lnTo>
                    <a:pt x="1808" y="197"/>
                  </a:lnTo>
                  <a:lnTo>
                    <a:pt x="1778" y="217"/>
                  </a:lnTo>
                  <a:lnTo>
                    <a:pt x="1749" y="240"/>
                  </a:lnTo>
                  <a:lnTo>
                    <a:pt x="1725" y="262"/>
                  </a:lnTo>
                  <a:lnTo>
                    <a:pt x="1701" y="283"/>
                  </a:lnTo>
                  <a:lnTo>
                    <a:pt x="1677" y="304"/>
                  </a:lnTo>
                  <a:lnTo>
                    <a:pt x="1654" y="327"/>
                  </a:lnTo>
                  <a:lnTo>
                    <a:pt x="1630" y="350"/>
                  </a:lnTo>
                  <a:lnTo>
                    <a:pt x="1607" y="372"/>
                  </a:lnTo>
                  <a:lnTo>
                    <a:pt x="1584" y="395"/>
                  </a:lnTo>
                  <a:lnTo>
                    <a:pt x="1562" y="418"/>
                  </a:lnTo>
                  <a:lnTo>
                    <a:pt x="1529" y="451"/>
                  </a:lnTo>
                  <a:lnTo>
                    <a:pt x="1496" y="484"/>
                  </a:lnTo>
                  <a:lnTo>
                    <a:pt x="1461" y="518"/>
                  </a:lnTo>
                  <a:lnTo>
                    <a:pt x="1427" y="550"/>
                  </a:lnTo>
                  <a:lnTo>
                    <a:pt x="1412" y="564"/>
                  </a:lnTo>
                  <a:lnTo>
                    <a:pt x="1397" y="576"/>
                  </a:lnTo>
                  <a:lnTo>
                    <a:pt x="1382" y="590"/>
                  </a:lnTo>
                  <a:lnTo>
                    <a:pt x="1368" y="604"/>
                  </a:lnTo>
                  <a:lnTo>
                    <a:pt x="1337" y="632"/>
                  </a:lnTo>
                  <a:lnTo>
                    <a:pt x="1308" y="660"/>
                  </a:lnTo>
                  <a:lnTo>
                    <a:pt x="1275" y="689"/>
                  </a:lnTo>
                  <a:lnTo>
                    <a:pt x="1244" y="715"/>
                  </a:lnTo>
                  <a:lnTo>
                    <a:pt x="1212" y="742"/>
                  </a:lnTo>
                  <a:lnTo>
                    <a:pt x="1179" y="768"/>
                  </a:lnTo>
                  <a:lnTo>
                    <a:pt x="1145" y="792"/>
                  </a:lnTo>
                  <a:lnTo>
                    <a:pt x="1110" y="815"/>
                  </a:lnTo>
                  <a:lnTo>
                    <a:pt x="1090" y="827"/>
                  </a:lnTo>
                  <a:lnTo>
                    <a:pt x="1069" y="841"/>
                  </a:lnTo>
                  <a:lnTo>
                    <a:pt x="1049" y="855"/>
                  </a:lnTo>
                  <a:lnTo>
                    <a:pt x="1030" y="870"/>
                  </a:lnTo>
                  <a:lnTo>
                    <a:pt x="1012" y="885"/>
                  </a:lnTo>
                  <a:lnTo>
                    <a:pt x="993" y="901"/>
                  </a:lnTo>
                  <a:lnTo>
                    <a:pt x="975" y="917"/>
                  </a:lnTo>
                  <a:lnTo>
                    <a:pt x="958" y="933"/>
                  </a:lnTo>
                  <a:lnTo>
                    <a:pt x="942" y="950"/>
                  </a:lnTo>
                  <a:lnTo>
                    <a:pt x="924" y="967"/>
                  </a:lnTo>
                  <a:lnTo>
                    <a:pt x="910" y="986"/>
                  </a:lnTo>
                  <a:lnTo>
                    <a:pt x="893" y="1004"/>
                  </a:lnTo>
                  <a:lnTo>
                    <a:pt x="880" y="1022"/>
                  </a:lnTo>
                  <a:lnTo>
                    <a:pt x="865" y="1042"/>
                  </a:lnTo>
                  <a:lnTo>
                    <a:pt x="851" y="1061"/>
                  </a:lnTo>
                  <a:lnTo>
                    <a:pt x="837" y="1082"/>
                  </a:lnTo>
                  <a:lnTo>
                    <a:pt x="825" y="1103"/>
                  </a:lnTo>
                  <a:lnTo>
                    <a:pt x="812" y="1124"/>
                  </a:lnTo>
                  <a:lnTo>
                    <a:pt x="801" y="1146"/>
                  </a:lnTo>
                  <a:lnTo>
                    <a:pt x="789" y="1168"/>
                  </a:lnTo>
                  <a:lnTo>
                    <a:pt x="779" y="1191"/>
                  </a:lnTo>
                  <a:lnTo>
                    <a:pt x="768" y="1214"/>
                  </a:lnTo>
                  <a:lnTo>
                    <a:pt x="758" y="1238"/>
                  </a:lnTo>
                  <a:lnTo>
                    <a:pt x="749" y="1262"/>
                  </a:lnTo>
                  <a:lnTo>
                    <a:pt x="740" y="1287"/>
                  </a:lnTo>
                  <a:lnTo>
                    <a:pt x="732" y="1312"/>
                  </a:lnTo>
                  <a:lnTo>
                    <a:pt x="724" y="1339"/>
                  </a:lnTo>
                  <a:lnTo>
                    <a:pt x="716" y="1365"/>
                  </a:lnTo>
                  <a:lnTo>
                    <a:pt x="709" y="1392"/>
                  </a:lnTo>
                  <a:lnTo>
                    <a:pt x="702" y="1419"/>
                  </a:lnTo>
                  <a:lnTo>
                    <a:pt x="696" y="1448"/>
                  </a:lnTo>
                  <a:lnTo>
                    <a:pt x="690" y="1477"/>
                  </a:lnTo>
                  <a:lnTo>
                    <a:pt x="678" y="1541"/>
                  </a:lnTo>
                  <a:lnTo>
                    <a:pt x="663" y="1605"/>
                  </a:lnTo>
                  <a:lnTo>
                    <a:pt x="647" y="1669"/>
                  </a:lnTo>
                  <a:lnTo>
                    <a:pt x="630" y="1732"/>
                  </a:lnTo>
                  <a:lnTo>
                    <a:pt x="610" y="1794"/>
                  </a:lnTo>
                  <a:lnTo>
                    <a:pt x="591" y="1855"/>
                  </a:lnTo>
                  <a:lnTo>
                    <a:pt x="570" y="1916"/>
                  </a:lnTo>
                  <a:lnTo>
                    <a:pt x="548" y="1977"/>
                  </a:lnTo>
                  <a:lnTo>
                    <a:pt x="526" y="2036"/>
                  </a:lnTo>
                  <a:lnTo>
                    <a:pt x="502" y="2095"/>
                  </a:lnTo>
                  <a:lnTo>
                    <a:pt x="478" y="2153"/>
                  </a:lnTo>
                  <a:lnTo>
                    <a:pt x="454" y="2211"/>
                  </a:lnTo>
                  <a:lnTo>
                    <a:pt x="430" y="2268"/>
                  </a:lnTo>
                  <a:lnTo>
                    <a:pt x="405" y="2324"/>
                  </a:lnTo>
                  <a:lnTo>
                    <a:pt x="378" y="2380"/>
                  </a:lnTo>
                  <a:lnTo>
                    <a:pt x="353" y="2435"/>
                  </a:lnTo>
                  <a:lnTo>
                    <a:pt x="342" y="2461"/>
                  </a:lnTo>
                  <a:lnTo>
                    <a:pt x="297" y="2555"/>
                  </a:lnTo>
                  <a:lnTo>
                    <a:pt x="253" y="2651"/>
                  </a:lnTo>
                  <a:lnTo>
                    <a:pt x="233" y="2699"/>
                  </a:lnTo>
                  <a:lnTo>
                    <a:pt x="212" y="2747"/>
                  </a:lnTo>
                  <a:lnTo>
                    <a:pt x="191" y="2797"/>
                  </a:lnTo>
                  <a:lnTo>
                    <a:pt x="172" y="2846"/>
                  </a:lnTo>
                  <a:lnTo>
                    <a:pt x="154" y="2895"/>
                  </a:lnTo>
                  <a:lnTo>
                    <a:pt x="135" y="2946"/>
                  </a:lnTo>
                  <a:lnTo>
                    <a:pt x="118" y="2996"/>
                  </a:lnTo>
                  <a:lnTo>
                    <a:pt x="103" y="3047"/>
                  </a:lnTo>
                  <a:lnTo>
                    <a:pt x="88" y="3097"/>
                  </a:lnTo>
                  <a:lnTo>
                    <a:pt x="76" y="3149"/>
                  </a:lnTo>
                  <a:lnTo>
                    <a:pt x="64" y="3200"/>
                  </a:lnTo>
                  <a:lnTo>
                    <a:pt x="54" y="3253"/>
                  </a:lnTo>
                  <a:lnTo>
                    <a:pt x="47" y="3296"/>
                  </a:lnTo>
                  <a:lnTo>
                    <a:pt x="42" y="3337"/>
                  </a:lnTo>
                  <a:lnTo>
                    <a:pt x="40" y="3376"/>
                  </a:lnTo>
                  <a:lnTo>
                    <a:pt x="40" y="3414"/>
                  </a:lnTo>
                  <a:lnTo>
                    <a:pt x="41" y="3449"/>
                  </a:lnTo>
                  <a:lnTo>
                    <a:pt x="45" y="3483"/>
                  </a:lnTo>
                  <a:lnTo>
                    <a:pt x="47" y="3499"/>
                  </a:lnTo>
                  <a:lnTo>
                    <a:pt x="50" y="3515"/>
                  </a:lnTo>
                  <a:lnTo>
                    <a:pt x="54" y="3531"/>
                  </a:lnTo>
                  <a:lnTo>
                    <a:pt x="58" y="3546"/>
                  </a:lnTo>
                  <a:lnTo>
                    <a:pt x="63" y="3561"/>
                  </a:lnTo>
                  <a:lnTo>
                    <a:pt x="69" y="3575"/>
                  </a:lnTo>
                  <a:lnTo>
                    <a:pt x="74" y="3589"/>
                  </a:lnTo>
                  <a:lnTo>
                    <a:pt x="80" y="3603"/>
                  </a:lnTo>
                  <a:lnTo>
                    <a:pt x="87" y="3616"/>
                  </a:lnTo>
                  <a:lnTo>
                    <a:pt x="94" y="3629"/>
                  </a:lnTo>
                  <a:lnTo>
                    <a:pt x="102" y="3642"/>
                  </a:lnTo>
                  <a:lnTo>
                    <a:pt x="111" y="3655"/>
                  </a:lnTo>
                  <a:lnTo>
                    <a:pt x="120" y="3666"/>
                  </a:lnTo>
                  <a:lnTo>
                    <a:pt x="129" y="3678"/>
                  </a:lnTo>
                  <a:lnTo>
                    <a:pt x="140" y="3689"/>
                  </a:lnTo>
                  <a:lnTo>
                    <a:pt x="150" y="3700"/>
                  </a:lnTo>
                  <a:lnTo>
                    <a:pt x="162" y="3711"/>
                  </a:lnTo>
                  <a:lnTo>
                    <a:pt x="173" y="3721"/>
                  </a:lnTo>
                  <a:lnTo>
                    <a:pt x="186" y="3731"/>
                  </a:lnTo>
                  <a:lnTo>
                    <a:pt x="198" y="3742"/>
                  </a:lnTo>
                  <a:lnTo>
                    <a:pt x="219" y="3756"/>
                  </a:lnTo>
                  <a:lnTo>
                    <a:pt x="241" y="3769"/>
                  </a:lnTo>
                  <a:lnTo>
                    <a:pt x="266" y="3782"/>
                  </a:lnTo>
                  <a:lnTo>
                    <a:pt x="291" y="3793"/>
                  </a:lnTo>
                  <a:lnTo>
                    <a:pt x="320" y="3804"/>
                  </a:lnTo>
                  <a:lnTo>
                    <a:pt x="350" y="3814"/>
                  </a:lnTo>
                  <a:lnTo>
                    <a:pt x="382" y="3824"/>
                  </a:lnTo>
                  <a:lnTo>
                    <a:pt x="416" y="3832"/>
                  </a:lnTo>
                  <a:lnTo>
                    <a:pt x="459" y="3842"/>
                  </a:lnTo>
                  <a:lnTo>
                    <a:pt x="501" y="3847"/>
                  </a:lnTo>
                  <a:lnTo>
                    <a:pt x="545" y="3853"/>
                  </a:lnTo>
                  <a:lnTo>
                    <a:pt x="587" y="3858"/>
                  </a:lnTo>
                  <a:lnTo>
                    <a:pt x="619" y="3861"/>
                  </a:lnTo>
                  <a:lnTo>
                    <a:pt x="653" y="3864"/>
                  </a:lnTo>
                  <a:lnTo>
                    <a:pt x="685" y="3869"/>
                  </a:lnTo>
                  <a:lnTo>
                    <a:pt x="718" y="3874"/>
                  </a:lnTo>
                  <a:lnTo>
                    <a:pt x="790" y="3886"/>
                  </a:lnTo>
                  <a:lnTo>
                    <a:pt x="864" y="3900"/>
                  </a:lnTo>
                  <a:lnTo>
                    <a:pt x="938" y="3913"/>
                  </a:lnTo>
                  <a:lnTo>
                    <a:pt x="1013" y="3928"/>
                  </a:lnTo>
                  <a:lnTo>
                    <a:pt x="1087" y="3941"/>
                  </a:lnTo>
                  <a:lnTo>
                    <a:pt x="1163" y="3956"/>
                  </a:lnTo>
                  <a:lnTo>
                    <a:pt x="1239" y="3971"/>
                  </a:lnTo>
                  <a:lnTo>
                    <a:pt x="1314" y="3987"/>
                  </a:lnTo>
                  <a:lnTo>
                    <a:pt x="1379" y="4000"/>
                  </a:lnTo>
                  <a:lnTo>
                    <a:pt x="1443" y="4011"/>
                  </a:lnTo>
                  <a:lnTo>
                    <a:pt x="1507" y="4020"/>
                  </a:lnTo>
                  <a:lnTo>
                    <a:pt x="1571" y="4027"/>
                  </a:lnTo>
                  <a:lnTo>
                    <a:pt x="1636" y="4032"/>
                  </a:lnTo>
                  <a:lnTo>
                    <a:pt x="1700" y="4035"/>
                  </a:lnTo>
                  <a:lnTo>
                    <a:pt x="1763" y="4035"/>
                  </a:lnTo>
                  <a:lnTo>
                    <a:pt x="1827" y="4035"/>
                  </a:lnTo>
                  <a:lnTo>
                    <a:pt x="1891" y="4032"/>
                  </a:lnTo>
                  <a:lnTo>
                    <a:pt x="1956" y="4027"/>
                  </a:lnTo>
                  <a:lnTo>
                    <a:pt x="2019" y="4020"/>
                  </a:lnTo>
                  <a:lnTo>
                    <a:pt x="2083" y="4011"/>
                  </a:lnTo>
                  <a:lnTo>
                    <a:pt x="2146" y="4001"/>
                  </a:lnTo>
                  <a:lnTo>
                    <a:pt x="2209" y="3988"/>
                  </a:lnTo>
                  <a:lnTo>
                    <a:pt x="2272" y="3973"/>
                  </a:lnTo>
                  <a:lnTo>
                    <a:pt x="2335" y="3957"/>
                  </a:lnTo>
                  <a:lnTo>
                    <a:pt x="2370" y="3947"/>
                  </a:lnTo>
                  <a:lnTo>
                    <a:pt x="2405" y="3937"/>
                  </a:lnTo>
                  <a:lnTo>
                    <a:pt x="2440" y="3926"/>
                  </a:lnTo>
                  <a:lnTo>
                    <a:pt x="2475" y="3915"/>
                  </a:lnTo>
                  <a:lnTo>
                    <a:pt x="2510" y="3903"/>
                  </a:lnTo>
                  <a:lnTo>
                    <a:pt x="2544" y="3892"/>
                  </a:lnTo>
                  <a:lnTo>
                    <a:pt x="2579" y="3881"/>
                  </a:lnTo>
                  <a:lnTo>
                    <a:pt x="2613" y="3869"/>
                  </a:lnTo>
                  <a:lnTo>
                    <a:pt x="2613" y="3910"/>
                  </a:lnTo>
                  <a:lnTo>
                    <a:pt x="2580" y="3922"/>
                  </a:lnTo>
                  <a:lnTo>
                    <a:pt x="2546" y="3933"/>
                  </a:lnTo>
                  <a:lnTo>
                    <a:pt x="2513" y="3944"/>
                  </a:lnTo>
                  <a:lnTo>
                    <a:pt x="2480" y="3955"/>
                  </a:lnTo>
                  <a:lnTo>
                    <a:pt x="2447" y="3965"/>
                  </a:lnTo>
                  <a:lnTo>
                    <a:pt x="2413" y="3976"/>
                  </a:lnTo>
                  <a:lnTo>
                    <a:pt x="2379" y="3986"/>
                  </a:lnTo>
                  <a:lnTo>
                    <a:pt x="2346" y="3995"/>
                  </a:lnTo>
                  <a:lnTo>
                    <a:pt x="2310" y="4004"/>
                  </a:lnTo>
                  <a:lnTo>
                    <a:pt x="2273" y="4014"/>
                  </a:lnTo>
                  <a:lnTo>
                    <a:pt x="2238" y="4023"/>
                  </a:lnTo>
                  <a:lnTo>
                    <a:pt x="2202" y="4031"/>
                  </a:lnTo>
                  <a:lnTo>
                    <a:pt x="2166" y="4038"/>
                  </a:lnTo>
                  <a:lnTo>
                    <a:pt x="2130" y="4045"/>
                  </a:lnTo>
                  <a:lnTo>
                    <a:pt x="2093" y="4050"/>
                  </a:lnTo>
                  <a:lnTo>
                    <a:pt x="2058" y="4055"/>
                  </a:lnTo>
                  <a:lnTo>
                    <a:pt x="2021" y="4061"/>
                  </a:lnTo>
                  <a:lnTo>
                    <a:pt x="1984" y="4064"/>
                  </a:lnTo>
                  <a:lnTo>
                    <a:pt x="1949" y="4067"/>
                  </a:lnTo>
                  <a:lnTo>
                    <a:pt x="1912" y="4071"/>
                  </a:lnTo>
                  <a:lnTo>
                    <a:pt x="1875" y="4072"/>
                  </a:lnTo>
                  <a:lnTo>
                    <a:pt x="1839" y="4074"/>
                  </a:lnTo>
                  <a:lnTo>
                    <a:pt x="1803" y="4076"/>
                  </a:lnTo>
                  <a:lnTo>
                    <a:pt x="1766" y="40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1" name="Freeform 24">
              <a:extLst>
                <a:ext uri="{FF2B5EF4-FFF2-40B4-BE49-F238E27FC236}">
                  <a16:creationId xmlns:a16="http://schemas.microsoft.com/office/drawing/2014/main" id="{DCB7F6FF-EAEE-4B86-BFB3-0116DAD494CE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15" y="6043786"/>
              <a:ext cx="1833141" cy="814214"/>
            </a:xfrm>
            <a:custGeom>
              <a:avLst/>
              <a:gdLst>
                <a:gd name="T0" fmla="*/ 2718 w 2757"/>
                <a:gd name="T1" fmla="*/ 1167 h 1228"/>
                <a:gd name="T2" fmla="*/ 2713 w 2757"/>
                <a:gd name="T3" fmla="*/ 1071 h 1228"/>
                <a:gd name="T4" fmla="*/ 2697 w 2757"/>
                <a:gd name="T5" fmla="*/ 979 h 1228"/>
                <a:gd name="T6" fmla="*/ 2667 w 2757"/>
                <a:gd name="T7" fmla="*/ 893 h 1228"/>
                <a:gd name="T8" fmla="*/ 2625 w 2757"/>
                <a:gd name="T9" fmla="*/ 811 h 1228"/>
                <a:gd name="T10" fmla="*/ 2570 w 2757"/>
                <a:gd name="T11" fmla="*/ 733 h 1228"/>
                <a:gd name="T12" fmla="*/ 2502 w 2757"/>
                <a:gd name="T13" fmla="*/ 658 h 1228"/>
                <a:gd name="T14" fmla="*/ 2420 w 2757"/>
                <a:gd name="T15" fmla="*/ 587 h 1228"/>
                <a:gd name="T16" fmla="*/ 2306 w 2757"/>
                <a:gd name="T17" fmla="*/ 507 h 1228"/>
                <a:gd name="T18" fmla="*/ 2162 w 2757"/>
                <a:gd name="T19" fmla="*/ 429 h 1228"/>
                <a:gd name="T20" fmla="*/ 2011 w 2757"/>
                <a:gd name="T21" fmla="*/ 371 h 1228"/>
                <a:gd name="T22" fmla="*/ 1851 w 2757"/>
                <a:gd name="T23" fmla="*/ 333 h 1228"/>
                <a:gd name="T24" fmla="*/ 1645 w 2757"/>
                <a:gd name="T25" fmla="*/ 306 h 1228"/>
                <a:gd name="T26" fmla="*/ 1409 w 2757"/>
                <a:gd name="T27" fmla="*/ 265 h 1228"/>
                <a:gd name="T28" fmla="*/ 1180 w 2757"/>
                <a:gd name="T29" fmla="*/ 208 h 1228"/>
                <a:gd name="T30" fmla="*/ 960 w 2757"/>
                <a:gd name="T31" fmla="*/ 138 h 1228"/>
                <a:gd name="T32" fmla="*/ 757 w 2757"/>
                <a:gd name="T33" fmla="*/ 64 h 1228"/>
                <a:gd name="T34" fmla="*/ 672 w 2757"/>
                <a:gd name="T35" fmla="*/ 44 h 1228"/>
                <a:gd name="T36" fmla="*/ 595 w 2757"/>
                <a:gd name="T37" fmla="*/ 39 h 1228"/>
                <a:gd name="T38" fmla="*/ 524 w 2757"/>
                <a:gd name="T39" fmla="*/ 49 h 1228"/>
                <a:gd name="T40" fmla="*/ 457 w 2757"/>
                <a:gd name="T41" fmla="*/ 75 h 1228"/>
                <a:gd name="T42" fmla="*/ 389 w 2757"/>
                <a:gd name="T43" fmla="*/ 119 h 1228"/>
                <a:gd name="T44" fmla="*/ 320 w 2757"/>
                <a:gd name="T45" fmla="*/ 180 h 1228"/>
                <a:gd name="T46" fmla="*/ 212 w 2757"/>
                <a:gd name="T47" fmla="*/ 298 h 1228"/>
                <a:gd name="T48" fmla="*/ 147 w 2757"/>
                <a:gd name="T49" fmla="*/ 391 h 1228"/>
                <a:gd name="T50" fmla="*/ 87 w 2757"/>
                <a:gd name="T51" fmla="*/ 491 h 1228"/>
                <a:gd name="T52" fmla="*/ 30 w 2757"/>
                <a:gd name="T53" fmla="*/ 581 h 1228"/>
                <a:gd name="T54" fmla="*/ 21 w 2757"/>
                <a:gd name="T55" fmla="*/ 523 h 1228"/>
                <a:gd name="T56" fmla="*/ 98 w 2757"/>
                <a:gd name="T57" fmla="*/ 396 h 1228"/>
                <a:gd name="T58" fmla="*/ 164 w 2757"/>
                <a:gd name="T59" fmla="*/ 296 h 1228"/>
                <a:gd name="T60" fmla="*/ 256 w 2757"/>
                <a:gd name="T61" fmla="*/ 189 h 1228"/>
                <a:gd name="T62" fmla="*/ 351 w 2757"/>
                <a:gd name="T63" fmla="*/ 99 h 1228"/>
                <a:gd name="T64" fmla="*/ 423 w 2757"/>
                <a:gd name="T65" fmla="*/ 48 h 1228"/>
                <a:gd name="T66" fmla="*/ 497 w 2757"/>
                <a:gd name="T67" fmla="*/ 16 h 1228"/>
                <a:gd name="T68" fmla="*/ 571 w 2757"/>
                <a:gd name="T69" fmla="*/ 1 h 1228"/>
                <a:gd name="T70" fmla="*/ 653 w 2757"/>
                <a:gd name="T71" fmla="*/ 2 h 1228"/>
                <a:gd name="T72" fmla="*/ 741 w 2757"/>
                <a:gd name="T73" fmla="*/ 19 h 1228"/>
                <a:gd name="T74" fmla="*/ 841 w 2757"/>
                <a:gd name="T75" fmla="*/ 51 h 1228"/>
                <a:gd name="T76" fmla="*/ 1028 w 2757"/>
                <a:gd name="T77" fmla="*/ 120 h 1228"/>
                <a:gd name="T78" fmla="*/ 1247 w 2757"/>
                <a:gd name="T79" fmla="*/ 185 h 1228"/>
                <a:gd name="T80" fmla="*/ 1474 w 2757"/>
                <a:gd name="T81" fmla="*/ 237 h 1228"/>
                <a:gd name="T82" fmla="*/ 1712 w 2757"/>
                <a:gd name="T83" fmla="*/ 275 h 1228"/>
                <a:gd name="T84" fmla="*/ 1901 w 2757"/>
                <a:gd name="T85" fmla="*/ 302 h 1228"/>
                <a:gd name="T86" fmla="*/ 2063 w 2757"/>
                <a:gd name="T87" fmla="*/ 346 h 1228"/>
                <a:gd name="T88" fmla="*/ 2216 w 2757"/>
                <a:gd name="T89" fmla="*/ 411 h 1228"/>
                <a:gd name="T90" fmla="*/ 2362 w 2757"/>
                <a:gd name="T91" fmla="*/ 496 h 1228"/>
                <a:gd name="T92" fmla="*/ 2467 w 2757"/>
                <a:gd name="T93" fmla="*/ 574 h 1228"/>
                <a:gd name="T94" fmla="*/ 2549 w 2757"/>
                <a:gd name="T95" fmla="*/ 650 h 1228"/>
                <a:gd name="T96" fmla="*/ 2617 w 2757"/>
                <a:gd name="T97" fmla="*/ 729 h 1228"/>
                <a:gd name="T98" fmla="*/ 2671 w 2757"/>
                <a:gd name="T99" fmla="*/ 813 h 1228"/>
                <a:gd name="T100" fmla="*/ 2712 w 2757"/>
                <a:gd name="T101" fmla="*/ 901 h 1228"/>
                <a:gd name="T102" fmla="*/ 2739 w 2757"/>
                <a:gd name="T103" fmla="*/ 994 h 1228"/>
                <a:gd name="T104" fmla="*/ 2754 w 2757"/>
                <a:gd name="T105" fmla="*/ 1092 h 1228"/>
                <a:gd name="T106" fmla="*/ 2757 w 2757"/>
                <a:gd name="T107" fmla="*/ 1195 h 1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757" h="1228">
                  <a:moveTo>
                    <a:pt x="2714" y="1228"/>
                  </a:moveTo>
                  <a:lnTo>
                    <a:pt x="2715" y="1218"/>
                  </a:lnTo>
                  <a:lnTo>
                    <a:pt x="2716" y="1192"/>
                  </a:lnTo>
                  <a:lnTo>
                    <a:pt x="2718" y="1167"/>
                  </a:lnTo>
                  <a:lnTo>
                    <a:pt x="2718" y="1143"/>
                  </a:lnTo>
                  <a:lnTo>
                    <a:pt x="2718" y="1118"/>
                  </a:lnTo>
                  <a:lnTo>
                    <a:pt x="2715" y="1095"/>
                  </a:lnTo>
                  <a:lnTo>
                    <a:pt x="2713" y="1071"/>
                  </a:lnTo>
                  <a:lnTo>
                    <a:pt x="2711" y="1048"/>
                  </a:lnTo>
                  <a:lnTo>
                    <a:pt x="2706" y="1025"/>
                  </a:lnTo>
                  <a:lnTo>
                    <a:pt x="2701" y="1002"/>
                  </a:lnTo>
                  <a:lnTo>
                    <a:pt x="2697" y="979"/>
                  </a:lnTo>
                  <a:lnTo>
                    <a:pt x="2690" y="957"/>
                  </a:lnTo>
                  <a:lnTo>
                    <a:pt x="2683" y="936"/>
                  </a:lnTo>
                  <a:lnTo>
                    <a:pt x="2676" y="914"/>
                  </a:lnTo>
                  <a:lnTo>
                    <a:pt x="2667" y="893"/>
                  </a:lnTo>
                  <a:lnTo>
                    <a:pt x="2658" y="872"/>
                  </a:lnTo>
                  <a:lnTo>
                    <a:pt x="2648" y="852"/>
                  </a:lnTo>
                  <a:lnTo>
                    <a:pt x="2637" y="831"/>
                  </a:lnTo>
                  <a:lnTo>
                    <a:pt x="2625" y="811"/>
                  </a:lnTo>
                  <a:lnTo>
                    <a:pt x="2612" y="791"/>
                  </a:lnTo>
                  <a:lnTo>
                    <a:pt x="2599" y="772"/>
                  </a:lnTo>
                  <a:lnTo>
                    <a:pt x="2584" y="752"/>
                  </a:lnTo>
                  <a:lnTo>
                    <a:pt x="2570" y="733"/>
                  </a:lnTo>
                  <a:lnTo>
                    <a:pt x="2555" y="714"/>
                  </a:lnTo>
                  <a:lnTo>
                    <a:pt x="2537" y="695"/>
                  </a:lnTo>
                  <a:lnTo>
                    <a:pt x="2520" y="676"/>
                  </a:lnTo>
                  <a:lnTo>
                    <a:pt x="2502" y="658"/>
                  </a:lnTo>
                  <a:lnTo>
                    <a:pt x="2482" y="640"/>
                  </a:lnTo>
                  <a:lnTo>
                    <a:pt x="2463" y="622"/>
                  </a:lnTo>
                  <a:lnTo>
                    <a:pt x="2442" y="604"/>
                  </a:lnTo>
                  <a:lnTo>
                    <a:pt x="2420" y="587"/>
                  </a:lnTo>
                  <a:lnTo>
                    <a:pt x="2397" y="570"/>
                  </a:lnTo>
                  <a:lnTo>
                    <a:pt x="2375" y="552"/>
                  </a:lnTo>
                  <a:lnTo>
                    <a:pt x="2340" y="528"/>
                  </a:lnTo>
                  <a:lnTo>
                    <a:pt x="2306" y="507"/>
                  </a:lnTo>
                  <a:lnTo>
                    <a:pt x="2270" y="485"/>
                  </a:lnTo>
                  <a:lnTo>
                    <a:pt x="2235" y="465"/>
                  </a:lnTo>
                  <a:lnTo>
                    <a:pt x="2199" y="446"/>
                  </a:lnTo>
                  <a:lnTo>
                    <a:pt x="2162" y="429"/>
                  </a:lnTo>
                  <a:lnTo>
                    <a:pt x="2126" y="413"/>
                  </a:lnTo>
                  <a:lnTo>
                    <a:pt x="2088" y="398"/>
                  </a:lnTo>
                  <a:lnTo>
                    <a:pt x="2050" y="384"/>
                  </a:lnTo>
                  <a:lnTo>
                    <a:pt x="2011" y="371"/>
                  </a:lnTo>
                  <a:lnTo>
                    <a:pt x="1972" y="360"/>
                  </a:lnTo>
                  <a:lnTo>
                    <a:pt x="1933" y="349"/>
                  </a:lnTo>
                  <a:lnTo>
                    <a:pt x="1893" y="340"/>
                  </a:lnTo>
                  <a:lnTo>
                    <a:pt x="1851" y="333"/>
                  </a:lnTo>
                  <a:lnTo>
                    <a:pt x="1810" y="326"/>
                  </a:lnTo>
                  <a:lnTo>
                    <a:pt x="1768" y="321"/>
                  </a:lnTo>
                  <a:lnTo>
                    <a:pt x="1706" y="314"/>
                  </a:lnTo>
                  <a:lnTo>
                    <a:pt x="1645" y="306"/>
                  </a:lnTo>
                  <a:lnTo>
                    <a:pt x="1585" y="297"/>
                  </a:lnTo>
                  <a:lnTo>
                    <a:pt x="1526" y="286"/>
                  </a:lnTo>
                  <a:lnTo>
                    <a:pt x="1467" y="276"/>
                  </a:lnTo>
                  <a:lnTo>
                    <a:pt x="1409" y="265"/>
                  </a:lnTo>
                  <a:lnTo>
                    <a:pt x="1350" y="252"/>
                  </a:lnTo>
                  <a:lnTo>
                    <a:pt x="1294" y="238"/>
                  </a:lnTo>
                  <a:lnTo>
                    <a:pt x="1237" y="224"/>
                  </a:lnTo>
                  <a:lnTo>
                    <a:pt x="1180" y="208"/>
                  </a:lnTo>
                  <a:lnTo>
                    <a:pt x="1125" y="192"/>
                  </a:lnTo>
                  <a:lnTo>
                    <a:pt x="1070" y="175"/>
                  </a:lnTo>
                  <a:lnTo>
                    <a:pt x="1015" y="158"/>
                  </a:lnTo>
                  <a:lnTo>
                    <a:pt x="960" y="138"/>
                  </a:lnTo>
                  <a:lnTo>
                    <a:pt x="906" y="119"/>
                  </a:lnTo>
                  <a:lnTo>
                    <a:pt x="853" y="98"/>
                  </a:lnTo>
                  <a:lnTo>
                    <a:pt x="803" y="80"/>
                  </a:lnTo>
                  <a:lnTo>
                    <a:pt x="757" y="64"/>
                  </a:lnTo>
                  <a:lnTo>
                    <a:pt x="734" y="58"/>
                  </a:lnTo>
                  <a:lnTo>
                    <a:pt x="714" y="52"/>
                  </a:lnTo>
                  <a:lnTo>
                    <a:pt x="692" y="48"/>
                  </a:lnTo>
                  <a:lnTo>
                    <a:pt x="672" y="44"/>
                  </a:lnTo>
                  <a:lnTo>
                    <a:pt x="652" y="42"/>
                  </a:lnTo>
                  <a:lnTo>
                    <a:pt x="632" y="40"/>
                  </a:lnTo>
                  <a:lnTo>
                    <a:pt x="614" y="39"/>
                  </a:lnTo>
                  <a:lnTo>
                    <a:pt x="595" y="39"/>
                  </a:lnTo>
                  <a:lnTo>
                    <a:pt x="577" y="40"/>
                  </a:lnTo>
                  <a:lnTo>
                    <a:pt x="559" y="42"/>
                  </a:lnTo>
                  <a:lnTo>
                    <a:pt x="541" y="45"/>
                  </a:lnTo>
                  <a:lnTo>
                    <a:pt x="524" y="49"/>
                  </a:lnTo>
                  <a:lnTo>
                    <a:pt x="507" y="55"/>
                  </a:lnTo>
                  <a:lnTo>
                    <a:pt x="490" y="60"/>
                  </a:lnTo>
                  <a:lnTo>
                    <a:pt x="474" y="67"/>
                  </a:lnTo>
                  <a:lnTo>
                    <a:pt x="457" y="75"/>
                  </a:lnTo>
                  <a:lnTo>
                    <a:pt x="439" y="84"/>
                  </a:lnTo>
                  <a:lnTo>
                    <a:pt x="423" y="95"/>
                  </a:lnTo>
                  <a:lnTo>
                    <a:pt x="406" y="106"/>
                  </a:lnTo>
                  <a:lnTo>
                    <a:pt x="389" y="119"/>
                  </a:lnTo>
                  <a:lnTo>
                    <a:pt x="372" y="133"/>
                  </a:lnTo>
                  <a:lnTo>
                    <a:pt x="354" y="148"/>
                  </a:lnTo>
                  <a:lnTo>
                    <a:pt x="337" y="162"/>
                  </a:lnTo>
                  <a:lnTo>
                    <a:pt x="320" y="180"/>
                  </a:lnTo>
                  <a:lnTo>
                    <a:pt x="283" y="218"/>
                  </a:lnTo>
                  <a:lnTo>
                    <a:pt x="244" y="259"/>
                  </a:lnTo>
                  <a:lnTo>
                    <a:pt x="228" y="278"/>
                  </a:lnTo>
                  <a:lnTo>
                    <a:pt x="212" y="298"/>
                  </a:lnTo>
                  <a:lnTo>
                    <a:pt x="196" y="320"/>
                  </a:lnTo>
                  <a:lnTo>
                    <a:pt x="180" y="341"/>
                  </a:lnTo>
                  <a:lnTo>
                    <a:pt x="164" y="365"/>
                  </a:lnTo>
                  <a:lnTo>
                    <a:pt x="147" y="391"/>
                  </a:lnTo>
                  <a:lnTo>
                    <a:pt x="131" y="417"/>
                  </a:lnTo>
                  <a:lnTo>
                    <a:pt x="115" y="445"/>
                  </a:lnTo>
                  <a:lnTo>
                    <a:pt x="101" y="468"/>
                  </a:lnTo>
                  <a:lnTo>
                    <a:pt x="87" y="491"/>
                  </a:lnTo>
                  <a:lnTo>
                    <a:pt x="73" y="513"/>
                  </a:lnTo>
                  <a:lnTo>
                    <a:pt x="59" y="536"/>
                  </a:lnTo>
                  <a:lnTo>
                    <a:pt x="45" y="559"/>
                  </a:lnTo>
                  <a:lnTo>
                    <a:pt x="30" y="581"/>
                  </a:lnTo>
                  <a:lnTo>
                    <a:pt x="15" y="604"/>
                  </a:lnTo>
                  <a:lnTo>
                    <a:pt x="0" y="627"/>
                  </a:lnTo>
                  <a:lnTo>
                    <a:pt x="0" y="555"/>
                  </a:lnTo>
                  <a:lnTo>
                    <a:pt x="21" y="523"/>
                  </a:lnTo>
                  <a:lnTo>
                    <a:pt x="41" y="491"/>
                  </a:lnTo>
                  <a:lnTo>
                    <a:pt x="61" y="457"/>
                  </a:lnTo>
                  <a:lnTo>
                    <a:pt x="80" y="425"/>
                  </a:lnTo>
                  <a:lnTo>
                    <a:pt x="98" y="396"/>
                  </a:lnTo>
                  <a:lnTo>
                    <a:pt x="115" y="369"/>
                  </a:lnTo>
                  <a:lnTo>
                    <a:pt x="131" y="343"/>
                  </a:lnTo>
                  <a:lnTo>
                    <a:pt x="148" y="318"/>
                  </a:lnTo>
                  <a:lnTo>
                    <a:pt x="164" y="296"/>
                  </a:lnTo>
                  <a:lnTo>
                    <a:pt x="181" y="274"/>
                  </a:lnTo>
                  <a:lnTo>
                    <a:pt x="198" y="253"/>
                  </a:lnTo>
                  <a:lnTo>
                    <a:pt x="215" y="232"/>
                  </a:lnTo>
                  <a:lnTo>
                    <a:pt x="256" y="189"/>
                  </a:lnTo>
                  <a:lnTo>
                    <a:pt x="295" y="149"/>
                  </a:lnTo>
                  <a:lnTo>
                    <a:pt x="313" y="132"/>
                  </a:lnTo>
                  <a:lnTo>
                    <a:pt x="333" y="114"/>
                  </a:lnTo>
                  <a:lnTo>
                    <a:pt x="351" y="99"/>
                  </a:lnTo>
                  <a:lnTo>
                    <a:pt x="369" y="84"/>
                  </a:lnTo>
                  <a:lnTo>
                    <a:pt x="388" y="72"/>
                  </a:lnTo>
                  <a:lnTo>
                    <a:pt x="406" y="59"/>
                  </a:lnTo>
                  <a:lnTo>
                    <a:pt x="423" y="48"/>
                  </a:lnTo>
                  <a:lnTo>
                    <a:pt x="442" y="39"/>
                  </a:lnTo>
                  <a:lnTo>
                    <a:pt x="460" y="29"/>
                  </a:lnTo>
                  <a:lnTo>
                    <a:pt x="478" y="23"/>
                  </a:lnTo>
                  <a:lnTo>
                    <a:pt x="497" y="16"/>
                  </a:lnTo>
                  <a:lnTo>
                    <a:pt x="515" y="10"/>
                  </a:lnTo>
                  <a:lnTo>
                    <a:pt x="533" y="6"/>
                  </a:lnTo>
                  <a:lnTo>
                    <a:pt x="553" y="3"/>
                  </a:lnTo>
                  <a:lnTo>
                    <a:pt x="571" y="1"/>
                  </a:lnTo>
                  <a:lnTo>
                    <a:pt x="591" y="0"/>
                  </a:lnTo>
                  <a:lnTo>
                    <a:pt x="611" y="0"/>
                  </a:lnTo>
                  <a:lnTo>
                    <a:pt x="632" y="0"/>
                  </a:lnTo>
                  <a:lnTo>
                    <a:pt x="653" y="2"/>
                  </a:lnTo>
                  <a:lnTo>
                    <a:pt x="673" y="4"/>
                  </a:lnTo>
                  <a:lnTo>
                    <a:pt x="695" y="9"/>
                  </a:lnTo>
                  <a:lnTo>
                    <a:pt x="718" y="13"/>
                  </a:lnTo>
                  <a:lnTo>
                    <a:pt x="741" y="19"/>
                  </a:lnTo>
                  <a:lnTo>
                    <a:pt x="765" y="26"/>
                  </a:lnTo>
                  <a:lnTo>
                    <a:pt x="789" y="33"/>
                  </a:lnTo>
                  <a:lnTo>
                    <a:pt x="814" y="42"/>
                  </a:lnTo>
                  <a:lnTo>
                    <a:pt x="841" y="51"/>
                  </a:lnTo>
                  <a:lnTo>
                    <a:pt x="867" y="62"/>
                  </a:lnTo>
                  <a:lnTo>
                    <a:pt x="920" y="82"/>
                  </a:lnTo>
                  <a:lnTo>
                    <a:pt x="974" y="102"/>
                  </a:lnTo>
                  <a:lnTo>
                    <a:pt x="1028" y="120"/>
                  </a:lnTo>
                  <a:lnTo>
                    <a:pt x="1082" y="138"/>
                  </a:lnTo>
                  <a:lnTo>
                    <a:pt x="1137" y="154"/>
                  </a:lnTo>
                  <a:lnTo>
                    <a:pt x="1192" y="171"/>
                  </a:lnTo>
                  <a:lnTo>
                    <a:pt x="1247" y="185"/>
                  </a:lnTo>
                  <a:lnTo>
                    <a:pt x="1303" y="200"/>
                  </a:lnTo>
                  <a:lnTo>
                    <a:pt x="1359" y="213"/>
                  </a:lnTo>
                  <a:lnTo>
                    <a:pt x="1417" y="226"/>
                  </a:lnTo>
                  <a:lnTo>
                    <a:pt x="1474" y="237"/>
                  </a:lnTo>
                  <a:lnTo>
                    <a:pt x="1533" y="247"/>
                  </a:lnTo>
                  <a:lnTo>
                    <a:pt x="1591" y="258"/>
                  </a:lnTo>
                  <a:lnTo>
                    <a:pt x="1651" y="267"/>
                  </a:lnTo>
                  <a:lnTo>
                    <a:pt x="1712" y="275"/>
                  </a:lnTo>
                  <a:lnTo>
                    <a:pt x="1772" y="282"/>
                  </a:lnTo>
                  <a:lnTo>
                    <a:pt x="1816" y="287"/>
                  </a:lnTo>
                  <a:lnTo>
                    <a:pt x="1858" y="294"/>
                  </a:lnTo>
                  <a:lnTo>
                    <a:pt x="1901" y="302"/>
                  </a:lnTo>
                  <a:lnTo>
                    <a:pt x="1942" y="312"/>
                  </a:lnTo>
                  <a:lnTo>
                    <a:pt x="1983" y="322"/>
                  </a:lnTo>
                  <a:lnTo>
                    <a:pt x="2024" y="333"/>
                  </a:lnTo>
                  <a:lnTo>
                    <a:pt x="2063" y="346"/>
                  </a:lnTo>
                  <a:lnTo>
                    <a:pt x="2102" y="361"/>
                  </a:lnTo>
                  <a:lnTo>
                    <a:pt x="2141" y="376"/>
                  </a:lnTo>
                  <a:lnTo>
                    <a:pt x="2178" y="393"/>
                  </a:lnTo>
                  <a:lnTo>
                    <a:pt x="2216" y="411"/>
                  </a:lnTo>
                  <a:lnTo>
                    <a:pt x="2253" y="430"/>
                  </a:lnTo>
                  <a:lnTo>
                    <a:pt x="2290" y="450"/>
                  </a:lnTo>
                  <a:lnTo>
                    <a:pt x="2326" y="473"/>
                  </a:lnTo>
                  <a:lnTo>
                    <a:pt x="2362" y="496"/>
                  </a:lnTo>
                  <a:lnTo>
                    <a:pt x="2397" y="520"/>
                  </a:lnTo>
                  <a:lnTo>
                    <a:pt x="2422" y="539"/>
                  </a:lnTo>
                  <a:lnTo>
                    <a:pt x="2445" y="556"/>
                  </a:lnTo>
                  <a:lnTo>
                    <a:pt x="2467" y="574"/>
                  </a:lnTo>
                  <a:lnTo>
                    <a:pt x="2489" y="593"/>
                  </a:lnTo>
                  <a:lnTo>
                    <a:pt x="2510" y="612"/>
                  </a:lnTo>
                  <a:lnTo>
                    <a:pt x="2529" y="630"/>
                  </a:lnTo>
                  <a:lnTo>
                    <a:pt x="2549" y="650"/>
                  </a:lnTo>
                  <a:lnTo>
                    <a:pt x="2567" y="669"/>
                  </a:lnTo>
                  <a:lnTo>
                    <a:pt x="2584" y="689"/>
                  </a:lnTo>
                  <a:lnTo>
                    <a:pt x="2601" y="710"/>
                  </a:lnTo>
                  <a:lnTo>
                    <a:pt x="2617" y="729"/>
                  </a:lnTo>
                  <a:lnTo>
                    <a:pt x="2632" y="750"/>
                  </a:lnTo>
                  <a:lnTo>
                    <a:pt x="2645" y="770"/>
                  </a:lnTo>
                  <a:lnTo>
                    <a:pt x="2659" y="792"/>
                  </a:lnTo>
                  <a:lnTo>
                    <a:pt x="2671" y="813"/>
                  </a:lnTo>
                  <a:lnTo>
                    <a:pt x="2682" y="835"/>
                  </a:lnTo>
                  <a:lnTo>
                    <a:pt x="2693" y="856"/>
                  </a:lnTo>
                  <a:lnTo>
                    <a:pt x="2703" y="879"/>
                  </a:lnTo>
                  <a:lnTo>
                    <a:pt x="2712" y="901"/>
                  </a:lnTo>
                  <a:lnTo>
                    <a:pt x="2720" y="924"/>
                  </a:lnTo>
                  <a:lnTo>
                    <a:pt x="2728" y="947"/>
                  </a:lnTo>
                  <a:lnTo>
                    <a:pt x="2734" y="971"/>
                  </a:lnTo>
                  <a:lnTo>
                    <a:pt x="2739" y="994"/>
                  </a:lnTo>
                  <a:lnTo>
                    <a:pt x="2745" y="1018"/>
                  </a:lnTo>
                  <a:lnTo>
                    <a:pt x="2749" y="1042"/>
                  </a:lnTo>
                  <a:lnTo>
                    <a:pt x="2752" y="1067"/>
                  </a:lnTo>
                  <a:lnTo>
                    <a:pt x="2754" y="1092"/>
                  </a:lnTo>
                  <a:lnTo>
                    <a:pt x="2757" y="1117"/>
                  </a:lnTo>
                  <a:lnTo>
                    <a:pt x="2757" y="1142"/>
                  </a:lnTo>
                  <a:lnTo>
                    <a:pt x="2757" y="1168"/>
                  </a:lnTo>
                  <a:lnTo>
                    <a:pt x="2757" y="1195"/>
                  </a:lnTo>
                  <a:lnTo>
                    <a:pt x="2754" y="1221"/>
                  </a:lnTo>
                  <a:lnTo>
                    <a:pt x="2754" y="1228"/>
                  </a:lnTo>
                  <a:lnTo>
                    <a:pt x="2714" y="12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2" name="Freeform 25">
              <a:extLst>
                <a:ext uri="{FF2B5EF4-FFF2-40B4-BE49-F238E27FC236}">
                  <a16:creationId xmlns:a16="http://schemas.microsoft.com/office/drawing/2014/main" id="{E27AB157-4290-44A5-A7F5-C1E9802191ED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776560" y="1991333"/>
              <a:ext cx="1419057" cy="2005290"/>
            </a:xfrm>
            <a:custGeom>
              <a:avLst/>
              <a:gdLst>
                <a:gd name="T0" fmla="*/ 972 w 2136"/>
                <a:gd name="T1" fmla="*/ 2995 h 3013"/>
                <a:gd name="T2" fmla="*/ 634 w 2136"/>
                <a:gd name="T3" fmla="*/ 2880 h 3013"/>
                <a:gd name="T4" fmla="*/ 299 w 2136"/>
                <a:gd name="T5" fmla="*/ 2705 h 3013"/>
                <a:gd name="T6" fmla="*/ 92 w 2136"/>
                <a:gd name="T7" fmla="*/ 2571 h 3013"/>
                <a:gd name="T8" fmla="*/ 1 w 2136"/>
                <a:gd name="T9" fmla="*/ 2335 h 3013"/>
                <a:gd name="T10" fmla="*/ 48 w 2136"/>
                <a:gd name="T11" fmla="*/ 2014 h 3013"/>
                <a:gd name="T12" fmla="*/ 202 w 2136"/>
                <a:gd name="T13" fmla="*/ 1656 h 3013"/>
                <a:gd name="T14" fmla="*/ 321 w 2136"/>
                <a:gd name="T15" fmla="*/ 1452 h 3013"/>
                <a:gd name="T16" fmla="*/ 453 w 2136"/>
                <a:gd name="T17" fmla="*/ 1214 h 3013"/>
                <a:gd name="T18" fmla="*/ 569 w 2136"/>
                <a:gd name="T19" fmla="*/ 966 h 3013"/>
                <a:gd name="T20" fmla="*/ 700 w 2136"/>
                <a:gd name="T21" fmla="*/ 738 h 3013"/>
                <a:gd name="T22" fmla="*/ 903 w 2136"/>
                <a:gd name="T23" fmla="*/ 644 h 3013"/>
                <a:gd name="T24" fmla="*/ 1054 w 2136"/>
                <a:gd name="T25" fmla="*/ 663 h 3013"/>
                <a:gd name="T26" fmla="*/ 1167 w 2136"/>
                <a:gd name="T27" fmla="*/ 779 h 3013"/>
                <a:gd name="T28" fmla="*/ 1285 w 2136"/>
                <a:gd name="T29" fmla="*/ 1026 h 3013"/>
                <a:gd name="T30" fmla="*/ 1394 w 2136"/>
                <a:gd name="T31" fmla="*/ 1120 h 3013"/>
                <a:gd name="T32" fmla="*/ 1465 w 2136"/>
                <a:gd name="T33" fmla="*/ 1068 h 3013"/>
                <a:gd name="T34" fmla="*/ 1527 w 2136"/>
                <a:gd name="T35" fmla="*/ 827 h 3013"/>
                <a:gd name="T36" fmla="*/ 1470 w 2136"/>
                <a:gd name="T37" fmla="*/ 496 h 3013"/>
                <a:gd name="T38" fmla="*/ 1475 w 2136"/>
                <a:gd name="T39" fmla="*/ 249 h 3013"/>
                <a:gd name="T40" fmla="*/ 1570 w 2136"/>
                <a:gd name="T41" fmla="*/ 60 h 3013"/>
                <a:gd name="T42" fmla="*/ 1650 w 2136"/>
                <a:gd name="T43" fmla="*/ 6 h 3013"/>
                <a:gd name="T44" fmla="*/ 1740 w 2136"/>
                <a:gd name="T45" fmla="*/ 7 h 3013"/>
                <a:gd name="T46" fmla="*/ 1915 w 2136"/>
                <a:gd name="T47" fmla="*/ 120 h 3013"/>
                <a:gd name="T48" fmla="*/ 2136 w 2136"/>
                <a:gd name="T49" fmla="*/ 301 h 3013"/>
                <a:gd name="T50" fmla="*/ 1870 w 2136"/>
                <a:gd name="T51" fmla="*/ 132 h 3013"/>
                <a:gd name="T52" fmla="*/ 1715 w 2136"/>
                <a:gd name="T53" fmla="*/ 42 h 3013"/>
                <a:gd name="T54" fmla="*/ 1584 w 2136"/>
                <a:gd name="T55" fmla="*/ 105 h 3013"/>
                <a:gd name="T56" fmla="*/ 1504 w 2136"/>
                <a:gd name="T57" fmla="*/ 309 h 3013"/>
                <a:gd name="T58" fmla="*/ 1521 w 2136"/>
                <a:gd name="T59" fmla="*/ 545 h 3013"/>
                <a:gd name="T60" fmla="*/ 1567 w 2136"/>
                <a:gd name="T61" fmla="*/ 879 h 3013"/>
                <a:gd name="T62" fmla="*/ 1499 w 2136"/>
                <a:gd name="T63" fmla="*/ 1088 h 3013"/>
                <a:gd name="T64" fmla="*/ 1397 w 2136"/>
                <a:gd name="T65" fmla="*/ 1159 h 3013"/>
                <a:gd name="T66" fmla="*/ 1293 w 2136"/>
                <a:gd name="T67" fmla="*/ 1099 h 3013"/>
                <a:gd name="T68" fmla="*/ 1174 w 2136"/>
                <a:gd name="T69" fmla="*/ 903 h 3013"/>
                <a:gd name="T70" fmla="*/ 1099 w 2136"/>
                <a:gd name="T71" fmla="*/ 745 h 3013"/>
                <a:gd name="T72" fmla="*/ 956 w 2136"/>
                <a:gd name="T73" fmla="*/ 682 h 3013"/>
                <a:gd name="T74" fmla="*/ 762 w 2136"/>
                <a:gd name="T75" fmla="*/ 735 h 3013"/>
                <a:gd name="T76" fmla="*/ 631 w 2136"/>
                <a:gd name="T77" fmla="*/ 926 h 3013"/>
                <a:gd name="T78" fmla="*/ 515 w 2136"/>
                <a:gd name="T79" fmla="*/ 1176 h 3013"/>
                <a:gd name="T80" fmla="*/ 387 w 2136"/>
                <a:gd name="T81" fmla="*/ 1420 h 3013"/>
                <a:gd name="T82" fmla="*/ 262 w 2136"/>
                <a:gd name="T83" fmla="*/ 1630 h 3013"/>
                <a:gd name="T84" fmla="*/ 110 w 2136"/>
                <a:gd name="T85" fmla="*/ 1951 h 3013"/>
                <a:gd name="T86" fmla="*/ 41 w 2136"/>
                <a:gd name="T87" fmla="*/ 2272 h 3013"/>
                <a:gd name="T88" fmla="*/ 92 w 2136"/>
                <a:gd name="T89" fmla="*/ 2504 h 3013"/>
                <a:gd name="T90" fmla="*/ 273 w 2136"/>
                <a:gd name="T91" fmla="*/ 2645 h 3013"/>
                <a:gd name="T92" fmla="*/ 579 w 2136"/>
                <a:gd name="T93" fmla="*/ 2810 h 3013"/>
                <a:gd name="T94" fmla="*/ 903 w 2136"/>
                <a:gd name="T95" fmla="*/ 2940 h 3013"/>
                <a:gd name="T96" fmla="*/ 1244 w 2136"/>
                <a:gd name="T97" fmla="*/ 2970 h 3013"/>
                <a:gd name="T98" fmla="*/ 1566 w 2136"/>
                <a:gd name="T99" fmla="*/ 2875 h 3013"/>
                <a:gd name="T100" fmla="*/ 1817 w 2136"/>
                <a:gd name="T101" fmla="*/ 2637 h 3013"/>
                <a:gd name="T102" fmla="*/ 1944 w 2136"/>
                <a:gd name="T103" fmla="*/ 2264 h 3013"/>
                <a:gd name="T104" fmla="*/ 2008 w 2136"/>
                <a:gd name="T105" fmla="*/ 2088 h 3013"/>
                <a:gd name="T106" fmla="*/ 2097 w 2136"/>
                <a:gd name="T107" fmla="*/ 1996 h 3013"/>
                <a:gd name="T108" fmla="*/ 2051 w 2136"/>
                <a:gd name="T109" fmla="*/ 2095 h 3013"/>
                <a:gd name="T110" fmla="*/ 1975 w 2136"/>
                <a:gd name="T111" fmla="*/ 2313 h 3013"/>
                <a:gd name="T112" fmla="*/ 1855 w 2136"/>
                <a:gd name="T113" fmla="*/ 2652 h 3013"/>
                <a:gd name="T114" fmla="*/ 1639 w 2136"/>
                <a:gd name="T115" fmla="*/ 2877 h 3013"/>
                <a:gd name="T116" fmla="*/ 1363 w 2136"/>
                <a:gd name="T117" fmla="*/ 2993 h 3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136" h="3013">
                  <a:moveTo>
                    <a:pt x="1162" y="3013"/>
                  </a:moveTo>
                  <a:lnTo>
                    <a:pt x="1139" y="3013"/>
                  </a:lnTo>
                  <a:lnTo>
                    <a:pt x="1115" y="3012"/>
                  </a:lnTo>
                  <a:lnTo>
                    <a:pt x="1091" y="3011"/>
                  </a:lnTo>
                  <a:lnTo>
                    <a:pt x="1067" y="3009"/>
                  </a:lnTo>
                  <a:lnTo>
                    <a:pt x="1043" y="3006"/>
                  </a:lnTo>
                  <a:lnTo>
                    <a:pt x="1019" y="3003"/>
                  </a:lnTo>
                  <a:lnTo>
                    <a:pt x="996" y="3000"/>
                  </a:lnTo>
                  <a:lnTo>
                    <a:pt x="972" y="2995"/>
                  </a:lnTo>
                  <a:lnTo>
                    <a:pt x="933" y="2987"/>
                  </a:lnTo>
                  <a:lnTo>
                    <a:pt x="894" y="2978"/>
                  </a:lnTo>
                  <a:lnTo>
                    <a:pt x="856" y="2967"/>
                  </a:lnTo>
                  <a:lnTo>
                    <a:pt x="818" y="2955"/>
                  </a:lnTo>
                  <a:lnTo>
                    <a:pt x="780" y="2942"/>
                  </a:lnTo>
                  <a:lnTo>
                    <a:pt x="743" y="2928"/>
                  </a:lnTo>
                  <a:lnTo>
                    <a:pt x="707" y="2914"/>
                  </a:lnTo>
                  <a:lnTo>
                    <a:pt x="670" y="2897"/>
                  </a:lnTo>
                  <a:lnTo>
                    <a:pt x="634" y="2880"/>
                  </a:lnTo>
                  <a:lnTo>
                    <a:pt x="599" y="2863"/>
                  </a:lnTo>
                  <a:lnTo>
                    <a:pt x="563" y="2846"/>
                  </a:lnTo>
                  <a:lnTo>
                    <a:pt x="528" y="2828"/>
                  </a:lnTo>
                  <a:lnTo>
                    <a:pt x="459" y="2791"/>
                  </a:lnTo>
                  <a:lnTo>
                    <a:pt x="389" y="2753"/>
                  </a:lnTo>
                  <a:lnTo>
                    <a:pt x="367" y="2742"/>
                  </a:lnTo>
                  <a:lnTo>
                    <a:pt x="345" y="2729"/>
                  </a:lnTo>
                  <a:lnTo>
                    <a:pt x="322" y="2716"/>
                  </a:lnTo>
                  <a:lnTo>
                    <a:pt x="299" y="2705"/>
                  </a:lnTo>
                  <a:lnTo>
                    <a:pt x="278" y="2692"/>
                  </a:lnTo>
                  <a:lnTo>
                    <a:pt x="255" y="2681"/>
                  </a:lnTo>
                  <a:lnTo>
                    <a:pt x="232" y="2668"/>
                  </a:lnTo>
                  <a:lnTo>
                    <a:pt x="209" y="2657"/>
                  </a:lnTo>
                  <a:lnTo>
                    <a:pt x="182" y="2642"/>
                  </a:lnTo>
                  <a:lnTo>
                    <a:pt x="157" y="2626"/>
                  </a:lnTo>
                  <a:lnTo>
                    <a:pt x="133" y="2608"/>
                  </a:lnTo>
                  <a:lnTo>
                    <a:pt x="112" y="2590"/>
                  </a:lnTo>
                  <a:lnTo>
                    <a:pt x="92" y="2571"/>
                  </a:lnTo>
                  <a:lnTo>
                    <a:pt x="75" y="2549"/>
                  </a:lnTo>
                  <a:lnTo>
                    <a:pt x="59" y="2527"/>
                  </a:lnTo>
                  <a:lnTo>
                    <a:pt x="45" y="2503"/>
                  </a:lnTo>
                  <a:lnTo>
                    <a:pt x="32" y="2478"/>
                  </a:lnTo>
                  <a:lnTo>
                    <a:pt x="23" y="2451"/>
                  </a:lnTo>
                  <a:lnTo>
                    <a:pt x="14" y="2425"/>
                  </a:lnTo>
                  <a:lnTo>
                    <a:pt x="8" y="2396"/>
                  </a:lnTo>
                  <a:lnTo>
                    <a:pt x="3" y="2366"/>
                  </a:lnTo>
                  <a:lnTo>
                    <a:pt x="1" y="2335"/>
                  </a:lnTo>
                  <a:lnTo>
                    <a:pt x="0" y="2302"/>
                  </a:lnTo>
                  <a:lnTo>
                    <a:pt x="1" y="2269"/>
                  </a:lnTo>
                  <a:lnTo>
                    <a:pt x="5" y="2233"/>
                  </a:lnTo>
                  <a:lnTo>
                    <a:pt x="8" y="2198"/>
                  </a:lnTo>
                  <a:lnTo>
                    <a:pt x="14" y="2161"/>
                  </a:lnTo>
                  <a:lnTo>
                    <a:pt x="21" y="2126"/>
                  </a:lnTo>
                  <a:lnTo>
                    <a:pt x="29" y="2089"/>
                  </a:lnTo>
                  <a:lnTo>
                    <a:pt x="38" y="2052"/>
                  </a:lnTo>
                  <a:lnTo>
                    <a:pt x="48" y="2014"/>
                  </a:lnTo>
                  <a:lnTo>
                    <a:pt x="60" y="1976"/>
                  </a:lnTo>
                  <a:lnTo>
                    <a:pt x="72" y="1939"/>
                  </a:lnTo>
                  <a:lnTo>
                    <a:pt x="87" y="1901"/>
                  </a:lnTo>
                  <a:lnTo>
                    <a:pt x="103" y="1862"/>
                  </a:lnTo>
                  <a:lnTo>
                    <a:pt x="119" y="1822"/>
                  </a:lnTo>
                  <a:lnTo>
                    <a:pt x="139" y="1782"/>
                  </a:lnTo>
                  <a:lnTo>
                    <a:pt x="158" y="1740"/>
                  </a:lnTo>
                  <a:lnTo>
                    <a:pt x="179" y="1699"/>
                  </a:lnTo>
                  <a:lnTo>
                    <a:pt x="202" y="1656"/>
                  </a:lnTo>
                  <a:lnTo>
                    <a:pt x="215" y="1634"/>
                  </a:lnTo>
                  <a:lnTo>
                    <a:pt x="227" y="1612"/>
                  </a:lnTo>
                  <a:lnTo>
                    <a:pt x="240" y="1589"/>
                  </a:lnTo>
                  <a:lnTo>
                    <a:pt x="252" y="1566"/>
                  </a:lnTo>
                  <a:lnTo>
                    <a:pt x="266" y="1544"/>
                  </a:lnTo>
                  <a:lnTo>
                    <a:pt x="279" y="1522"/>
                  </a:lnTo>
                  <a:lnTo>
                    <a:pt x="293" y="1501"/>
                  </a:lnTo>
                  <a:lnTo>
                    <a:pt x="305" y="1479"/>
                  </a:lnTo>
                  <a:lnTo>
                    <a:pt x="321" y="1452"/>
                  </a:lnTo>
                  <a:lnTo>
                    <a:pt x="336" y="1427"/>
                  </a:lnTo>
                  <a:lnTo>
                    <a:pt x="352" y="1401"/>
                  </a:lnTo>
                  <a:lnTo>
                    <a:pt x="367" y="1374"/>
                  </a:lnTo>
                  <a:lnTo>
                    <a:pt x="383" y="1348"/>
                  </a:lnTo>
                  <a:lnTo>
                    <a:pt x="398" y="1322"/>
                  </a:lnTo>
                  <a:lnTo>
                    <a:pt x="412" y="1295"/>
                  </a:lnTo>
                  <a:lnTo>
                    <a:pt x="427" y="1268"/>
                  </a:lnTo>
                  <a:lnTo>
                    <a:pt x="441" y="1241"/>
                  </a:lnTo>
                  <a:lnTo>
                    <a:pt x="453" y="1214"/>
                  </a:lnTo>
                  <a:lnTo>
                    <a:pt x="467" y="1186"/>
                  </a:lnTo>
                  <a:lnTo>
                    <a:pt x="480" y="1160"/>
                  </a:lnTo>
                  <a:lnTo>
                    <a:pt x="492" y="1132"/>
                  </a:lnTo>
                  <a:lnTo>
                    <a:pt x="505" y="1105"/>
                  </a:lnTo>
                  <a:lnTo>
                    <a:pt x="517" y="1077"/>
                  </a:lnTo>
                  <a:lnTo>
                    <a:pt x="530" y="1050"/>
                  </a:lnTo>
                  <a:lnTo>
                    <a:pt x="543" y="1022"/>
                  </a:lnTo>
                  <a:lnTo>
                    <a:pt x="555" y="994"/>
                  </a:lnTo>
                  <a:lnTo>
                    <a:pt x="569" y="966"/>
                  </a:lnTo>
                  <a:lnTo>
                    <a:pt x="582" y="937"/>
                  </a:lnTo>
                  <a:lnTo>
                    <a:pt x="595" y="909"/>
                  </a:lnTo>
                  <a:lnTo>
                    <a:pt x="609" y="881"/>
                  </a:lnTo>
                  <a:lnTo>
                    <a:pt x="623" y="852"/>
                  </a:lnTo>
                  <a:lnTo>
                    <a:pt x="638" y="825"/>
                  </a:lnTo>
                  <a:lnTo>
                    <a:pt x="652" y="801"/>
                  </a:lnTo>
                  <a:lnTo>
                    <a:pt x="667" y="778"/>
                  </a:lnTo>
                  <a:lnTo>
                    <a:pt x="683" y="757"/>
                  </a:lnTo>
                  <a:lnTo>
                    <a:pt x="700" y="738"/>
                  </a:lnTo>
                  <a:lnTo>
                    <a:pt x="718" y="721"/>
                  </a:lnTo>
                  <a:lnTo>
                    <a:pt x="738" y="705"/>
                  </a:lnTo>
                  <a:lnTo>
                    <a:pt x="758" y="691"/>
                  </a:lnTo>
                  <a:lnTo>
                    <a:pt x="780" y="678"/>
                  </a:lnTo>
                  <a:lnTo>
                    <a:pt x="803" y="668"/>
                  </a:lnTo>
                  <a:lnTo>
                    <a:pt x="826" y="659"/>
                  </a:lnTo>
                  <a:lnTo>
                    <a:pt x="851" y="652"/>
                  </a:lnTo>
                  <a:lnTo>
                    <a:pt x="876" y="647"/>
                  </a:lnTo>
                  <a:lnTo>
                    <a:pt x="903" y="644"/>
                  </a:lnTo>
                  <a:lnTo>
                    <a:pt x="929" y="643"/>
                  </a:lnTo>
                  <a:lnTo>
                    <a:pt x="958" y="643"/>
                  </a:lnTo>
                  <a:lnTo>
                    <a:pt x="987" y="645"/>
                  </a:lnTo>
                  <a:lnTo>
                    <a:pt x="999" y="647"/>
                  </a:lnTo>
                  <a:lnTo>
                    <a:pt x="1011" y="649"/>
                  </a:lnTo>
                  <a:lnTo>
                    <a:pt x="1023" y="652"/>
                  </a:lnTo>
                  <a:lnTo>
                    <a:pt x="1034" y="655"/>
                  </a:lnTo>
                  <a:lnTo>
                    <a:pt x="1045" y="660"/>
                  </a:lnTo>
                  <a:lnTo>
                    <a:pt x="1054" y="663"/>
                  </a:lnTo>
                  <a:lnTo>
                    <a:pt x="1065" y="668"/>
                  </a:lnTo>
                  <a:lnTo>
                    <a:pt x="1074" y="674"/>
                  </a:lnTo>
                  <a:lnTo>
                    <a:pt x="1091" y="685"/>
                  </a:lnTo>
                  <a:lnTo>
                    <a:pt x="1107" y="698"/>
                  </a:lnTo>
                  <a:lnTo>
                    <a:pt x="1122" y="711"/>
                  </a:lnTo>
                  <a:lnTo>
                    <a:pt x="1135" y="727"/>
                  </a:lnTo>
                  <a:lnTo>
                    <a:pt x="1146" y="744"/>
                  </a:lnTo>
                  <a:lnTo>
                    <a:pt x="1158" y="761"/>
                  </a:lnTo>
                  <a:lnTo>
                    <a:pt x="1167" y="779"/>
                  </a:lnTo>
                  <a:lnTo>
                    <a:pt x="1176" y="797"/>
                  </a:lnTo>
                  <a:lnTo>
                    <a:pt x="1191" y="835"/>
                  </a:lnTo>
                  <a:lnTo>
                    <a:pt x="1205" y="873"/>
                  </a:lnTo>
                  <a:lnTo>
                    <a:pt x="1214" y="898"/>
                  </a:lnTo>
                  <a:lnTo>
                    <a:pt x="1225" y="924"/>
                  </a:lnTo>
                  <a:lnTo>
                    <a:pt x="1238" y="950"/>
                  </a:lnTo>
                  <a:lnTo>
                    <a:pt x="1252" y="975"/>
                  </a:lnTo>
                  <a:lnTo>
                    <a:pt x="1268" y="1000"/>
                  </a:lnTo>
                  <a:lnTo>
                    <a:pt x="1285" y="1026"/>
                  </a:lnTo>
                  <a:lnTo>
                    <a:pt x="1303" y="1050"/>
                  </a:lnTo>
                  <a:lnTo>
                    <a:pt x="1323" y="1074"/>
                  </a:lnTo>
                  <a:lnTo>
                    <a:pt x="1333" y="1085"/>
                  </a:lnTo>
                  <a:lnTo>
                    <a:pt x="1343" y="1094"/>
                  </a:lnTo>
                  <a:lnTo>
                    <a:pt x="1354" y="1104"/>
                  </a:lnTo>
                  <a:lnTo>
                    <a:pt x="1364" y="1109"/>
                  </a:lnTo>
                  <a:lnTo>
                    <a:pt x="1374" y="1115"/>
                  </a:lnTo>
                  <a:lnTo>
                    <a:pt x="1385" y="1119"/>
                  </a:lnTo>
                  <a:lnTo>
                    <a:pt x="1394" y="1120"/>
                  </a:lnTo>
                  <a:lnTo>
                    <a:pt x="1404" y="1120"/>
                  </a:lnTo>
                  <a:lnTo>
                    <a:pt x="1414" y="1117"/>
                  </a:lnTo>
                  <a:lnTo>
                    <a:pt x="1424" y="1113"/>
                  </a:lnTo>
                  <a:lnTo>
                    <a:pt x="1433" y="1108"/>
                  </a:lnTo>
                  <a:lnTo>
                    <a:pt x="1441" y="1101"/>
                  </a:lnTo>
                  <a:lnTo>
                    <a:pt x="1448" y="1093"/>
                  </a:lnTo>
                  <a:lnTo>
                    <a:pt x="1455" y="1085"/>
                  </a:lnTo>
                  <a:lnTo>
                    <a:pt x="1460" y="1076"/>
                  </a:lnTo>
                  <a:lnTo>
                    <a:pt x="1465" y="1068"/>
                  </a:lnTo>
                  <a:lnTo>
                    <a:pt x="1480" y="1042"/>
                  </a:lnTo>
                  <a:lnTo>
                    <a:pt x="1491" y="1014"/>
                  </a:lnTo>
                  <a:lnTo>
                    <a:pt x="1503" y="988"/>
                  </a:lnTo>
                  <a:lnTo>
                    <a:pt x="1511" y="961"/>
                  </a:lnTo>
                  <a:lnTo>
                    <a:pt x="1519" y="935"/>
                  </a:lnTo>
                  <a:lnTo>
                    <a:pt x="1523" y="910"/>
                  </a:lnTo>
                  <a:lnTo>
                    <a:pt x="1527" y="886"/>
                  </a:lnTo>
                  <a:lnTo>
                    <a:pt x="1528" y="862"/>
                  </a:lnTo>
                  <a:lnTo>
                    <a:pt x="1527" y="827"/>
                  </a:lnTo>
                  <a:lnTo>
                    <a:pt x="1526" y="791"/>
                  </a:lnTo>
                  <a:lnTo>
                    <a:pt x="1522" y="754"/>
                  </a:lnTo>
                  <a:lnTo>
                    <a:pt x="1517" y="716"/>
                  </a:lnTo>
                  <a:lnTo>
                    <a:pt x="1511" y="677"/>
                  </a:lnTo>
                  <a:lnTo>
                    <a:pt x="1503" y="638"/>
                  </a:lnTo>
                  <a:lnTo>
                    <a:pt x="1494" y="597"/>
                  </a:lnTo>
                  <a:lnTo>
                    <a:pt x="1483" y="555"/>
                  </a:lnTo>
                  <a:lnTo>
                    <a:pt x="1475" y="526"/>
                  </a:lnTo>
                  <a:lnTo>
                    <a:pt x="1470" y="496"/>
                  </a:lnTo>
                  <a:lnTo>
                    <a:pt x="1465" y="467"/>
                  </a:lnTo>
                  <a:lnTo>
                    <a:pt x="1461" y="438"/>
                  </a:lnTo>
                  <a:lnTo>
                    <a:pt x="1459" y="411"/>
                  </a:lnTo>
                  <a:lnTo>
                    <a:pt x="1459" y="383"/>
                  </a:lnTo>
                  <a:lnTo>
                    <a:pt x="1459" y="356"/>
                  </a:lnTo>
                  <a:lnTo>
                    <a:pt x="1461" y="328"/>
                  </a:lnTo>
                  <a:lnTo>
                    <a:pt x="1465" y="302"/>
                  </a:lnTo>
                  <a:lnTo>
                    <a:pt x="1470" y="276"/>
                  </a:lnTo>
                  <a:lnTo>
                    <a:pt x="1475" y="249"/>
                  </a:lnTo>
                  <a:lnTo>
                    <a:pt x="1482" y="224"/>
                  </a:lnTo>
                  <a:lnTo>
                    <a:pt x="1491" y="199"/>
                  </a:lnTo>
                  <a:lnTo>
                    <a:pt x="1500" y="173"/>
                  </a:lnTo>
                  <a:lnTo>
                    <a:pt x="1512" y="148"/>
                  </a:lnTo>
                  <a:lnTo>
                    <a:pt x="1525" y="124"/>
                  </a:lnTo>
                  <a:lnTo>
                    <a:pt x="1539" y="100"/>
                  </a:lnTo>
                  <a:lnTo>
                    <a:pt x="1554" y="78"/>
                  </a:lnTo>
                  <a:lnTo>
                    <a:pt x="1562" y="69"/>
                  </a:lnTo>
                  <a:lnTo>
                    <a:pt x="1570" y="60"/>
                  </a:lnTo>
                  <a:lnTo>
                    <a:pt x="1578" y="51"/>
                  </a:lnTo>
                  <a:lnTo>
                    <a:pt x="1587" y="43"/>
                  </a:lnTo>
                  <a:lnTo>
                    <a:pt x="1595" y="36"/>
                  </a:lnTo>
                  <a:lnTo>
                    <a:pt x="1604" y="29"/>
                  </a:lnTo>
                  <a:lnTo>
                    <a:pt x="1613" y="23"/>
                  </a:lnTo>
                  <a:lnTo>
                    <a:pt x="1622" y="19"/>
                  </a:lnTo>
                  <a:lnTo>
                    <a:pt x="1631" y="14"/>
                  </a:lnTo>
                  <a:lnTo>
                    <a:pt x="1640" y="9"/>
                  </a:lnTo>
                  <a:lnTo>
                    <a:pt x="1650" y="6"/>
                  </a:lnTo>
                  <a:lnTo>
                    <a:pt x="1659" y="4"/>
                  </a:lnTo>
                  <a:lnTo>
                    <a:pt x="1669" y="3"/>
                  </a:lnTo>
                  <a:lnTo>
                    <a:pt x="1678" y="0"/>
                  </a:lnTo>
                  <a:lnTo>
                    <a:pt x="1689" y="0"/>
                  </a:lnTo>
                  <a:lnTo>
                    <a:pt x="1699" y="0"/>
                  </a:lnTo>
                  <a:lnTo>
                    <a:pt x="1709" y="1"/>
                  </a:lnTo>
                  <a:lnTo>
                    <a:pt x="1720" y="3"/>
                  </a:lnTo>
                  <a:lnTo>
                    <a:pt x="1730" y="5"/>
                  </a:lnTo>
                  <a:lnTo>
                    <a:pt x="1740" y="7"/>
                  </a:lnTo>
                  <a:lnTo>
                    <a:pt x="1761" y="14"/>
                  </a:lnTo>
                  <a:lnTo>
                    <a:pt x="1783" y="24"/>
                  </a:lnTo>
                  <a:lnTo>
                    <a:pt x="1806" y="37"/>
                  </a:lnTo>
                  <a:lnTo>
                    <a:pt x="1827" y="52"/>
                  </a:lnTo>
                  <a:lnTo>
                    <a:pt x="1837" y="58"/>
                  </a:lnTo>
                  <a:lnTo>
                    <a:pt x="1857" y="73"/>
                  </a:lnTo>
                  <a:lnTo>
                    <a:pt x="1877" y="87"/>
                  </a:lnTo>
                  <a:lnTo>
                    <a:pt x="1896" y="104"/>
                  </a:lnTo>
                  <a:lnTo>
                    <a:pt x="1915" y="120"/>
                  </a:lnTo>
                  <a:lnTo>
                    <a:pt x="1939" y="143"/>
                  </a:lnTo>
                  <a:lnTo>
                    <a:pt x="1964" y="163"/>
                  </a:lnTo>
                  <a:lnTo>
                    <a:pt x="1989" y="182"/>
                  </a:lnTo>
                  <a:lnTo>
                    <a:pt x="2017" y="200"/>
                  </a:lnTo>
                  <a:lnTo>
                    <a:pt x="2045" y="217"/>
                  </a:lnTo>
                  <a:lnTo>
                    <a:pt x="2074" y="232"/>
                  </a:lnTo>
                  <a:lnTo>
                    <a:pt x="2105" y="247"/>
                  </a:lnTo>
                  <a:lnTo>
                    <a:pt x="2136" y="259"/>
                  </a:lnTo>
                  <a:lnTo>
                    <a:pt x="2136" y="301"/>
                  </a:lnTo>
                  <a:lnTo>
                    <a:pt x="2100" y="287"/>
                  </a:lnTo>
                  <a:lnTo>
                    <a:pt x="2066" y="272"/>
                  </a:lnTo>
                  <a:lnTo>
                    <a:pt x="2033" y="255"/>
                  </a:lnTo>
                  <a:lnTo>
                    <a:pt x="2002" y="237"/>
                  </a:lnTo>
                  <a:lnTo>
                    <a:pt x="1971" y="217"/>
                  </a:lnTo>
                  <a:lnTo>
                    <a:pt x="1942" y="195"/>
                  </a:lnTo>
                  <a:lnTo>
                    <a:pt x="1915" y="172"/>
                  </a:lnTo>
                  <a:lnTo>
                    <a:pt x="1887" y="148"/>
                  </a:lnTo>
                  <a:lnTo>
                    <a:pt x="1870" y="132"/>
                  </a:lnTo>
                  <a:lnTo>
                    <a:pt x="1852" y="118"/>
                  </a:lnTo>
                  <a:lnTo>
                    <a:pt x="1833" y="104"/>
                  </a:lnTo>
                  <a:lnTo>
                    <a:pt x="1814" y="90"/>
                  </a:lnTo>
                  <a:lnTo>
                    <a:pt x="1804" y="84"/>
                  </a:lnTo>
                  <a:lnTo>
                    <a:pt x="1786" y="71"/>
                  </a:lnTo>
                  <a:lnTo>
                    <a:pt x="1768" y="60"/>
                  </a:lnTo>
                  <a:lnTo>
                    <a:pt x="1749" y="52"/>
                  </a:lnTo>
                  <a:lnTo>
                    <a:pt x="1732" y="46"/>
                  </a:lnTo>
                  <a:lnTo>
                    <a:pt x="1715" y="42"/>
                  </a:lnTo>
                  <a:lnTo>
                    <a:pt x="1699" y="39"/>
                  </a:lnTo>
                  <a:lnTo>
                    <a:pt x="1683" y="40"/>
                  </a:lnTo>
                  <a:lnTo>
                    <a:pt x="1668" y="43"/>
                  </a:lnTo>
                  <a:lnTo>
                    <a:pt x="1653" y="47"/>
                  </a:lnTo>
                  <a:lnTo>
                    <a:pt x="1638" y="54"/>
                  </a:lnTo>
                  <a:lnTo>
                    <a:pt x="1624" y="63"/>
                  </a:lnTo>
                  <a:lnTo>
                    <a:pt x="1611" y="75"/>
                  </a:lnTo>
                  <a:lnTo>
                    <a:pt x="1597" y="89"/>
                  </a:lnTo>
                  <a:lnTo>
                    <a:pt x="1584" y="105"/>
                  </a:lnTo>
                  <a:lnTo>
                    <a:pt x="1572" y="123"/>
                  </a:lnTo>
                  <a:lnTo>
                    <a:pt x="1559" y="144"/>
                  </a:lnTo>
                  <a:lnTo>
                    <a:pt x="1548" y="165"/>
                  </a:lnTo>
                  <a:lnTo>
                    <a:pt x="1537" y="188"/>
                  </a:lnTo>
                  <a:lnTo>
                    <a:pt x="1528" y="212"/>
                  </a:lnTo>
                  <a:lnTo>
                    <a:pt x="1520" y="235"/>
                  </a:lnTo>
                  <a:lnTo>
                    <a:pt x="1513" y="259"/>
                  </a:lnTo>
                  <a:lnTo>
                    <a:pt x="1507" y="284"/>
                  </a:lnTo>
                  <a:lnTo>
                    <a:pt x="1504" y="309"/>
                  </a:lnTo>
                  <a:lnTo>
                    <a:pt x="1500" y="333"/>
                  </a:lnTo>
                  <a:lnTo>
                    <a:pt x="1498" y="358"/>
                  </a:lnTo>
                  <a:lnTo>
                    <a:pt x="1498" y="385"/>
                  </a:lnTo>
                  <a:lnTo>
                    <a:pt x="1499" y="410"/>
                  </a:lnTo>
                  <a:lnTo>
                    <a:pt x="1500" y="436"/>
                  </a:lnTo>
                  <a:lnTo>
                    <a:pt x="1504" y="463"/>
                  </a:lnTo>
                  <a:lnTo>
                    <a:pt x="1509" y="490"/>
                  </a:lnTo>
                  <a:lnTo>
                    <a:pt x="1514" y="518"/>
                  </a:lnTo>
                  <a:lnTo>
                    <a:pt x="1521" y="545"/>
                  </a:lnTo>
                  <a:lnTo>
                    <a:pt x="1533" y="588"/>
                  </a:lnTo>
                  <a:lnTo>
                    <a:pt x="1542" y="630"/>
                  </a:lnTo>
                  <a:lnTo>
                    <a:pt x="1550" y="671"/>
                  </a:lnTo>
                  <a:lnTo>
                    <a:pt x="1556" y="711"/>
                  </a:lnTo>
                  <a:lnTo>
                    <a:pt x="1561" y="750"/>
                  </a:lnTo>
                  <a:lnTo>
                    <a:pt x="1565" y="788"/>
                  </a:lnTo>
                  <a:lnTo>
                    <a:pt x="1567" y="826"/>
                  </a:lnTo>
                  <a:lnTo>
                    <a:pt x="1567" y="862"/>
                  </a:lnTo>
                  <a:lnTo>
                    <a:pt x="1567" y="879"/>
                  </a:lnTo>
                  <a:lnTo>
                    <a:pt x="1565" y="896"/>
                  </a:lnTo>
                  <a:lnTo>
                    <a:pt x="1562" y="913"/>
                  </a:lnTo>
                  <a:lnTo>
                    <a:pt x="1560" y="929"/>
                  </a:lnTo>
                  <a:lnTo>
                    <a:pt x="1552" y="963"/>
                  </a:lnTo>
                  <a:lnTo>
                    <a:pt x="1543" y="992"/>
                  </a:lnTo>
                  <a:lnTo>
                    <a:pt x="1531" y="1021"/>
                  </a:lnTo>
                  <a:lnTo>
                    <a:pt x="1521" y="1046"/>
                  </a:lnTo>
                  <a:lnTo>
                    <a:pt x="1510" y="1068"/>
                  </a:lnTo>
                  <a:lnTo>
                    <a:pt x="1499" y="1088"/>
                  </a:lnTo>
                  <a:lnTo>
                    <a:pt x="1488" y="1106"/>
                  </a:lnTo>
                  <a:lnTo>
                    <a:pt x="1476" y="1121"/>
                  </a:lnTo>
                  <a:lnTo>
                    <a:pt x="1464" y="1133"/>
                  </a:lnTo>
                  <a:lnTo>
                    <a:pt x="1451" y="1143"/>
                  </a:lnTo>
                  <a:lnTo>
                    <a:pt x="1440" y="1150"/>
                  </a:lnTo>
                  <a:lnTo>
                    <a:pt x="1428" y="1154"/>
                  </a:lnTo>
                  <a:lnTo>
                    <a:pt x="1418" y="1158"/>
                  </a:lnTo>
                  <a:lnTo>
                    <a:pt x="1408" y="1159"/>
                  </a:lnTo>
                  <a:lnTo>
                    <a:pt x="1397" y="1159"/>
                  </a:lnTo>
                  <a:lnTo>
                    <a:pt x="1385" y="1159"/>
                  </a:lnTo>
                  <a:lnTo>
                    <a:pt x="1372" y="1155"/>
                  </a:lnTo>
                  <a:lnTo>
                    <a:pt x="1357" y="1151"/>
                  </a:lnTo>
                  <a:lnTo>
                    <a:pt x="1342" y="1143"/>
                  </a:lnTo>
                  <a:lnTo>
                    <a:pt x="1327" y="1132"/>
                  </a:lnTo>
                  <a:lnTo>
                    <a:pt x="1318" y="1125"/>
                  </a:lnTo>
                  <a:lnTo>
                    <a:pt x="1310" y="1117"/>
                  </a:lnTo>
                  <a:lnTo>
                    <a:pt x="1302" y="1109"/>
                  </a:lnTo>
                  <a:lnTo>
                    <a:pt x="1293" y="1099"/>
                  </a:lnTo>
                  <a:lnTo>
                    <a:pt x="1277" y="1081"/>
                  </a:lnTo>
                  <a:lnTo>
                    <a:pt x="1261" y="1059"/>
                  </a:lnTo>
                  <a:lnTo>
                    <a:pt x="1244" y="1035"/>
                  </a:lnTo>
                  <a:lnTo>
                    <a:pt x="1226" y="1010"/>
                  </a:lnTo>
                  <a:lnTo>
                    <a:pt x="1209" y="981"/>
                  </a:lnTo>
                  <a:lnTo>
                    <a:pt x="1194" y="951"/>
                  </a:lnTo>
                  <a:lnTo>
                    <a:pt x="1186" y="935"/>
                  </a:lnTo>
                  <a:lnTo>
                    <a:pt x="1179" y="919"/>
                  </a:lnTo>
                  <a:lnTo>
                    <a:pt x="1174" y="903"/>
                  </a:lnTo>
                  <a:lnTo>
                    <a:pt x="1168" y="886"/>
                  </a:lnTo>
                  <a:lnTo>
                    <a:pt x="1160" y="864"/>
                  </a:lnTo>
                  <a:lnTo>
                    <a:pt x="1153" y="843"/>
                  </a:lnTo>
                  <a:lnTo>
                    <a:pt x="1145" y="824"/>
                  </a:lnTo>
                  <a:lnTo>
                    <a:pt x="1137" y="805"/>
                  </a:lnTo>
                  <a:lnTo>
                    <a:pt x="1128" y="789"/>
                  </a:lnTo>
                  <a:lnTo>
                    <a:pt x="1119" y="773"/>
                  </a:lnTo>
                  <a:lnTo>
                    <a:pt x="1109" y="758"/>
                  </a:lnTo>
                  <a:lnTo>
                    <a:pt x="1099" y="745"/>
                  </a:lnTo>
                  <a:lnTo>
                    <a:pt x="1088" y="733"/>
                  </a:lnTo>
                  <a:lnTo>
                    <a:pt x="1076" y="722"/>
                  </a:lnTo>
                  <a:lnTo>
                    <a:pt x="1063" y="713"/>
                  </a:lnTo>
                  <a:lnTo>
                    <a:pt x="1049" y="705"/>
                  </a:lnTo>
                  <a:lnTo>
                    <a:pt x="1034" y="698"/>
                  </a:lnTo>
                  <a:lnTo>
                    <a:pt x="1018" y="692"/>
                  </a:lnTo>
                  <a:lnTo>
                    <a:pt x="1000" y="687"/>
                  </a:lnTo>
                  <a:lnTo>
                    <a:pt x="982" y="684"/>
                  </a:lnTo>
                  <a:lnTo>
                    <a:pt x="956" y="682"/>
                  </a:lnTo>
                  <a:lnTo>
                    <a:pt x="932" y="682"/>
                  </a:lnTo>
                  <a:lnTo>
                    <a:pt x="907" y="683"/>
                  </a:lnTo>
                  <a:lnTo>
                    <a:pt x="883" y="685"/>
                  </a:lnTo>
                  <a:lnTo>
                    <a:pt x="862" y="690"/>
                  </a:lnTo>
                  <a:lnTo>
                    <a:pt x="840" y="695"/>
                  </a:lnTo>
                  <a:lnTo>
                    <a:pt x="819" y="703"/>
                  </a:lnTo>
                  <a:lnTo>
                    <a:pt x="798" y="713"/>
                  </a:lnTo>
                  <a:lnTo>
                    <a:pt x="779" y="723"/>
                  </a:lnTo>
                  <a:lnTo>
                    <a:pt x="762" y="735"/>
                  </a:lnTo>
                  <a:lnTo>
                    <a:pt x="745" y="749"/>
                  </a:lnTo>
                  <a:lnTo>
                    <a:pt x="727" y="765"/>
                  </a:lnTo>
                  <a:lnTo>
                    <a:pt x="712" y="783"/>
                  </a:lnTo>
                  <a:lnTo>
                    <a:pt x="698" y="801"/>
                  </a:lnTo>
                  <a:lnTo>
                    <a:pt x="685" y="822"/>
                  </a:lnTo>
                  <a:lnTo>
                    <a:pt x="672" y="843"/>
                  </a:lnTo>
                  <a:lnTo>
                    <a:pt x="659" y="871"/>
                  </a:lnTo>
                  <a:lnTo>
                    <a:pt x="645" y="898"/>
                  </a:lnTo>
                  <a:lnTo>
                    <a:pt x="631" y="926"/>
                  </a:lnTo>
                  <a:lnTo>
                    <a:pt x="617" y="955"/>
                  </a:lnTo>
                  <a:lnTo>
                    <a:pt x="605" y="982"/>
                  </a:lnTo>
                  <a:lnTo>
                    <a:pt x="591" y="1011"/>
                  </a:lnTo>
                  <a:lnTo>
                    <a:pt x="578" y="1038"/>
                  </a:lnTo>
                  <a:lnTo>
                    <a:pt x="566" y="1066"/>
                  </a:lnTo>
                  <a:lnTo>
                    <a:pt x="553" y="1093"/>
                  </a:lnTo>
                  <a:lnTo>
                    <a:pt x="541" y="1121"/>
                  </a:lnTo>
                  <a:lnTo>
                    <a:pt x="528" y="1148"/>
                  </a:lnTo>
                  <a:lnTo>
                    <a:pt x="515" y="1176"/>
                  </a:lnTo>
                  <a:lnTo>
                    <a:pt x="502" y="1205"/>
                  </a:lnTo>
                  <a:lnTo>
                    <a:pt x="489" y="1232"/>
                  </a:lnTo>
                  <a:lnTo>
                    <a:pt x="475" y="1258"/>
                  </a:lnTo>
                  <a:lnTo>
                    <a:pt x="461" y="1286"/>
                  </a:lnTo>
                  <a:lnTo>
                    <a:pt x="447" y="1314"/>
                  </a:lnTo>
                  <a:lnTo>
                    <a:pt x="433" y="1340"/>
                  </a:lnTo>
                  <a:lnTo>
                    <a:pt x="418" y="1367"/>
                  </a:lnTo>
                  <a:lnTo>
                    <a:pt x="402" y="1394"/>
                  </a:lnTo>
                  <a:lnTo>
                    <a:pt x="387" y="1420"/>
                  </a:lnTo>
                  <a:lnTo>
                    <a:pt x="371" y="1447"/>
                  </a:lnTo>
                  <a:lnTo>
                    <a:pt x="355" y="1473"/>
                  </a:lnTo>
                  <a:lnTo>
                    <a:pt x="340" y="1498"/>
                  </a:lnTo>
                  <a:lnTo>
                    <a:pt x="326" y="1520"/>
                  </a:lnTo>
                  <a:lnTo>
                    <a:pt x="313" y="1542"/>
                  </a:lnTo>
                  <a:lnTo>
                    <a:pt x="301" y="1564"/>
                  </a:lnTo>
                  <a:lnTo>
                    <a:pt x="287" y="1587"/>
                  </a:lnTo>
                  <a:lnTo>
                    <a:pt x="274" y="1608"/>
                  </a:lnTo>
                  <a:lnTo>
                    <a:pt x="262" y="1630"/>
                  </a:lnTo>
                  <a:lnTo>
                    <a:pt x="249" y="1653"/>
                  </a:lnTo>
                  <a:lnTo>
                    <a:pt x="236" y="1675"/>
                  </a:lnTo>
                  <a:lnTo>
                    <a:pt x="215" y="1716"/>
                  </a:lnTo>
                  <a:lnTo>
                    <a:pt x="194" y="1757"/>
                  </a:lnTo>
                  <a:lnTo>
                    <a:pt x="174" y="1798"/>
                  </a:lnTo>
                  <a:lnTo>
                    <a:pt x="156" y="1837"/>
                  </a:lnTo>
                  <a:lnTo>
                    <a:pt x="140" y="1876"/>
                  </a:lnTo>
                  <a:lnTo>
                    <a:pt x="124" y="1913"/>
                  </a:lnTo>
                  <a:lnTo>
                    <a:pt x="110" y="1951"/>
                  </a:lnTo>
                  <a:lnTo>
                    <a:pt x="98" y="1988"/>
                  </a:lnTo>
                  <a:lnTo>
                    <a:pt x="86" y="2025"/>
                  </a:lnTo>
                  <a:lnTo>
                    <a:pt x="76" y="2061"/>
                  </a:lnTo>
                  <a:lnTo>
                    <a:pt x="67" y="2097"/>
                  </a:lnTo>
                  <a:lnTo>
                    <a:pt x="60" y="2132"/>
                  </a:lnTo>
                  <a:lnTo>
                    <a:pt x="53" y="2168"/>
                  </a:lnTo>
                  <a:lnTo>
                    <a:pt x="48" y="2202"/>
                  </a:lnTo>
                  <a:lnTo>
                    <a:pt x="44" y="2237"/>
                  </a:lnTo>
                  <a:lnTo>
                    <a:pt x="41" y="2272"/>
                  </a:lnTo>
                  <a:lnTo>
                    <a:pt x="40" y="2302"/>
                  </a:lnTo>
                  <a:lnTo>
                    <a:pt x="40" y="2331"/>
                  </a:lnTo>
                  <a:lnTo>
                    <a:pt x="42" y="2360"/>
                  </a:lnTo>
                  <a:lnTo>
                    <a:pt x="46" y="2386"/>
                  </a:lnTo>
                  <a:lnTo>
                    <a:pt x="52" y="2412"/>
                  </a:lnTo>
                  <a:lnTo>
                    <a:pt x="60" y="2436"/>
                  </a:lnTo>
                  <a:lnTo>
                    <a:pt x="69" y="2461"/>
                  </a:lnTo>
                  <a:lnTo>
                    <a:pt x="79" y="2483"/>
                  </a:lnTo>
                  <a:lnTo>
                    <a:pt x="92" y="2504"/>
                  </a:lnTo>
                  <a:lnTo>
                    <a:pt x="107" y="2525"/>
                  </a:lnTo>
                  <a:lnTo>
                    <a:pt x="122" y="2544"/>
                  </a:lnTo>
                  <a:lnTo>
                    <a:pt x="140" y="2561"/>
                  </a:lnTo>
                  <a:lnTo>
                    <a:pt x="160" y="2579"/>
                  </a:lnTo>
                  <a:lnTo>
                    <a:pt x="180" y="2594"/>
                  </a:lnTo>
                  <a:lnTo>
                    <a:pt x="203" y="2608"/>
                  </a:lnTo>
                  <a:lnTo>
                    <a:pt x="227" y="2622"/>
                  </a:lnTo>
                  <a:lnTo>
                    <a:pt x="250" y="2634"/>
                  </a:lnTo>
                  <a:lnTo>
                    <a:pt x="273" y="2645"/>
                  </a:lnTo>
                  <a:lnTo>
                    <a:pt x="296" y="2658"/>
                  </a:lnTo>
                  <a:lnTo>
                    <a:pt x="319" y="2669"/>
                  </a:lnTo>
                  <a:lnTo>
                    <a:pt x="341" y="2682"/>
                  </a:lnTo>
                  <a:lnTo>
                    <a:pt x="364" y="2694"/>
                  </a:lnTo>
                  <a:lnTo>
                    <a:pt x="387" y="2706"/>
                  </a:lnTo>
                  <a:lnTo>
                    <a:pt x="408" y="2719"/>
                  </a:lnTo>
                  <a:lnTo>
                    <a:pt x="476" y="2755"/>
                  </a:lnTo>
                  <a:lnTo>
                    <a:pt x="545" y="2792"/>
                  </a:lnTo>
                  <a:lnTo>
                    <a:pt x="579" y="2810"/>
                  </a:lnTo>
                  <a:lnTo>
                    <a:pt x="614" y="2828"/>
                  </a:lnTo>
                  <a:lnTo>
                    <a:pt x="649" y="2845"/>
                  </a:lnTo>
                  <a:lnTo>
                    <a:pt x="685" y="2861"/>
                  </a:lnTo>
                  <a:lnTo>
                    <a:pt x="720" y="2876"/>
                  </a:lnTo>
                  <a:lnTo>
                    <a:pt x="756" y="2891"/>
                  </a:lnTo>
                  <a:lnTo>
                    <a:pt x="793" y="2904"/>
                  </a:lnTo>
                  <a:lnTo>
                    <a:pt x="828" y="2917"/>
                  </a:lnTo>
                  <a:lnTo>
                    <a:pt x="866" y="2930"/>
                  </a:lnTo>
                  <a:lnTo>
                    <a:pt x="903" y="2940"/>
                  </a:lnTo>
                  <a:lnTo>
                    <a:pt x="941" y="2949"/>
                  </a:lnTo>
                  <a:lnTo>
                    <a:pt x="979" y="2957"/>
                  </a:lnTo>
                  <a:lnTo>
                    <a:pt x="1016" y="2963"/>
                  </a:lnTo>
                  <a:lnTo>
                    <a:pt x="1054" y="2967"/>
                  </a:lnTo>
                  <a:lnTo>
                    <a:pt x="1092" y="2971"/>
                  </a:lnTo>
                  <a:lnTo>
                    <a:pt x="1130" y="2973"/>
                  </a:lnTo>
                  <a:lnTo>
                    <a:pt x="1168" y="2973"/>
                  </a:lnTo>
                  <a:lnTo>
                    <a:pt x="1206" y="2972"/>
                  </a:lnTo>
                  <a:lnTo>
                    <a:pt x="1244" y="2970"/>
                  </a:lnTo>
                  <a:lnTo>
                    <a:pt x="1281" y="2966"/>
                  </a:lnTo>
                  <a:lnTo>
                    <a:pt x="1319" y="2961"/>
                  </a:lnTo>
                  <a:lnTo>
                    <a:pt x="1356" y="2953"/>
                  </a:lnTo>
                  <a:lnTo>
                    <a:pt x="1393" y="2945"/>
                  </a:lnTo>
                  <a:lnTo>
                    <a:pt x="1428" y="2934"/>
                  </a:lnTo>
                  <a:lnTo>
                    <a:pt x="1464" y="2922"/>
                  </a:lnTo>
                  <a:lnTo>
                    <a:pt x="1498" y="2908"/>
                  </a:lnTo>
                  <a:lnTo>
                    <a:pt x="1533" y="2892"/>
                  </a:lnTo>
                  <a:lnTo>
                    <a:pt x="1566" y="2875"/>
                  </a:lnTo>
                  <a:lnTo>
                    <a:pt x="1598" y="2856"/>
                  </a:lnTo>
                  <a:lnTo>
                    <a:pt x="1629" y="2834"/>
                  </a:lnTo>
                  <a:lnTo>
                    <a:pt x="1660" y="2813"/>
                  </a:lnTo>
                  <a:lnTo>
                    <a:pt x="1689" y="2787"/>
                  </a:lnTo>
                  <a:lnTo>
                    <a:pt x="1717" y="2761"/>
                  </a:lnTo>
                  <a:lnTo>
                    <a:pt x="1744" y="2733"/>
                  </a:lnTo>
                  <a:lnTo>
                    <a:pt x="1770" y="2704"/>
                  </a:lnTo>
                  <a:lnTo>
                    <a:pt x="1794" y="2672"/>
                  </a:lnTo>
                  <a:lnTo>
                    <a:pt x="1817" y="2637"/>
                  </a:lnTo>
                  <a:lnTo>
                    <a:pt x="1838" y="2602"/>
                  </a:lnTo>
                  <a:lnTo>
                    <a:pt x="1857" y="2563"/>
                  </a:lnTo>
                  <a:lnTo>
                    <a:pt x="1876" y="2524"/>
                  </a:lnTo>
                  <a:lnTo>
                    <a:pt x="1892" y="2481"/>
                  </a:lnTo>
                  <a:lnTo>
                    <a:pt x="1907" y="2438"/>
                  </a:lnTo>
                  <a:lnTo>
                    <a:pt x="1919" y="2391"/>
                  </a:lnTo>
                  <a:lnTo>
                    <a:pt x="1930" y="2342"/>
                  </a:lnTo>
                  <a:lnTo>
                    <a:pt x="1936" y="2306"/>
                  </a:lnTo>
                  <a:lnTo>
                    <a:pt x="1944" y="2264"/>
                  </a:lnTo>
                  <a:lnTo>
                    <a:pt x="1954" y="2222"/>
                  </a:lnTo>
                  <a:lnTo>
                    <a:pt x="1959" y="2201"/>
                  </a:lnTo>
                  <a:lnTo>
                    <a:pt x="1965" y="2181"/>
                  </a:lnTo>
                  <a:lnTo>
                    <a:pt x="1972" y="2160"/>
                  </a:lnTo>
                  <a:lnTo>
                    <a:pt x="1980" y="2141"/>
                  </a:lnTo>
                  <a:lnTo>
                    <a:pt x="1986" y="2127"/>
                  </a:lnTo>
                  <a:lnTo>
                    <a:pt x="1993" y="2113"/>
                  </a:lnTo>
                  <a:lnTo>
                    <a:pt x="1999" y="2100"/>
                  </a:lnTo>
                  <a:lnTo>
                    <a:pt x="2008" y="2088"/>
                  </a:lnTo>
                  <a:lnTo>
                    <a:pt x="2016" y="2075"/>
                  </a:lnTo>
                  <a:lnTo>
                    <a:pt x="2025" y="2064"/>
                  </a:lnTo>
                  <a:lnTo>
                    <a:pt x="2034" y="2053"/>
                  </a:lnTo>
                  <a:lnTo>
                    <a:pt x="2043" y="2042"/>
                  </a:lnTo>
                  <a:lnTo>
                    <a:pt x="2053" y="2032"/>
                  </a:lnTo>
                  <a:lnTo>
                    <a:pt x="2064" y="2022"/>
                  </a:lnTo>
                  <a:lnTo>
                    <a:pt x="2074" y="2013"/>
                  </a:lnTo>
                  <a:lnTo>
                    <a:pt x="2086" y="2004"/>
                  </a:lnTo>
                  <a:lnTo>
                    <a:pt x="2097" y="1996"/>
                  </a:lnTo>
                  <a:lnTo>
                    <a:pt x="2110" y="1988"/>
                  </a:lnTo>
                  <a:lnTo>
                    <a:pt x="2122" y="1981"/>
                  </a:lnTo>
                  <a:lnTo>
                    <a:pt x="2136" y="1974"/>
                  </a:lnTo>
                  <a:lnTo>
                    <a:pt x="2136" y="2019"/>
                  </a:lnTo>
                  <a:lnTo>
                    <a:pt x="2116" y="2032"/>
                  </a:lnTo>
                  <a:lnTo>
                    <a:pt x="2098" y="2045"/>
                  </a:lnTo>
                  <a:lnTo>
                    <a:pt x="2081" y="2060"/>
                  </a:lnTo>
                  <a:lnTo>
                    <a:pt x="2065" y="2076"/>
                  </a:lnTo>
                  <a:lnTo>
                    <a:pt x="2051" y="2095"/>
                  </a:lnTo>
                  <a:lnTo>
                    <a:pt x="2037" y="2114"/>
                  </a:lnTo>
                  <a:lnTo>
                    <a:pt x="2026" y="2135"/>
                  </a:lnTo>
                  <a:lnTo>
                    <a:pt x="2016" y="2157"/>
                  </a:lnTo>
                  <a:lnTo>
                    <a:pt x="2009" y="2175"/>
                  </a:lnTo>
                  <a:lnTo>
                    <a:pt x="2002" y="2193"/>
                  </a:lnTo>
                  <a:lnTo>
                    <a:pt x="1997" y="2213"/>
                  </a:lnTo>
                  <a:lnTo>
                    <a:pt x="1991" y="2232"/>
                  </a:lnTo>
                  <a:lnTo>
                    <a:pt x="1983" y="2272"/>
                  </a:lnTo>
                  <a:lnTo>
                    <a:pt x="1975" y="2313"/>
                  </a:lnTo>
                  <a:lnTo>
                    <a:pt x="1969" y="2350"/>
                  </a:lnTo>
                  <a:lnTo>
                    <a:pt x="1959" y="2393"/>
                  </a:lnTo>
                  <a:lnTo>
                    <a:pt x="1948" y="2435"/>
                  </a:lnTo>
                  <a:lnTo>
                    <a:pt x="1936" y="2475"/>
                  </a:lnTo>
                  <a:lnTo>
                    <a:pt x="1923" y="2513"/>
                  </a:lnTo>
                  <a:lnTo>
                    <a:pt x="1908" y="2550"/>
                  </a:lnTo>
                  <a:lnTo>
                    <a:pt x="1891" y="2586"/>
                  </a:lnTo>
                  <a:lnTo>
                    <a:pt x="1873" y="2620"/>
                  </a:lnTo>
                  <a:lnTo>
                    <a:pt x="1855" y="2652"/>
                  </a:lnTo>
                  <a:lnTo>
                    <a:pt x="1834" y="2683"/>
                  </a:lnTo>
                  <a:lnTo>
                    <a:pt x="1814" y="2712"/>
                  </a:lnTo>
                  <a:lnTo>
                    <a:pt x="1792" y="2740"/>
                  </a:lnTo>
                  <a:lnTo>
                    <a:pt x="1768" y="2767"/>
                  </a:lnTo>
                  <a:lnTo>
                    <a:pt x="1744" y="2791"/>
                  </a:lnTo>
                  <a:lnTo>
                    <a:pt x="1720" y="2815"/>
                  </a:lnTo>
                  <a:lnTo>
                    <a:pt x="1693" y="2837"/>
                  </a:lnTo>
                  <a:lnTo>
                    <a:pt x="1667" y="2857"/>
                  </a:lnTo>
                  <a:lnTo>
                    <a:pt x="1639" y="2877"/>
                  </a:lnTo>
                  <a:lnTo>
                    <a:pt x="1611" y="2895"/>
                  </a:lnTo>
                  <a:lnTo>
                    <a:pt x="1582" y="2912"/>
                  </a:lnTo>
                  <a:lnTo>
                    <a:pt x="1552" y="2927"/>
                  </a:lnTo>
                  <a:lnTo>
                    <a:pt x="1521" y="2941"/>
                  </a:lnTo>
                  <a:lnTo>
                    <a:pt x="1491" y="2954"/>
                  </a:lnTo>
                  <a:lnTo>
                    <a:pt x="1459" y="2965"/>
                  </a:lnTo>
                  <a:lnTo>
                    <a:pt x="1428" y="2975"/>
                  </a:lnTo>
                  <a:lnTo>
                    <a:pt x="1396" y="2985"/>
                  </a:lnTo>
                  <a:lnTo>
                    <a:pt x="1363" y="2993"/>
                  </a:lnTo>
                  <a:lnTo>
                    <a:pt x="1331" y="2998"/>
                  </a:lnTo>
                  <a:lnTo>
                    <a:pt x="1297" y="3004"/>
                  </a:lnTo>
                  <a:lnTo>
                    <a:pt x="1264" y="3008"/>
                  </a:lnTo>
                  <a:lnTo>
                    <a:pt x="1230" y="3011"/>
                  </a:lnTo>
                  <a:lnTo>
                    <a:pt x="1197" y="3012"/>
                  </a:lnTo>
                  <a:lnTo>
                    <a:pt x="1162" y="301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3" name="Freeform 26">
              <a:extLst>
                <a:ext uri="{FF2B5EF4-FFF2-40B4-BE49-F238E27FC236}">
                  <a16:creationId xmlns:a16="http://schemas.microsoft.com/office/drawing/2014/main" id="{C5E95685-E1B6-45C7-B180-888CE03E85B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15" y="6313639"/>
              <a:ext cx="1530721" cy="544361"/>
            </a:xfrm>
            <a:custGeom>
              <a:avLst/>
              <a:gdLst>
                <a:gd name="T0" fmla="*/ 2261 w 2301"/>
                <a:gd name="T1" fmla="*/ 773 h 820"/>
                <a:gd name="T2" fmla="*/ 2259 w 2301"/>
                <a:gd name="T3" fmla="*/ 702 h 820"/>
                <a:gd name="T4" fmla="*/ 2247 w 2301"/>
                <a:gd name="T5" fmla="*/ 632 h 820"/>
                <a:gd name="T6" fmla="*/ 2225 w 2301"/>
                <a:gd name="T7" fmla="*/ 564 h 820"/>
                <a:gd name="T8" fmla="*/ 2194 w 2301"/>
                <a:gd name="T9" fmla="*/ 501 h 820"/>
                <a:gd name="T10" fmla="*/ 2157 w 2301"/>
                <a:gd name="T11" fmla="*/ 446 h 820"/>
                <a:gd name="T12" fmla="*/ 2115 w 2301"/>
                <a:gd name="T13" fmla="*/ 398 h 820"/>
                <a:gd name="T14" fmla="*/ 2071 w 2301"/>
                <a:gd name="T15" fmla="*/ 357 h 820"/>
                <a:gd name="T16" fmla="*/ 2024 w 2301"/>
                <a:gd name="T17" fmla="*/ 320 h 820"/>
                <a:gd name="T18" fmla="*/ 1958 w 2301"/>
                <a:gd name="T19" fmla="*/ 280 h 820"/>
                <a:gd name="T20" fmla="*/ 1854 w 2301"/>
                <a:gd name="T21" fmla="*/ 234 h 820"/>
                <a:gd name="T22" fmla="*/ 1748 w 2301"/>
                <a:gd name="T23" fmla="*/ 201 h 820"/>
                <a:gd name="T24" fmla="*/ 1644 w 2301"/>
                <a:gd name="T25" fmla="*/ 178 h 820"/>
                <a:gd name="T26" fmla="*/ 1568 w 2301"/>
                <a:gd name="T27" fmla="*/ 164 h 820"/>
                <a:gd name="T28" fmla="*/ 1494 w 2301"/>
                <a:gd name="T29" fmla="*/ 149 h 820"/>
                <a:gd name="T30" fmla="*/ 1381 w 2301"/>
                <a:gd name="T31" fmla="*/ 127 h 820"/>
                <a:gd name="T32" fmla="*/ 1191 w 2301"/>
                <a:gd name="T33" fmla="*/ 91 h 820"/>
                <a:gd name="T34" fmla="*/ 999 w 2301"/>
                <a:gd name="T35" fmla="*/ 57 h 820"/>
                <a:gd name="T36" fmla="*/ 890 w 2301"/>
                <a:gd name="T37" fmla="*/ 42 h 820"/>
                <a:gd name="T38" fmla="*/ 826 w 2301"/>
                <a:gd name="T39" fmla="*/ 40 h 820"/>
                <a:gd name="T40" fmla="*/ 763 w 2301"/>
                <a:gd name="T41" fmla="*/ 44 h 820"/>
                <a:gd name="T42" fmla="*/ 701 w 2301"/>
                <a:gd name="T43" fmla="*/ 54 h 820"/>
                <a:gd name="T44" fmla="*/ 641 w 2301"/>
                <a:gd name="T45" fmla="*/ 70 h 820"/>
                <a:gd name="T46" fmla="*/ 583 w 2301"/>
                <a:gd name="T47" fmla="*/ 93 h 820"/>
                <a:gd name="T48" fmla="*/ 527 w 2301"/>
                <a:gd name="T49" fmla="*/ 123 h 820"/>
                <a:gd name="T50" fmla="*/ 473 w 2301"/>
                <a:gd name="T51" fmla="*/ 158 h 820"/>
                <a:gd name="T52" fmla="*/ 420 w 2301"/>
                <a:gd name="T53" fmla="*/ 201 h 820"/>
                <a:gd name="T54" fmla="*/ 369 w 2301"/>
                <a:gd name="T55" fmla="*/ 250 h 820"/>
                <a:gd name="T56" fmla="*/ 321 w 2301"/>
                <a:gd name="T57" fmla="*/ 304 h 820"/>
                <a:gd name="T58" fmla="*/ 188 w 2301"/>
                <a:gd name="T59" fmla="*/ 472 h 820"/>
                <a:gd name="T60" fmla="*/ 70 w 2301"/>
                <a:gd name="T61" fmla="*/ 633 h 820"/>
                <a:gd name="T62" fmla="*/ 0 w 2301"/>
                <a:gd name="T63" fmla="*/ 666 h 820"/>
                <a:gd name="T64" fmla="*/ 99 w 2301"/>
                <a:gd name="T65" fmla="*/ 525 h 820"/>
                <a:gd name="T66" fmla="*/ 210 w 2301"/>
                <a:gd name="T67" fmla="*/ 380 h 820"/>
                <a:gd name="T68" fmla="*/ 307 w 2301"/>
                <a:gd name="T69" fmla="*/ 259 h 820"/>
                <a:gd name="T70" fmla="*/ 359 w 2301"/>
                <a:gd name="T71" fmla="*/ 204 h 820"/>
                <a:gd name="T72" fmla="*/ 413 w 2301"/>
                <a:gd name="T73" fmla="*/ 155 h 820"/>
                <a:gd name="T74" fmla="*/ 469 w 2301"/>
                <a:gd name="T75" fmla="*/ 112 h 820"/>
                <a:gd name="T76" fmla="*/ 528 w 2301"/>
                <a:gd name="T77" fmla="*/ 77 h 820"/>
                <a:gd name="T78" fmla="*/ 587 w 2301"/>
                <a:gd name="T79" fmla="*/ 48 h 820"/>
                <a:gd name="T80" fmla="*/ 649 w 2301"/>
                <a:gd name="T81" fmla="*/ 26 h 820"/>
                <a:gd name="T82" fmla="*/ 714 w 2301"/>
                <a:gd name="T83" fmla="*/ 10 h 820"/>
                <a:gd name="T84" fmla="*/ 780 w 2301"/>
                <a:gd name="T85" fmla="*/ 2 h 820"/>
                <a:gd name="T86" fmla="*/ 848 w 2301"/>
                <a:gd name="T87" fmla="*/ 0 h 820"/>
                <a:gd name="T88" fmla="*/ 917 w 2301"/>
                <a:gd name="T89" fmla="*/ 6 h 820"/>
                <a:gd name="T90" fmla="*/ 1069 w 2301"/>
                <a:gd name="T91" fmla="*/ 30 h 820"/>
                <a:gd name="T92" fmla="*/ 1261 w 2301"/>
                <a:gd name="T93" fmla="*/ 64 h 820"/>
                <a:gd name="T94" fmla="*/ 1451 w 2301"/>
                <a:gd name="T95" fmla="*/ 101 h 820"/>
                <a:gd name="T96" fmla="*/ 1526 w 2301"/>
                <a:gd name="T97" fmla="*/ 116 h 820"/>
                <a:gd name="T98" fmla="*/ 1601 w 2301"/>
                <a:gd name="T99" fmla="*/ 130 h 820"/>
                <a:gd name="T100" fmla="*/ 1687 w 2301"/>
                <a:gd name="T101" fmla="*/ 147 h 820"/>
                <a:gd name="T102" fmla="*/ 1796 w 2301"/>
                <a:gd name="T103" fmla="*/ 173 h 820"/>
                <a:gd name="T104" fmla="*/ 1907 w 2301"/>
                <a:gd name="T105" fmla="*/ 212 h 820"/>
                <a:gd name="T106" fmla="*/ 2013 w 2301"/>
                <a:gd name="T107" fmla="*/ 266 h 820"/>
                <a:gd name="T108" fmla="*/ 2065 w 2301"/>
                <a:gd name="T109" fmla="*/ 300 h 820"/>
                <a:gd name="T110" fmla="*/ 2113 w 2301"/>
                <a:gd name="T111" fmla="*/ 341 h 820"/>
                <a:gd name="T112" fmla="*/ 2159 w 2301"/>
                <a:gd name="T113" fmla="*/ 388 h 820"/>
                <a:gd name="T114" fmla="*/ 2201 w 2301"/>
                <a:gd name="T115" fmla="*/ 440 h 820"/>
                <a:gd name="T116" fmla="*/ 2243 w 2301"/>
                <a:gd name="T117" fmla="*/ 507 h 820"/>
                <a:gd name="T118" fmla="*/ 2274 w 2301"/>
                <a:gd name="T119" fmla="*/ 577 h 820"/>
                <a:gd name="T120" fmla="*/ 2292 w 2301"/>
                <a:gd name="T121" fmla="*/ 650 h 820"/>
                <a:gd name="T122" fmla="*/ 2301 w 2301"/>
                <a:gd name="T123" fmla="*/ 724 h 820"/>
                <a:gd name="T124" fmla="*/ 2298 w 2301"/>
                <a:gd name="T125" fmla="*/ 796 h 8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2301" h="820">
                  <a:moveTo>
                    <a:pt x="2256" y="820"/>
                  </a:moveTo>
                  <a:lnTo>
                    <a:pt x="2259" y="797"/>
                  </a:lnTo>
                  <a:lnTo>
                    <a:pt x="2261" y="773"/>
                  </a:lnTo>
                  <a:lnTo>
                    <a:pt x="2261" y="749"/>
                  </a:lnTo>
                  <a:lnTo>
                    <a:pt x="2261" y="726"/>
                  </a:lnTo>
                  <a:lnTo>
                    <a:pt x="2259" y="702"/>
                  </a:lnTo>
                  <a:lnTo>
                    <a:pt x="2256" y="678"/>
                  </a:lnTo>
                  <a:lnTo>
                    <a:pt x="2252" y="655"/>
                  </a:lnTo>
                  <a:lnTo>
                    <a:pt x="2247" y="632"/>
                  </a:lnTo>
                  <a:lnTo>
                    <a:pt x="2240" y="609"/>
                  </a:lnTo>
                  <a:lnTo>
                    <a:pt x="2233" y="586"/>
                  </a:lnTo>
                  <a:lnTo>
                    <a:pt x="2225" y="564"/>
                  </a:lnTo>
                  <a:lnTo>
                    <a:pt x="2216" y="542"/>
                  </a:lnTo>
                  <a:lnTo>
                    <a:pt x="2206" y="522"/>
                  </a:lnTo>
                  <a:lnTo>
                    <a:pt x="2194" y="501"/>
                  </a:lnTo>
                  <a:lnTo>
                    <a:pt x="2183" y="482"/>
                  </a:lnTo>
                  <a:lnTo>
                    <a:pt x="2170" y="463"/>
                  </a:lnTo>
                  <a:lnTo>
                    <a:pt x="2157" y="446"/>
                  </a:lnTo>
                  <a:lnTo>
                    <a:pt x="2143" y="429"/>
                  </a:lnTo>
                  <a:lnTo>
                    <a:pt x="2129" y="414"/>
                  </a:lnTo>
                  <a:lnTo>
                    <a:pt x="2115" y="398"/>
                  </a:lnTo>
                  <a:lnTo>
                    <a:pt x="2100" y="383"/>
                  </a:lnTo>
                  <a:lnTo>
                    <a:pt x="2085" y="369"/>
                  </a:lnTo>
                  <a:lnTo>
                    <a:pt x="2071" y="357"/>
                  </a:lnTo>
                  <a:lnTo>
                    <a:pt x="2056" y="344"/>
                  </a:lnTo>
                  <a:lnTo>
                    <a:pt x="2040" y="331"/>
                  </a:lnTo>
                  <a:lnTo>
                    <a:pt x="2024" y="320"/>
                  </a:lnTo>
                  <a:lnTo>
                    <a:pt x="2007" y="310"/>
                  </a:lnTo>
                  <a:lnTo>
                    <a:pt x="1991" y="299"/>
                  </a:lnTo>
                  <a:lnTo>
                    <a:pt x="1958" y="280"/>
                  </a:lnTo>
                  <a:lnTo>
                    <a:pt x="1924" y="263"/>
                  </a:lnTo>
                  <a:lnTo>
                    <a:pt x="1889" y="248"/>
                  </a:lnTo>
                  <a:lnTo>
                    <a:pt x="1854" y="234"/>
                  </a:lnTo>
                  <a:lnTo>
                    <a:pt x="1819" y="221"/>
                  </a:lnTo>
                  <a:lnTo>
                    <a:pt x="1784" y="211"/>
                  </a:lnTo>
                  <a:lnTo>
                    <a:pt x="1748" y="201"/>
                  </a:lnTo>
                  <a:lnTo>
                    <a:pt x="1713" y="193"/>
                  </a:lnTo>
                  <a:lnTo>
                    <a:pt x="1678" y="185"/>
                  </a:lnTo>
                  <a:lnTo>
                    <a:pt x="1644" y="178"/>
                  </a:lnTo>
                  <a:lnTo>
                    <a:pt x="1619" y="173"/>
                  </a:lnTo>
                  <a:lnTo>
                    <a:pt x="1593" y="169"/>
                  </a:lnTo>
                  <a:lnTo>
                    <a:pt x="1568" y="164"/>
                  </a:lnTo>
                  <a:lnTo>
                    <a:pt x="1543" y="159"/>
                  </a:lnTo>
                  <a:lnTo>
                    <a:pt x="1519" y="154"/>
                  </a:lnTo>
                  <a:lnTo>
                    <a:pt x="1494" y="149"/>
                  </a:lnTo>
                  <a:lnTo>
                    <a:pt x="1468" y="144"/>
                  </a:lnTo>
                  <a:lnTo>
                    <a:pt x="1443" y="140"/>
                  </a:lnTo>
                  <a:lnTo>
                    <a:pt x="1381" y="127"/>
                  </a:lnTo>
                  <a:lnTo>
                    <a:pt x="1318" y="115"/>
                  </a:lnTo>
                  <a:lnTo>
                    <a:pt x="1254" y="103"/>
                  </a:lnTo>
                  <a:lnTo>
                    <a:pt x="1191" y="91"/>
                  </a:lnTo>
                  <a:lnTo>
                    <a:pt x="1126" y="79"/>
                  </a:lnTo>
                  <a:lnTo>
                    <a:pt x="1062" y="68"/>
                  </a:lnTo>
                  <a:lnTo>
                    <a:pt x="999" y="57"/>
                  </a:lnTo>
                  <a:lnTo>
                    <a:pt x="935" y="47"/>
                  </a:lnTo>
                  <a:lnTo>
                    <a:pt x="913" y="45"/>
                  </a:lnTo>
                  <a:lnTo>
                    <a:pt x="890" y="42"/>
                  </a:lnTo>
                  <a:lnTo>
                    <a:pt x="868" y="40"/>
                  </a:lnTo>
                  <a:lnTo>
                    <a:pt x="847" y="40"/>
                  </a:lnTo>
                  <a:lnTo>
                    <a:pt x="826" y="40"/>
                  </a:lnTo>
                  <a:lnTo>
                    <a:pt x="804" y="40"/>
                  </a:lnTo>
                  <a:lnTo>
                    <a:pt x="783" y="41"/>
                  </a:lnTo>
                  <a:lnTo>
                    <a:pt x="763" y="44"/>
                  </a:lnTo>
                  <a:lnTo>
                    <a:pt x="742" y="46"/>
                  </a:lnTo>
                  <a:lnTo>
                    <a:pt x="722" y="49"/>
                  </a:lnTo>
                  <a:lnTo>
                    <a:pt x="701" y="54"/>
                  </a:lnTo>
                  <a:lnTo>
                    <a:pt x="680" y="58"/>
                  </a:lnTo>
                  <a:lnTo>
                    <a:pt x="661" y="64"/>
                  </a:lnTo>
                  <a:lnTo>
                    <a:pt x="641" y="70"/>
                  </a:lnTo>
                  <a:lnTo>
                    <a:pt x="622" y="77"/>
                  </a:lnTo>
                  <a:lnTo>
                    <a:pt x="602" y="85"/>
                  </a:lnTo>
                  <a:lnTo>
                    <a:pt x="583" y="93"/>
                  </a:lnTo>
                  <a:lnTo>
                    <a:pt x="564" y="102"/>
                  </a:lnTo>
                  <a:lnTo>
                    <a:pt x="545" y="112"/>
                  </a:lnTo>
                  <a:lnTo>
                    <a:pt x="527" y="123"/>
                  </a:lnTo>
                  <a:lnTo>
                    <a:pt x="508" y="134"/>
                  </a:lnTo>
                  <a:lnTo>
                    <a:pt x="490" y="146"/>
                  </a:lnTo>
                  <a:lnTo>
                    <a:pt x="473" y="158"/>
                  </a:lnTo>
                  <a:lnTo>
                    <a:pt x="454" y="172"/>
                  </a:lnTo>
                  <a:lnTo>
                    <a:pt x="437" y="186"/>
                  </a:lnTo>
                  <a:lnTo>
                    <a:pt x="420" y="201"/>
                  </a:lnTo>
                  <a:lnTo>
                    <a:pt x="403" y="217"/>
                  </a:lnTo>
                  <a:lnTo>
                    <a:pt x="385" y="233"/>
                  </a:lnTo>
                  <a:lnTo>
                    <a:pt x="369" y="250"/>
                  </a:lnTo>
                  <a:lnTo>
                    <a:pt x="353" y="267"/>
                  </a:lnTo>
                  <a:lnTo>
                    <a:pt x="337" y="286"/>
                  </a:lnTo>
                  <a:lnTo>
                    <a:pt x="321" y="304"/>
                  </a:lnTo>
                  <a:lnTo>
                    <a:pt x="275" y="361"/>
                  </a:lnTo>
                  <a:lnTo>
                    <a:pt x="231" y="417"/>
                  </a:lnTo>
                  <a:lnTo>
                    <a:pt x="188" y="472"/>
                  </a:lnTo>
                  <a:lnTo>
                    <a:pt x="147" y="526"/>
                  </a:lnTo>
                  <a:lnTo>
                    <a:pt x="108" y="580"/>
                  </a:lnTo>
                  <a:lnTo>
                    <a:pt x="70" y="633"/>
                  </a:lnTo>
                  <a:lnTo>
                    <a:pt x="34" y="686"/>
                  </a:lnTo>
                  <a:lnTo>
                    <a:pt x="0" y="739"/>
                  </a:lnTo>
                  <a:lnTo>
                    <a:pt x="0" y="666"/>
                  </a:lnTo>
                  <a:lnTo>
                    <a:pt x="32" y="620"/>
                  </a:lnTo>
                  <a:lnTo>
                    <a:pt x="65" y="573"/>
                  </a:lnTo>
                  <a:lnTo>
                    <a:pt x="99" y="525"/>
                  </a:lnTo>
                  <a:lnTo>
                    <a:pt x="135" y="477"/>
                  </a:lnTo>
                  <a:lnTo>
                    <a:pt x="172" y="429"/>
                  </a:lnTo>
                  <a:lnTo>
                    <a:pt x="210" y="380"/>
                  </a:lnTo>
                  <a:lnTo>
                    <a:pt x="249" y="330"/>
                  </a:lnTo>
                  <a:lnTo>
                    <a:pt x="290" y="280"/>
                  </a:lnTo>
                  <a:lnTo>
                    <a:pt x="307" y="259"/>
                  </a:lnTo>
                  <a:lnTo>
                    <a:pt x="325" y="240"/>
                  </a:lnTo>
                  <a:lnTo>
                    <a:pt x="342" y="221"/>
                  </a:lnTo>
                  <a:lnTo>
                    <a:pt x="359" y="204"/>
                  </a:lnTo>
                  <a:lnTo>
                    <a:pt x="377" y="187"/>
                  </a:lnTo>
                  <a:lnTo>
                    <a:pt x="395" y="170"/>
                  </a:lnTo>
                  <a:lnTo>
                    <a:pt x="413" y="155"/>
                  </a:lnTo>
                  <a:lnTo>
                    <a:pt x="431" y="140"/>
                  </a:lnTo>
                  <a:lnTo>
                    <a:pt x="451" y="126"/>
                  </a:lnTo>
                  <a:lnTo>
                    <a:pt x="469" y="112"/>
                  </a:lnTo>
                  <a:lnTo>
                    <a:pt x="489" y="100"/>
                  </a:lnTo>
                  <a:lnTo>
                    <a:pt x="508" y="88"/>
                  </a:lnTo>
                  <a:lnTo>
                    <a:pt x="528" y="77"/>
                  </a:lnTo>
                  <a:lnTo>
                    <a:pt x="547" y="66"/>
                  </a:lnTo>
                  <a:lnTo>
                    <a:pt x="568" y="57"/>
                  </a:lnTo>
                  <a:lnTo>
                    <a:pt x="587" y="48"/>
                  </a:lnTo>
                  <a:lnTo>
                    <a:pt x="608" y="40"/>
                  </a:lnTo>
                  <a:lnTo>
                    <a:pt x="629" y="32"/>
                  </a:lnTo>
                  <a:lnTo>
                    <a:pt x="649" y="26"/>
                  </a:lnTo>
                  <a:lnTo>
                    <a:pt x="671" y="19"/>
                  </a:lnTo>
                  <a:lnTo>
                    <a:pt x="692" y="15"/>
                  </a:lnTo>
                  <a:lnTo>
                    <a:pt x="714" y="10"/>
                  </a:lnTo>
                  <a:lnTo>
                    <a:pt x="735" y="7"/>
                  </a:lnTo>
                  <a:lnTo>
                    <a:pt x="757" y="5"/>
                  </a:lnTo>
                  <a:lnTo>
                    <a:pt x="780" y="2"/>
                  </a:lnTo>
                  <a:lnTo>
                    <a:pt x="802" y="1"/>
                  </a:lnTo>
                  <a:lnTo>
                    <a:pt x="825" y="0"/>
                  </a:lnTo>
                  <a:lnTo>
                    <a:pt x="848" y="0"/>
                  </a:lnTo>
                  <a:lnTo>
                    <a:pt x="871" y="1"/>
                  </a:lnTo>
                  <a:lnTo>
                    <a:pt x="894" y="3"/>
                  </a:lnTo>
                  <a:lnTo>
                    <a:pt x="917" y="6"/>
                  </a:lnTo>
                  <a:lnTo>
                    <a:pt x="941" y="8"/>
                  </a:lnTo>
                  <a:lnTo>
                    <a:pt x="1005" y="18"/>
                  </a:lnTo>
                  <a:lnTo>
                    <a:pt x="1069" y="30"/>
                  </a:lnTo>
                  <a:lnTo>
                    <a:pt x="1133" y="40"/>
                  </a:lnTo>
                  <a:lnTo>
                    <a:pt x="1198" y="52"/>
                  </a:lnTo>
                  <a:lnTo>
                    <a:pt x="1261" y="64"/>
                  </a:lnTo>
                  <a:lnTo>
                    <a:pt x="1325" y="76"/>
                  </a:lnTo>
                  <a:lnTo>
                    <a:pt x="1388" y="88"/>
                  </a:lnTo>
                  <a:lnTo>
                    <a:pt x="1451" y="101"/>
                  </a:lnTo>
                  <a:lnTo>
                    <a:pt x="1476" y="105"/>
                  </a:lnTo>
                  <a:lnTo>
                    <a:pt x="1500" y="110"/>
                  </a:lnTo>
                  <a:lnTo>
                    <a:pt x="1526" y="116"/>
                  </a:lnTo>
                  <a:lnTo>
                    <a:pt x="1551" y="120"/>
                  </a:lnTo>
                  <a:lnTo>
                    <a:pt x="1576" y="125"/>
                  </a:lnTo>
                  <a:lnTo>
                    <a:pt x="1601" y="130"/>
                  </a:lnTo>
                  <a:lnTo>
                    <a:pt x="1625" y="134"/>
                  </a:lnTo>
                  <a:lnTo>
                    <a:pt x="1651" y="140"/>
                  </a:lnTo>
                  <a:lnTo>
                    <a:pt x="1687" y="147"/>
                  </a:lnTo>
                  <a:lnTo>
                    <a:pt x="1723" y="155"/>
                  </a:lnTo>
                  <a:lnTo>
                    <a:pt x="1760" y="163"/>
                  </a:lnTo>
                  <a:lnTo>
                    <a:pt x="1796" y="173"/>
                  </a:lnTo>
                  <a:lnTo>
                    <a:pt x="1833" y="185"/>
                  </a:lnTo>
                  <a:lnTo>
                    <a:pt x="1871" y="197"/>
                  </a:lnTo>
                  <a:lnTo>
                    <a:pt x="1907" y="212"/>
                  </a:lnTo>
                  <a:lnTo>
                    <a:pt x="1943" y="228"/>
                  </a:lnTo>
                  <a:lnTo>
                    <a:pt x="1979" y="247"/>
                  </a:lnTo>
                  <a:lnTo>
                    <a:pt x="2013" y="266"/>
                  </a:lnTo>
                  <a:lnTo>
                    <a:pt x="2030" y="277"/>
                  </a:lnTo>
                  <a:lnTo>
                    <a:pt x="2048" y="289"/>
                  </a:lnTo>
                  <a:lnTo>
                    <a:pt x="2065" y="300"/>
                  </a:lnTo>
                  <a:lnTo>
                    <a:pt x="2081" y="313"/>
                  </a:lnTo>
                  <a:lnTo>
                    <a:pt x="2097" y="327"/>
                  </a:lnTo>
                  <a:lnTo>
                    <a:pt x="2113" y="341"/>
                  </a:lnTo>
                  <a:lnTo>
                    <a:pt x="2129" y="355"/>
                  </a:lnTo>
                  <a:lnTo>
                    <a:pt x="2144" y="372"/>
                  </a:lnTo>
                  <a:lnTo>
                    <a:pt x="2159" y="388"/>
                  </a:lnTo>
                  <a:lnTo>
                    <a:pt x="2174" y="404"/>
                  </a:lnTo>
                  <a:lnTo>
                    <a:pt x="2188" y="422"/>
                  </a:lnTo>
                  <a:lnTo>
                    <a:pt x="2201" y="440"/>
                  </a:lnTo>
                  <a:lnTo>
                    <a:pt x="2216" y="462"/>
                  </a:lnTo>
                  <a:lnTo>
                    <a:pt x="2230" y="484"/>
                  </a:lnTo>
                  <a:lnTo>
                    <a:pt x="2243" y="507"/>
                  </a:lnTo>
                  <a:lnTo>
                    <a:pt x="2254" y="530"/>
                  </a:lnTo>
                  <a:lnTo>
                    <a:pt x="2264" y="554"/>
                  </a:lnTo>
                  <a:lnTo>
                    <a:pt x="2274" y="577"/>
                  </a:lnTo>
                  <a:lnTo>
                    <a:pt x="2280" y="601"/>
                  </a:lnTo>
                  <a:lnTo>
                    <a:pt x="2287" y="626"/>
                  </a:lnTo>
                  <a:lnTo>
                    <a:pt x="2292" y="650"/>
                  </a:lnTo>
                  <a:lnTo>
                    <a:pt x="2297" y="674"/>
                  </a:lnTo>
                  <a:lnTo>
                    <a:pt x="2299" y="698"/>
                  </a:lnTo>
                  <a:lnTo>
                    <a:pt x="2301" y="724"/>
                  </a:lnTo>
                  <a:lnTo>
                    <a:pt x="2301" y="748"/>
                  </a:lnTo>
                  <a:lnTo>
                    <a:pt x="2300" y="772"/>
                  </a:lnTo>
                  <a:lnTo>
                    <a:pt x="2298" y="796"/>
                  </a:lnTo>
                  <a:lnTo>
                    <a:pt x="2295" y="820"/>
                  </a:lnTo>
                  <a:lnTo>
                    <a:pt x="2256" y="82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86E67E02-4BC3-4137-B958-6C3C8388330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855653" y="5238877"/>
              <a:ext cx="1339961" cy="1158509"/>
            </a:xfrm>
            <a:custGeom>
              <a:avLst/>
              <a:gdLst>
                <a:gd name="T0" fmla="*/ 987 w 2017"/>
                <a:gd name="T1" fmla="*/ 1740 h 1741"/>
                <a:gd name="T2" fmla="*/ 792 w 2017"/>
                <a:gd name="T3" fmla="*/ 1710 h 1741"/>
                <a:gd name="T4" fmla="*/ 623 w 2017"/>
                <a:gd name="T5" fmla="*/ 1638 h 1741"/>
                <a:gd name="T6" fmla="*/ 480 w 2017"/>
                <a:gd name="T7" fmla="*/ 1523 h 1741"/>
                <a:gd name="T8" fmla="*/ 351 w 2017"/>
                <a:gd name="T9" fmla="*/ 1365 h 1741"/>
                <a:gd name="T10" fmla="*/ 233 w 2017"/>
                <a:gd name="T11" fmla="*/ 1179 h 1741"/>
                <a:gd name="T12" fmla="*/ 124 w 2017"/>
                <a:gd name="T13" fmla="*/ 967 h 1741"/>
                <a:gd name="T14" fmla="*/ 36 w 2017"/>
                <a:gd name="T15" fmla="*/ 744 h 1741"/>
                <a:gd name="T16" fmla="*/ 4 w 2017"/>
                <a:gd name="T17" fmla="*/ 594 h 1741"/>
                <a:gd name="T18" fmla="*/ 6 w 2017"/>
                <a:gd name="T19" fmla="*/ 426 h 1741"/>
                <a:gd name="T20" fmla="*/ 43 w 2017"/>
                <a:gd name="T21" fmla="*/ 293 h 1741"/>
                <a:gd name="T22" fmla="*/ 107 w 2017"/>
                <a:gd name="T23" fmla="*/ 189 h 1741"/>
                <a:gd name="T24" fmla="*/ 193 w 2017"/>
                <a:gd name="T25" fmla="*/ 106 h 1741"/>
                <a:gd name="T26" fmla="*/ 293 w 2017"/>
                <a:gd name="T27" fmla="*/ 47 h 1741"/>
                <a:gd name="T28" fmla="*/ 402 w 2017"/>
                <a:gd name="T29" fmla="*/ 11 h 1741"/>
                <a:gd name="T30" fmla="*/ 512 w 2017"/>
                <a:gd name="T31" fmla="*/ 0 h 1741"/>
                <a:gd name="T32" fmla="*/ 621 w 2017"/>
                <a:gd name="T33" fmla="*/ 16 h 1741"/>
                <a:gd name="T34" fmla="*/ 737 w 2017"/>
                <a:gd name="T35" fmla="*/ 54 h 1741"/>
                <a:gd name="T36" fmla="*/ 857 w 2017"/>
                <a:gd name="T37" fmla="*/ 110 h 1741"/>
                <a:gd name="T38" fmla="*/ 1080 w 2017"/>
                <a:gd name="T39" fmla="*/ 244 h 1741"/>
                <a:gd name="T40" fmla="*/ 1289 w 2017"/>
                <a:gd name="T41" fmla="*/ 350 h 1741"/>
                <a:gd name="T42" fmla="*/ 1512 w 2017"/>
                <a:gd name="T43" fmla="*/ 438 h 1741"/>
                <a:gd name="T44" fmla="*/ 1746 w 2017"/>
                <a:gd name="T45" fmla="*/ 509 h 1741"/>
                <a:gd name="T46" fmla="*/ 1971 w 2017"/>
                <a:gd name="T47" fmla="*/ 582 h 1741"/>
                <a:gd name="T48" fmla="*/ 1958 w 2017"/>
                <a:gd name="T49" fmla="*/ 619 h 1741"/>
                <a:gd name="T50" fmla="*/ 1735 w 2017"/>
                <a:gd name="T51" fmla="*/ 547 h 1741"/>
                <a:gd name="T52" fmla="*/ 1500 w 2017"/>
                <a:gd name="T53" fmla="*/ 475 h 1741"/>
                <a:gd name="T54" fmla="*/ 1273 w 2017"/>
                <a:gd name="T55" fmla="*/ 386 h 1741"/>
                <a:gd name="T56" fmla="*/ 1060 w 2017"/>
                <a:gd name="T57" fmla="*/ 278 h 1741"/>
                <a:gd name="T58" fmla="*/ 839 w 2017"/>
                <a:gd name="T59" fmla="*/ 145 h 1741"/>
                <a:gd name="T60" fmla="*/ 723 w 2017"/>
                <a:gd name="T61" fmla="*/ 90 h 1741"/>
                <a:gd name="T62" fmla="*/ 613 w 2017"/>
                <a:gd name="T63" fmla="*/ 55 h 1741"/>
                <a:gd name="T64" fmla="*/ 510 w 2017"/>
                <a:gd name="T65" fmla="*/ 40 h 1741"/>
                <a:gd name="T66" fmla="*/ 409 w 2017"/>
                <a:gd name="T67" fmla="*/ 50 h 1741"/>
                <a:gd name="T68" fmla="*/ 309 w 2017"/>
                <a:gd name="T69" fmla="*/ 85 h 1741"/>
                <a:gd name="T70" fmla="*/ 216 w 2017"/>
                <a:gd name="T71" fmla="*/ 141 h 1741"/>
                <a:gd name="T72" fmla="*/ 137 w 2017"/>
                <a:gd name="T73" fmla="*/ 216 h 1741"/>
                <a:gd name="T74" fmla="*/ 78 w 2017"/>
                <a:gd name="T75" fmla="*/ 311 h 1741"/>
                <a:gd name="T76" fmla="*/ 45 w 2017"/>
                <a:gd name="T77" fmla="*/ 432 h 1741"/>
                <a:gd name="T78" fmla="*/ 44 w 2017"/>
                <a:gd name="T79" fmla="*/ 590 h 1741"/>
                <a:gd name="T80" fmla="*/ 74 w 2017"/>
                <a:gd name="T81" fmla="*/ 735 h 1741"/>
                <a:gd name="T82" fmla="*/ 161 w 2017"/>
                <a:gd name="T83" fmla="*/ 951 h 1741"/>
                <a:gd name="T84" fmla="*/ 266 w 2017"/>
                <a:gd name="T85" fmla="*/ 1159 h 1741"/>
                <a:gd name="T86" fmla="*/ 383 w 2017"/>
                <a:gd name="T87" fmla="*/ 1341 h 1741"/>
                <a:gd name="T88" fmla="*/ 507 w 2017"/>
                <a:gd name="T89" fmla="*/ 1495 h 1741"/>
                <a:gd name="T90" fmla="*/ 644 w 2017"/>
                <a:gd name="T91" fmla="*/ 1604 h 1741"/>
                <a:gd name="T92" fmla="*/ 803 w 2017"/>
                <a:gd name="T93" fmla="*/ 1672 h 1741"/>
                <a:gd name="T94" fmla="*/ 989 w 2017"/>
                <a:gd name="T95" fmla="*/ 1701 h 1741"/>
                <a:gd name="T96" fmla="*/ 1123 w 2017"/>
                <a:gd name="T97" fmla="*/ 1698 h 1741"/>
                <a:gd name="T98" fmla="*/ 1254 w 2017"/>
                <a:gd name="T99" fmla="*/ 1681 h 1741"/>
                <a:gd name="T100" fmla="*/ 1384 w 2017"/>
                <a:gd name="T101" fmla="*/ 1649 h 1741"/>
                <a:gd name="T102" fmla="*/ 1512 w 2017"/>
                <a:gd name="T103" fmla="*/ 1602 h 1741"/>
                <a:gd name="T104" fmla="*/ 1767 w 2017"/>
                <a:gd name="T105" fmla="*/ 1462 h 1741"/>
                <a:gd name="T106" fmla="*/ 1918 w 2017"/>
                <a:gd name="T107" fmla="*/ 1349 h 1741"/>
                <a:gd name="T108" fmla="*/ 2017 w 2017"/>
                <a:gd name="T109" fmla="*/ 1318 h 1741"/>
                <a:gd name="T110" fmla="*/ 1908 w 2017"/>
                <a:gd name="T111" fmla="*/ 1408 h 1741"/>
                <a:gd name="T112" fmla="*/ 1742 w 2017"/>
                <a:gd name="T113" fmla="*/ 1525 h 1741"/>
                <a:gd name="T114" fmla="*/ 1495 w 2017"/>
                <a:gd name="T115" fmla="*/ 1652 h 1741"/>
                <a:gd name="T116" fmla="*/ 1244 w 2017"/>
                <a:gd name="T117" fmla="*/ 1724 h 17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17" h="1741">
                  <a:moveTo>
                    <a:pt x="1037" y="1741"/>
                  </a:moveTo>
                  <a:lnTo>
                    <a:pt x="1025" y="1741"/>
                  </a:lnTo>
                  <a:lnTo>
                    <a:pt x="1012" y="1741"/>
                  </a:lnTo>
                  <a:lnTo>
                    <a:pt x="1000" y="1740"/>
                  </a:lnTo>
                  <a:lnTo>
                    <a:pt x="987" y="1740"/>
                  </a:lnTo>
                  <a:lnTo>
                    <a:pt x="947" y="1737"/>
                  </a:lnTo>
                  <a:lnTo>
                    <a:pt x="907" y="1733"/>
                  </a:lnTo>
                  <a:lnTo>
                    <a:pt x="868" y="1727"/>
                  </a:lnTo>
                  <a:lnTo>
                    <a:pt x="830" y="1719"/>
                  </a:lnTo>
                  <a:lnTo>
                    <a:pt x="792" y="1710"/>
                  </a:lnTo>
                  <a:lnTo>
                    <a:pt x="756" y="1698"/>
                  </a:lnTo>
                  <a:lnTo>
                    <a:pt x="722" y="1686"/>
                  </a:lnTo>
                  <a:lnTo>
                    <a:pt x="687" y="1672"/>
                  </a:lnTo>
                  <a:lnTo>
                    <a:pt x="654" y="1656"/>
                  </a:lnTo>
                  <a:lnTo>
                    <a:pt x="623" y="1638"/>
                  </a:lnTo>
                  <a:lnTo>
                    <a:pt x="592" y="1618"/>
                  </a:lnTo>
                  <a:lnTo>
                    <a:pt x="562" y="1596"/>
                  </a:lnTo>
                  <a:lnTo>
                    <a:pt x="534" y="1573"/>
                  </a:lnTo>
                  <a:lnTo>
                    <a:pt x="506" y="1549"/>
                  </a:lnTo>
                  <a:lnTo>
                    <a:pt x="480" y="1523"/>
                  </a:lnTo>
                  <a:lnTo>
                    <a:pt x="453" y="1495"/>
                  </a:lnTo>
                  <a:lnTo>
                    <a:pt x="427" y="1463"/>
                  </a:lnTo>
                  <a:lnTo>
                    <a:pt x="402" y="1431"/>
                  </a:lnTo>
                  <a:lnTo>
                    <a:pt x="377" y="1399"/>
                  </a:lnTo>
                  <a:lnTo>
                    <a:pt x="351" y="1365"/>
                  </a:lnTo>
                  <a:lnTo>
                    <a:pt x="327" y="1329"/>
                  </a:lnTo>
                  <a:lnTo>
                    <a:pt x="303" y="1293"/>
                  </a:lnTo>
                  <a:lnTo>
                    <a:pt x="279" y="1257"/>
                  </a:lnTo>
                  <a:lnTo>
                    <a:pt x="256" y="1218"/>
                  </a:lnTo>
                  <a:lnTo>
                    <a:pt x="233" y="1179"/>
                  </a:lnTo>
                  <a:lnTo>
                    <a:pt x="210" y="1139"/>
                  </a:lnTo>
                  <a:lnTo>
                    <a:pt x="188" y="1097"/>
                  </a:lnTo>
                  <a:lnTo>
                    <a:pt x="167" y="1055"/>
                  </a:lnTo>
                  <a:lnTo>
                    <a:pt x="146" y="1011"/>
                  </a:lnTo>
                  <a:lnTo>
                    <a:pt x="124" y="967"/>
                  </a:lnTo>
                  <a:lnTo>
                    <a:pt x="104" y="922"/>
                  </a:lnTo>
                  <a:lnTo>
                    <a:pt x="84" y="875"/>
                  </a:lnTo>
                  <a:lnTo>
                    <a:pt x="63" y="826"/>
                  </a:lnTo>
                  <a:lnTo>
                    <a:pt x="45" y="772"/>
                  </a:lnTo>
                  <a:lnTo>
                    <a:pt x="36" y="744"/>
                  </a:lnTo>
                  <a:lnTo>
                    <a:pt x="28" y="715"/>
                  </a:lnTo>
                  <a:lnTo>
                    <a:pt x="20" y="687"/>
                  </a:lnTo>
                  <a:lnTo>
                    <a:pt x="14" y="656"/>
                  </a:lnTo>
                  <a:lnTo>
                    <a:pt x="8" y="625"/>
                  </a:lnTo>
                  <a:lnTo>
                    <a:pt x="4" y="594"/>
                  </a:lnTo>
                  <a:lnTo>
                    <a:pt x="2" y="562"/>
                  </a:lnTo>
                  <a:lnTo>
                    <a:pt x="0" y="528"/>
                  </a:lnTo>
                  <a:lnTo>
                    <a:pt x="0" y="495"/>
                  </a:lnTo>
                  <a:lnTo>
                    <a:pt x="3" y="461"/>
                  </a:lnTo>
                  <a:lnTo>
                    <a:pt x="6" y="426"/>
                  </a:lnTo>
                  <a:lnTo>
                    <a:pt x="12" y="391"/>
                  </a:lnTo>
                  <a:lnTo>
                    <a:pt x="18" y="366"/>
                  </a:lnTo>
                  <a:lnTo>
                    <a:pt x="26" y="340"/>
                  </a:lnTo>
                  <a:lnTo>
                    <a:pt x="34" y="316"/>
                  </a:lnTo>
                  <a:lnTo>
                    <a:pt x="43" y="293"/>
                  </a:lnTo>
                  <a:lnTo>
                    <a:pt x="54" y="270"/>
                  </a:lnTo>
                  <a:lnTo>
                    <a:pt x="66" y="250"/>
                  </a:lnTo>
                  <a:lnTo>
                    <a:pt x="78" y="229"/>
                  </a:lnTo>
                  <a:lnTo>
                    <a:pt x="92" y="208"/>
                  </a:lnTo>
                  <a:lnTo>
                    <a:pt x="107" y="189"/>
                  </a:lnTo>
                  <a:lnTo>
                    <a:pt x="123" y="171"/>
                  </a:lnTo>
                  <a:lnTo>
                    <a:pt x="139" y="153"/>
                  </a:lnTo>
                  <a:lnTo>
                    <a:pt x="156" y="137"/>
                  </a:lnTo>
                  <a:lnTo>
                    <a:pt x="174" y="121"/>
                  </a:lnTo>
                  <a:lnTo>
                    <a:pt x="193" y="106"/>
                  </a:lnTo>
                  <a:lnTo>
                    <a:pt x="211" y="93"/>
                  </a:lnTo>
                  <a:lnTo>
                    <a:pt x="231" y="80"/>
                  </a:lnTo>
                  <a:lnTo>
                    <a:pt x="252" y="67"/>
                  </a:lnTo>
                  <a:lnTo>
                    <a:pt x="272" y="57"/>
                  </a:lnTo>
                  <a:lnTo>
                    <a:pt x="293" y="47"/>
                  </a:lnTo>
                  <a:lnTo>
                    <a:pt x="315" y="38"/>
                  </a:lnTo>
                  <a:lnTo>
                    <a:pt x="335" y="30"/>
                  </a:lnTo>
                  <a:lnTo>
                    <a:pt x="357" y="23"/>
                  </a:lnTo>
                  <a:lnTo>
                    <a:pt x="380" y="16"/>
                  </a:lnTo>
                  <a:lnTo>
                    <a:pt x="402" y="11"/>
                  </a:lnTo>
                  <a:lnTo>
                    <a:pt x="424" y="7"/>
                  </a:lnTo>
                  <a:lnTo>
                    <a:pt x="445" y="3"/>
                  </a:lnTo>
                  <a:lnTo>
                    <a:pt x="468" y="1"/>
                  </a:lnTo>
                  <a:lnTo>
                    <a:pt x="490" y="0"/>
                  </a:lnTo>
                  <a:lnTo>
                    <a:pt x="512" y="0"/>
                  </a:lnTo>
                  <a:lnTo>
                    <a:pt x="534" y="1"/>
                  </a:lnTo>
                  <a:lnTo>
                    <a:pt x="554" y="3"/>
                  </a:lnTo>
                  <a:lnTo>
                    <a:pt x="576" y="7"/>
                  </a:lnTo>
                  <a:lnTo>
                    <a:pt x="599" y="11"/>
                  </a:lnTo>
                  <a:lnTo>
                    <a:pt x="621" y="16"/>
                  </a:lnTo>
                  <a:lnTo>
                    <a:pt x="644" y="22"/>
                  </a:lnTo>
                  <a:lnTo>
                    <a:pt x="667" y="28"/>
                  </a:lnTo>
                  <a:lnTo>
                    <a:pt x="690" y="36"/>
                  </a:lnTo>
                  <a:lnTo>
                    <a:pt x="714" y="44"/>
                  </a:lnTo>
                  <a:lnTo>
                    <a:pt x="737" y="54"/>
                  </a:lnTo>
                  <a:lnTo>
                    <a:pt x="760" y="63"/>
                  </a:lnTo>
                  <a:lnTo>
                    <a:pt x="784" y="73"/>
                  </a:lnTo>
                  <a:lnTo>
                    <a:pt x="808" y="85"/>
                  </a:lnTo>
                  <a:lnTo>
                    <a:pt x="832" y="97"/>
                  </a:lnTo>
                  <a:lnTo>
                    <a:pt x="857" y="110"/>
                  </a:lnTo>
                  <a:lnTo>
                    <a:pt x="908" y="140"/>
                  </a:lnTo>
                  <a:lnTo>
                    <a:pt x="960" y="172"/>
                  </a:lnTo>
                  <a:lnTo>
                    <a:pt x="1000" y="197"/>
                  </a:lnTo>
                  <a:lnTo>
                    <a:pt x="1040" y="221"/>
                  </a:lnTo>
                  <a:lnTo>
                    <a:pt x="1080" y="244"/>
                  </a:lnTo>
                  <a:lnTo>
                    <a:pt x="1120" y="267"/>
                  </a:lnTo>
                  <a:lnTo>
                    <a:pt x="1161" y="289"/>
                  </a:lnTo>
                  <a:lnTo>
                    <a:pt x="1204" y="309"/>
                  </a:lnTo>
                  <a:lnTo>
                    <a:pt x="1246" y="330"/>
                  </a:lnTo>
                  <a:lnTo>
                    <a:pt x="1289" y="350"/>
                  </a:lnTo>
                  <a:lnTo>
                    <a:pt x="1332" y="369"/>
                  </a:lnTo>
                  <a:lnTo>
                    <a:pt x="1377" y="387"/>
                  </a:lnTo>
                  <a:lnTo>
                    <a:pt x="1422" y="405"/>
                  </a:lnTo>
                  <a:lnTo>
                    <a:pt x="1466" y="421"/>
                  </a:lnTo>
                  <a:lnTo>
                    <a:pt x="1512" y="438"/>
                  </a:lnTo>
                  <a:lnTo>
                    <a:pt x="1559" y="453"/>
                  </a:lnTo>
                  <a:lnTo>
                    <a:pt x="1607" y="468"/>
                  </a:lnTo>
                  <a:lnTo>
                    <a:pt x="1655" y="481"/>
                  </a:lnTo>
                  <a:lnTo>
                    <a:pt x="1700" y="495"/>
                  </a:lnTo>
                  <a:lnTo>
                    <a:pt x="1746" y="509"/>
                  </a:lnTo>
                  <a:lnTo>
                    <a:pt x="1792" y="523"/>
                  </a:lnTo>
                  <a:lnTo>
                    <a:pt x="1837" y="538"/>
                  </a:lnTo>
                  <a:lnTo>
                    <a:pt x="1882" y="553"/>
                  </a:lnTo>
                  <a:lnTo>
                    <a:pt x="1926" y="567"/>
                  </a:lnTo>
                  <a:lnTo>
                    <a:pt x="1971" y="582"/>
                  </a:lnTo>
                  <a:lnTo>
                    <a:pt x="2016" y="597"/>
                  </a:lnTo>
                  <a:lnTo>
                    <a:pt x="2017" y="597"/>
                  </a:lnTo>
                  <a:lnTo>
                    <a:pt x="2017" y="639"/>
                  </a:lnTo>
                  <a:lnTo>
                    <a:pt x="2003" y="634"/>
                  </a:lnTo>
                  <a:lnTo>
                    <a:pt x="1958" y="619"/>
                  </a:lnTo>
                  <a:lnTo>
                    <a:pt x="1915" y="604"/>
                  </a:lnTo>
                  <a:lnTo>
                    <a:pt x="1870" y="589"/>
                  </a:lnTo>
                  <a:lnTo>
                    <a:pt x="1825" y="574"/>
                  </a:lnTo>
                  <a:lnTo>
                    <a:pt x="1780" y="561"/>
                  </a:lnTo>
                  <a:lnTo>
                    <a:pt x="1735" y="547"/>
                  </a:lnTo>
                  <a:lnTo>
                    <a:pt x="1690" y="533"/>
                  </a:lnTo>
                  <a:lnTo>
                    <a:pt x="1644" y="519"/>
                  </a:lnTo>
                  <a:lnTo>
                    <a:pt x="1596" y="506"/>
                  </a:lnTo>
                  <a:lnTo>
                    <a:pt x="1548" y="491"/>
                  </a:lnTo>
                  <a:lnTo>
                    <a:pt x="1500" y="475"/>
                  </a:lnTo>
                  <a:lnTo>
                    <a:pt x="1454" y="459"/>
                  </a:lnTo>
                  <a:lnTo>
                    <a:pt x="1407" y="441"/>
                  </a:lnTo>
                  <a:lnTo>
                    <a:pt x="1362" y="423"/>
                  </a:lnTo>
                  <a:lnTo>
                    <a:pt x="1317" y="405"/>
                  </a:lnTo>
                  <a:lnTo>
                    <a:pt x="1273" y="386"/>
                  </a:lnTo>
                  <a:lnTo>
                    <a:pt x="1229" y="366"/>
                  </a:lnTo>
                  <a:lnTo>
                    <a:pt x="1186" y="345"/>
                  </a:lnTo>
                  <a:lnTo>
                    <a:pt x="1144" y="324"/>
                  </a:lnTo>
                  <a:lnTo>
                    <a:pt x="1102" y="301"/>
                  </a:lnTo>
                  <a:lnTo>
                    <a:pt x="1060" y="278"/>
                  </a:lnTo>
                  <a:lnTo>
                    <a:pt x="1019" y="255"/>
                  </a:lnTo>
                  <a:lnTo>
                    <a:pt x="979" y="230"/>
                  </a:lnTo>
                  <a:lnTo>
                    <a:pt x="939" y="205"/>
                  </a:lnTo>
                  <a:lnTo>
                    <a:pt x="888" y="173"/>
                  </a:lnTo>
                  <a:lnTo>
                    <a:pt x="839" y="145"/>
                  </a:lnTo>
                  <a:lnTo>
                    <a:pt x="815" y="133"/>
                  </a:lnTo>
                  <a:lnTo>
                    <a:pt x="792" y="121"/>
                  </a:lnTo>
                  <a:lnTo>
                    <a:pt x="769" y="110"/>
                  </a:lnTo>
                  <a:lnTo>
                    <a:pt x="746" y="100"/>
                  </a:lnTo>
                  <a:lnTo>
                    <a:pt x="723" y="90"/>
                  </a:lnTo>
                  <a:lnTo>
                    <a:pt x="701" y="81"/>
                  </a:lnTo>
                  <a:lnTo>
                    <a:pt x="678" y="73"/>
                  </a:lnTo>
                  <a:lnTo>
                    <a:pt x="657" y="66"/>
                  </a:lnTo>
                  <a:lnTo>
                    <a:pt x="635" y="61"/>
                  </a:lnTo>
                  <a:lnTo>
                    <a:pt x="613" y="55"/>
                  </a:lnTo>
                  <a:lnTo>
                    <a:pt x="591" y="49"/>
                  </a:lnTo>
                  <a:lnTo>
                    <a:pt x="568" y="46"/>
                  </a:lnTo>
                  <a:lnTo>
                    <a:pt x="550" y="42"/>
                  </a:lnTo>
                  <a:lnTo>
                    <a:pt x="530" y="40"/>
                  </a:lnTo>
                  <a:lnTo>
                    <a:pt x="510" y="40"/>
                  </a:lnTo>
                  <a:lnTo>
                    <a:pt x="490" y="40"/>
                  </a:lnTo>
                  <a:lnTo>
                    <a:pt x="470" y="41"/>
                  </a:lnTo>
                  <a:lnTo>
                    <a:pt x="449" y="43"/>
                  </a:lnTo>
                  <a:lnTo>
                    <a:pt x="429" y="46"/>
                  </a:lnTo>
                  <a:lnTo>
                    <a:pt x="409" y="50"/>
                  </a:lnTo>
                  <a:lnTo>
                    <a:pt x="388" y="55"/>
                  </a:lnTo>
                  <a:lnTo>
                    <a:pt x="369" y="62"/>
                  </a:lnTo>
                  <a:lnTo>
                    <a:pt x="348" y="67"/>
                  </a:lnTo>
                  <a:lnTo>
                    <a:pt x="328" y="75"/>
                  </a:lnTo>
                  <a:lnTo>
                    <a:pt x="309" y="85"/>
                  </a:lnTo>
                  <a:lnTo>
                    <a:pt x="289" y="94"/>
                  </a:lnTo>
                  <a:lnTo>
                    <a:pt x="270" y="104"/>
                  </a:lnTo>
                  <a:lnTo>
                    <a:pt x="252" y="116"/>
                  </a:lnTo>
                  <a:lnTo>
                    <a:pt x="233" y="127"/>
                  </a:lnTo>
                  <a:lnTo>
                    <a:pt x="216" y="141"/>
                  </a:lnTo>
                  <a:lnTo>
                    <a:pt x="199" y="155"/>
                  </a:lnTo>
                  <a:lnTo>
                    <a:pt x="183" y="168"/>
                  </a:lnTo>
                  <a:lnTo>
                    <a:pt x="167" y="184"/>
                  </a:lnTo>
                  <a:lnTo>
                    <a:pt x="152" y="199"/>
                  </a:lnTo>
                  <a:lnTo>
                    <a:pt x="137" y="216"/>
                  </a:lnTo>
                  <a:lnTo>
                    <a:pt x="124" y="234"/>
                  </a:lnTo>
                  <a:lnTo>
                    <a:pt x="112" y="252"/>
                  </a:lnTo>
                  <a:lnTo>
                    <a:pt x="99" y="272"/>
                  </a:lnTo>
                  <a:lnTo>
                    <a:pt x="89" y="291"/>
                  </a:lnTo>
                  <a:lnTo>
                    <a:pt x="78" y="311"/>
                  </a:lnTo>
                  <a:lnTo>
                    <a:pt x="70" y="332"/>
                  </a:lnTo>
                  <a:lnTo>
                    <a:pt x="62" y="354"/>
                  </a:lnTo>
                  <a:lnTo>
                    <a:pt x="57" y="376"/>
                  </a:lnTo>
                  <a:lnTo>
                    <a:pt x="51" y="399"/>
                  </a:lnTo>
                  <a:lnTo>
                    <a:pt x="45" y="432"/>
                  </a:lnTo>
                  <a:lnTo>
                    <a:pt x="42" y="464"/>
                  </a:lnTo>
                  <a:lnTo>
                    <a:pt x="39" y="496"/>
                  </a:lnTo>
                  <a:lnTo>
                    <a:pt x="39" y="528"/>
                  </a:lnTo>
                  <a:lnTo>
                    <a:pt x="41" y="559"/>
                  </a:lnTo>
                  <a:lnTo>
                    <a:pt x="44" y="590"/>
                  </a:lnTo>
                  <a:lnTo>
                    <a:pt x="47" y="621"/>
                  </a:lnTo>
                  <a:lnTo>
                    <a:pt x="53" y="650"/>
                  </a:lnTo>
                  <a:lnTo>
                    <a:pt x="59" y="679"/>
                  </a:lnTo>
                  <a:lnTo>
                    <a:pt x="67" y="707"/>
                  </a:lnTo>
                  <a:lnTo>
                    <a:pt x="74" y="735"/>
                  </a:lnTo>
                  <a:lnTo>
                    <a:pt x="83" y="761"/>
                  </a:lnTo>
                  <a:lnTo>
                    <a:pt x="101" y="812"/>
                  </a:lnTo>
                  <a:lnTo>
                    <a:pt x="120" y="859"/>
                  </a:lnTo>
                  <a:lnTo>
                    <a:pt x="140" y="906"/>
                  </a:lnTo>
                  <a:lnTo>
                    <a:pt x="161" y="951"/>
                  </a:lnTo>
                  <a:lnTo>
                    <a:pt x="182" y="994"/>
                  </a:lnTo>
                  <a:lnTo>
                    <a:pt x="202" y="1038"/>
                  </a:lnTo>
                  <a:lnTo>
                    <a:pt x="223" y="1079"/>
                  </a:lnTo>
                  <a:lnTo>
                    <a:pt x="245" y="1119"/>
                  </a:lnTo>
                  <a:lnTo>
                    <a:pt x="266" y="1159"/>
                  </a:lnTo>
                  <a:lnTo>
                    <a:pt x="289" y="1197"/>
                  </a:lnTo>
                  <a:lnTo>
                    <a:pt x="312" y="1235"/>
                  </a:lnTo>
                  <a:lnTo>
                    <a:pt x="335" y="1272"/>
                  </a:lnTo>
                  <a:lnTo>
                    <a:pt x="359" y="1306"/>
                  </a:lnTo>
                  <a:lnTo>
                    <a:pt x="383" y="1341"/>
                  </a:lnTo>
                  <a:lnTo>
                    <a:pt x="408" y="1375"/>
                  </a:lnTo>
                  <a:lnTo>
                    <a:pt x="433" y="1407"/>
                  </a:lnTo>
                  <a:lnTo>
                    <a:pt x="458" y="1438"/>
                  </a:lnTo>
                  <a:lnTo>
                    <a:pt x="483" y="1469"/>
                  </a:lnTo>
                  <a:lnTo>
                    <a:pt x="507" y="1495"/>
                  </a:lnTo>
                  <a:lnTo>
                    <a:pt x="533" y="1521"/>
                  </a:lnTo>
                  <a:lnTo>
                    <a:pt x="559" y="1545"/>
                  </a:lnTo>
                  <a:lnTo>
                    <a:pt x="587" y="1566"/>
                  </a:lnTo>
                  <a:lnTo>
                    <a:pt x="614" y="1586"/>
                  </a:lnTo>
                  <a:lnTo>
                    <a:pt x="644" y="1604"/>
                  </a:lnTo>
                  <a:lnTo>
                    <a:pt x="674" y="1622"/>
                  </a:lnTo>
                  <a:lnTo>
                    <a:pt x="705" y="1636"/>
                  </a:lnTo>
                  <a:lnTo>
                    <a:pt x="736" y="1650"/>
                  </a:lnTo>
                  <a:lnTo>
                    <a:pt x="769" y="1662"/>
                  </a:lnTo>
                  <a:lnTo>
                    <a:pt x="803" y="1672"/>
                  </a:lnTo>
                  <a:lnTo>
                    <a:pt x="838" y="1681"/>
                  </a:lnTo>
                  <a:lnTo>
                    <a:pt x="874" y="1688"/>
                  </a:lnTo>
                  <a:lnTo>
                    <a:pt x="911" y="1694"/>
                  </a:lnTo>
                  <a:lnTo>
                    <a:pt x="949" y="1698"/>
                  </a:lnTo>
                  <a:lnTo>
                    <a:pt x="989" y="1701"/>
                  </a:lnTo>
                  <a:lnTo>
                    <a:pt x="1016" y="1701"/>
                  </a:lnTo>
                  <a:lnTo>
                    <a:pt x="1043" y="1701"/>
                  </a:lnTo>
                  <a:lnTo>
                    <a:pt x="1069" y="1701"/>
                  </a:lnTo>
                  <a:lnTo>
                    <a:pt x="1096" y="1700"/>
                  </a:lnTo>
                  <a:lnTo>
                    <a:pt x="1123" y="1698"/>
                  </a:lnTo>
                  <a:lnTo>
                    <a:pt x="1150" y="1696"/>
                  </a:lnTo>
                  <a:lnTo>
                    <a:pt x="1176" y="1693"/>
                  </a:lnTo>
                  <a:lnTo>
                    <a:pt x="1203" y="1690"/>
                  </a:lnTo>
                  <a:lnTo>
                    <a:pt x="1228" y="1686"/>
                  </a:lnTo>
                  <a:lnTo>
                    <a:pt x="1254" y="1681"/>
                  </a:lnTo>
                  <a:lnTo>
                    <a:pt x="1281" y="1677"/>
                  </a:lnTo>
                  <a:lnTo>
                    <a:pt x="1307" y="1670"/>
                  </a:lnTo>
                  <a:lnTo>
                    <a:pt x="1332" y="1664"/>
                  </a:lnTo>
                  <a:lnTo>
                    <a:pt x="1359" y="1657"/>
                  </a:lnTo>
                  <a:lnTo>
                    <a:pt x="1384" y="1649"/>
                  </a:lnTo>
                  <a:lnTo>
                    <a:pt x="1410" y="1641"/>
                  </a:lnTo>
                  <a:lnTo>
                    <a:pt x="1435" y="1632"/>
                  </a:lnTo>
                  <a:lnTo>
                    <a:pt x="1462" y="1623"/>
                  </a:lnTo>
                  <a:lnTo>
                    <a:pt x="1487" y="1612"/>
                  </a:lnTo>
                  <a:lnTo>
                    <a:pt x="1512" y="1602"/>
                  </a:lnTo>
                  <a:lnTo>
                    <a:pt x="1564" y="1579"/>
                  </a:lnTo>
                  <a:lnTo>
                    <a:pt x="1614" y="1554"/>
                  </a:lnTo>
                  <a:lnTo>
                    <a:pt x="1665" y="1526"/>
                  </a:lnTo>
                  <a:lnTo>
                    <a:pt x="1716" y="1495"/>
                  </a:lnTo>
                  <a:lnTo>
                    <a:pt x="1767" y="1462"/>
                  </a:lnTo>
                  <a:lnTo>
                    <a:pt x="1817" y="1428"/>
                  </a:lnTo>
                  <a:lnTo>
                    <a:pt x="1843" y="1408"/>
                  </a:lnTo>
                  <a:lnTo>
                    <a:pt x="1868" y="1389"/>
                  </a:lnTo>
                  <a:lnTo>
                    <a:pt x="1894" y="1369"/>
                  </a:lnTo>
                  <a:lnTo>
                    <a:pt x="1918" y="1349"/>
                  </a:lnTo>
                  <a:lnTo>
                    <a:pt x="1944" y="1328"/>
                  </a:lnTo>
                  <a:lnTo>
                    <a:pt x="1969" y="1307"/>
                  </a:lnTo>
                  <a:lnTo>
                    <a:pt x="1993" y="1287"/>
                  </a:lnTo>
                  <a:lnTo>
                    <a:pt x="2017" y="1266"/>
                  </a:lnTo>
                  <a:lnTo>
                    <a:pt x="2017" y="1318"/>
                  </a:lnTo>
                  <a:lnTo>
                    <a:pt x="1995" y="1336"/>
                  </a:lnTo>
                  <a:lnTo>
                    <a:pt x="1973" y="1354"/>
                  </a:lnTo>
                  <a:lnTo>
                    <a:pt x="1952" y="1373"/>
                  </a:lnTo>
                  <a:lnTo>
                    <a:pt x="1930" y="1390"/>
                  </a:lnTo>
                  <a:lnTo>
                    <a:pt x="1908" y="1408"/>
                  </a:lnTo>
                  <a:lnTo>
                    <a:pt x="1885" y="1425"/>
                  </a:lnTo>
                  <a:lnTo>
                    <a:pt x="1863" y="1443"/>
                  </a:lnTo>
                  <a:lnTo>
                    <a:pt x="1840" y="1459"/>
                  </a:lnTo>
                  <a:lnTo>
                    <a:pt x="1791" y="1493"/>
                  </a:lnTo>
                  <a:lnTo>
                    <a:pt x="1742" y="1525"/>
                  </a:lnTo>
                  <a:lnTo>
                    <a:pt x="1692" y="1555"/>
                  </a:lnTo>
                  <a:lnTo>
                    <a:pt x="1643" y="1583"/>
                  </a:lnTo>
                  <a:lnTo>
                    <a:pt x="1594" y="1608"/>
                  </a:lnTo>
                  <a:lnTo>
                    <a:pt x="1544" y="1632"/>
                  </a:lnTo>
                  <a:lnTo>
                    <a:pt x="1495" y="1652"/>
                  </a:lnTo>
                  <a:lnTo>
                    <a:pt x="1445" y="1671"/>
                  </a:lnTo>
                  <a:lnTo>
                    <a:pt x="1395" y="1687"/>
                  </a:lnTo>
                  <a:lnTo>
                    <a:pt x="1345" y="1702"/>
                  </a:lnTo>
                  <a:lnTo>
                    <a:pt x="1294" y="1713"/>
                  </a:lnTo>
                  <a:lnTo>
                    <a:pt x="1244" y="1724"/>
                  </a:lnTo>
                  <a:lnTo>
                    <a:pt x="1192" y="1730"/>
                  </a:lnTo>
                  <a:lnTo>
                    <a:pt x="1141" y="1736"/>
                  </a:lnTo>
                  <a:lnTo>
                    <a:pt x="1089" y="1740"/>
                  </a:lnTo>
                  <a:lnTo>
                    <a:pt x="1037" y="174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E4C3371-2D99-443E-A095-246F59CEFF6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15" y="2465903"/>
              <a:ext cx="307074" cy="1093372"/>
            </a:xfrm>
            <a:custGeom>
              <a:avLst/>
              <a:gdLst>
                <a:gd name="T0" fmla="*/ 37 w 465"/>
                <a:gd name="T1" fmla="*/ 1565 h 1644"/>
                <a:gd name="T2" fmla="*/ 108 w 465"/>
                <a:gd name="T3" fmla="*/ 1499 h 1644"/>
                <a:gd name="T4" fmla="*/ 176 w 465"/>
                <a:gd name="T5" fmla="*/ 1427 h 1644"/>
                <a:gd name="T6" fmla="*/ 240 w 465"/>
                <a:gd name="T7" fmla="*/ 1347 h 1644"/>
                <a:gd name="T8" fmla="*/ 289 w 465"/>
                <a:gd name="T9" fmla="*/ 1277 h 1644"/>
                <a:gd name="T10" fmla="*/ 322 w 465"/>
                <a:gd name="T11" fmla="*/ 1224 h 1644"/>
                <a:gd name="T12" fmla="*/ 351 w 465"/>
                <a:gd name="T13" fmla="*/ 1171 h 1644"/>
                <a:gd name="T14" fmla="*/ 375 w 465"/>
                <a:gd name="T15" fmla="*/ 1120 h 1644"/>
                <a:gd name="T16" fmla="*/ 395 w 465"/>
                <a:gd name="T17" fmla="*/ 1068 h 1644"/>
                <a:gd name="T18" fmla="*/ 408 w 465"/>
                <a:gd name="T19" fmla="*/ 1018 h 1644"/>
                <a:gd name="T20" fmla="*/ 419 w 465"/>
                <a:gd name="T21" fmla="*/ 966 h 1644"/>
                <a:gd name="T22" fmla="*/ 424 w 465"/>
                <a:gd name="T23" fmla="*/ 914 h 1644"/>
                <a:gd name="T24" fmla="*/ 426 w 465"/>
                <a:gd name="T25" fmla="*/ 858 h 1644"/>
                <a:gd name="T26" fmla="*/ 423 w 465"/>
                <a:gd name="T27" fmla="*/ 797 h 1644"/>
                <a:gd name="T28" fmla="*/ 419 w 465"/>
                <a:gd name="T29" fmla="*/ 739 h 1644"/>
                <a:gd name="T30" fmla="*/ 410 w 465"/>
                <a:gd name="T31" fmla="*/ 680 h 1644"/>
                <a:gd name="T32" fmla="*/ 397 w 465"/>
                <a:gd name="T33" fmla="*/ 624 h 1644"/>
                <a:gd name="T34" fmla="*/ 382 w 465"/>
                <a:gd name="T35" fmla="*/ 568 h 1644"/>
                <a:gd name="T36" fmla="*/ 364 w 465"/>
                <a:gd name="T37" fmla="*/ 514 h 1644"/>
                <a:gd name="T38" fmla="*/ 341 w 465"/>
                <a:gd name="T39" fmla="*/ 461 h 1644"/>
                <a:gd name="T40" fmla="*/ 315 w 465"/>
                <a:gd name="T41" fmla="*/ 410 h 1644"/>
                <a:gd name="T42" fmla="*/ 287 w 465"/>
                <a:gd name="T43" fmla="*/ 359 h 1644"/>
                <a:gd name="T44" fmla="*/ 255 w 465"/>
                <a:gd name="T45" fmla="*/ 310 h 1644"/>
                <a:gd name="T46" fmla="*/ 219 w 465"/>
                <a:gd name="T47" fmla="*/ 262 h 1644"/>
                <a:gd name="T48" fmla="*/ 180 w 465"/>
                <a:gd name="T49" fmla="*/ 216 h 1644"/>
                <a:gd name="T50" fmla="*/ 138 w 465"/>
                <a:gd name="T51" fmla="*/ 171 h 1644"/>
                <a:gd name="T52" fmla="*/ 92 w 465"/>
                <a:gd name="T53" fmla="*/ 126 h 1644"/>
                <a:gd name="T54" fmla="*/ 44 w 465"/>
                <a:gd name="T55" fmla="*/ 85 h 1644"/>
                <a:gd name="T56" fmla="*/ 0 w 465"/>
                <a:gd name="T57" fmla="*/ 51 h 1644"/>
                <a:gd name="T58" fmla="*/ 10 w 465"/>
                <a:gd name="T59" fmla="*/ 8 h 1644"/>
                <a:gd name="T60" fmla="*/ 31 w 465"/>
                <a:gd name="T61" fmla="*/ 24 h 1644"/>
                <a:gd name="T62" fmla="*/ 69 w 465"/>
                <a:gd name="T63" fmla="*/ 54 h 1644"/>
                <a:gd name="T64" fmla="*/ 119 w 465"/>
                <a:gd name="T65" fmla="*/ 98 h 1644"/>
                <a:gd name="T66" fmla="*/ 166 w 465"/>
                <a:gd name="T67" fmla="*/ 144 h 1644"/>
                <a:gd name="T68" fmla="*/ 210 w 465"/>
                <a:gd name="T69" fmla="*/ 191 h 1644"/>
                <a:gd name="T70" fmla="*/ 250 w 465"/>
                <a:gd name="T71" fmla="*/ 239 h 1644"/>
                <a:gd name="T72" fmla="*/ 288 w 465"/>
                <a:gd name="T73" fmla="*/ 288 h 1644"/>
                <a:gd name="T74" fmla="*/ 321 w 465"/>
                <a:gd name="T75" fmla="*/ 339 h 1644"/>
                <a:gd name="T76" fmla="*/ 351 w 465"/>
                <a:gd name="T77" fmla="*/ 391 h 1644"/>
                <a:gd name="T78" fmla="*/ 377 w 465"/>
                <a:gd name="T79" fmla="*/ 445 h 1644"/>
                <a:gd name="T80" fmla="*/ 400 w 465"/>
                <a:gd name="T81" fmla="*/ 500 h 1644"/>
                <a:gd name="T82" fmla="*/ 420 w 465"/>
                <a:gd name="T83" fmla="*/ 557 h 1644"/>
                <a:gd name="T84" fmla="*/ 436 w 465"/>
                <a:gd name="T85" fmla="*/ 614 h 1644"/>
                <a:gd name="T86" fmla="*/ 449 w 465"/>
                <a:gd name="T87" fmla="*/ 674 h 1644"/>
                <a:gd name="T88" fmla="*/ 458 w 465"/>
                <a:gd name="T89" fmla="*/ 733 h 1644"/>
                <a:gd name="T90" fmla="*/ 463 w 465"/>
                <a:gd name="T91" fmla="*/ 795 h 1644"/>
                <a:gd name="T92" fmla="*/ 465 w 465"/>
                <a:gd name="T93" fmla="*/ 858 h 1644"/>
                <a:gd name="T94" fmla="*/ 463 w 465"/>
                <a:gd name="T95" fmla="*/ 917 h 1644"/>
                <a:gd name="T96" fmla="*/ 458 w 465"/>
                <a:gd name="T97" fmla="*/ 972 h 1644"/>
                <a:gd name="T98" fmla="*/ 447 w 465"/>
                <a:gd name="T99" fmla="*/ 1026 h 1644"/>
                <a:gd name="T100" fmla="*/ 432 w 465"/>
                <a:gd name="T101" fmla="*/ 1080 h 1644"/>
                <a:gd name="T102" fmla="*/ 412 w 465"/>
                <a:gd name="T103" fmla="*/ 1133 h 1644"/>
                <a:gd name="T104" fmla="*/ 388 w 465"/>
                <a:gd name="T105" fmla="*/ 1188 h 1644"/>
                <a:gd name="T106" fmla="*/ 358 w 465"/>
                <a:gd name="T107" fmla="*/ 1242 h 1644"/>
                <a:gd name="T108" fmla="*/ 322 w 465"/>
                <a:gd name="T109" fmla="*/ 1299 h 1644"/>
                <a:gd name="T110" fmla="*/ 268 w 465"/>
                <a:gd name="T111" fmla="*/ 1374 h 1644"/>
                <a:gd name="T112" fmla="*/ 197 w 465"/>
                <a:gd name="T113" fmla="*/ 1463 h 1644"/>
                <a:gd name="T114" fmla="*/ 122 w 465"/>
                <a:gd name="T115" fmla="*/ 1542 h 1644"/>
                <a:gd name="T116" fmla="*/ 62 w 465"/>
                <a:gd name="T117" fmla="*/ 1595 h 1644"/>
                <a:gd name="T118" fmla="*/ 21 w 465"/>
                <a:gd name="T119" fmla="*/ 1628 h 1644"/>
                <a:gd name="T120" fmla="*/ 0 w 465"/>
                <a:gd name="T121" fmla="*/ 1595 h 16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465" h="1644">
                  <a:moveTo>
                    <a:pt x="0" y="1595"/>
                  </a:moveTo>
                  <a:lnTo>
                    <a:pt x="37" y="1565"/>
                  </a:lnTo>
                  <a:lnTo>
                    <a:pt x="72" y="1533"/>
                  </a:lnTo>
                  <a:lnTo>
                    <a:pt x="108" y="1499"/>
                  </a:lnTo>
                  <a:lnTo>
                    <a:pt x="142" y="1464"/>
                  </a:lnTo>
                  <a:lnTo>
                    <a:pt x="176" y="1427"/>
                  </a:lnTo>
                  <a:lnTo>
                    <a:pt x="208" y="1388"/>
                  </a:lnTo>
                  <a:lnTo>
                    <a:pt x="240" y="1347"/>
                  </a:lnTo>
                  <a:lnTo>
                    <a:pt x="271" y="1304"/>
                  </a:lnTo>
                  <a:lnTo>
                    <a:pt x="289" y="1277"/>
                  </a:lnTo>
                  <a:lnTo>
                    <a:pt x="306" y="1250"/>
                  </a:lnTo>
                  <a:lnTo>
                    <a:pt x="322" y="1224"/>
                  </a:lnTo>
                  <a:lnTo>
                    <a:pt x="337" y="1198"/>
                  </a:lnTo>
                  <a:lnTo>
                    <a:pt x="351" y="1171"/>
                  </a:lnTo>
                  <a:lnTo>
                    <a:pt x="364" y="1146"/>
                  </a:lnTo>
                  <a:lnTo>
                    <a:pt x="375" y="1120"/>
                  </a:lnTo>
                  <a:lnTo>
                    <a:pt x="385" y="1094"/>
                  </a:lnTo>
                  <a:lnTo>
                    <a:pt x="395" y="1068"/>
                  </a:lnTo>
                  <a:lnTo>
                    <a:pt x="401" y="1043"/>
                  </a:lnTo>
                  <a:lnTo>
                    <a:pt x="408" y="1018"/>
                  </a:lnTo>
                  <a:lnTo>
                    <a:pt x="414" y="991"/>
                  </a:lnTo>
                  <a:lnTo>
                    <a:pt x="419" y="966"/>
                  </a:lnTo>
                  <a:lnTo>
                    <a:pt x="422" y="941"/>
                  </a:lnTo>
                  <a:lnTo>
                    <a:pt x="424" y="914"/>
                  </a:lnTo>
                  <a:lnTo>
                    <a:pt x="426" y="889"/>
                  </a:lnTo>
                  <a:lnTo>
                    <a:pt x="426" y="858"/>
                  </a:lnTo>
                  <a:lnTo>
                    <a:pt x="426" y="827"/>
                  </a:lnTo>
                  <a:lnTo>
                    <a:pt x="423" y="797"/>
                  </a:lnTo>
                  <a:lnTo>
                    <a:pt x="421" y="768"/>
                  </a:lnTo>
                  <a:lnTo>
                    <a:pt x="419" y="739"/>
                  </a:lnTo>
                  <a:lnTo>
                    <a:pt x="414" y="709"/>
                  </a:lnTo>
                  <a:lnTo>
                    <a:pt x="410" y="680"/>
                  </a:lnTo>
                  <a:lnTo>
                    <a:pt x="404" y="652"/>
                  </a:lnTo>
                  <a:lnTo>
                    <a:pt x="397" y="624"/>
                  </a:lnTo>
                  <a:lnTo>
                    <a:pt x="390" y="596"/>
                  </a:lnTo>
                  <a:lnTo>
                    <a:pt x="382" y="568"/>
                  </a:lnTo>
                  <a:lnTo>
                    <a:pt x="373" y="540"/>
                  </a:lnTo>
                  <a:lnTo>
                    <a:pt x="364" y="514"/>
                  </a:lnTo>
                  <a:lnTo>
                    <a:pt x="352" y="488"/>
                  </a:lnTo>
                  <a:lnTo>
                    <a:pt x="341" y="461"/>
                  </a:lnTo>
                  <a:lnTo>
                    <a:pt x="328" y="435"/>
                  </a:lnTo>
                  <a:lnTo>
                    <a:pt x="315" y="410"/>
                  </a:lnTo>
                  <a:lnTo>
                    <a:pt x="302" y="384"/>
                  </a:lnTo>
                  <a:lnTo>
                    <a:pt x="287" y="359"/>
                  </a:lnTo>
                  <a:lnTo>
                    <a:pt x="271" y="334"/>
                  </a:lnTo>
                  <a:lnTo>
                    <a:pt x="255" y="310"/>
                  </a:lnTo>
                  <a:lnTo>
                    <a:pt x="237" y="286"/>
                  </a:lnTo>
                  <a:lnTo>
                    <a:pt x="219" y="262"/>
                  </a:lnTo>
                  <a:lnTo>
                    <a:pt x="200" y="239"/>
                  </a:lnTo>
                  <a:lnTo>
                    <a:pt x="180" y="216"/>
                  </a:lnTo>
                  <a:lnTo>
                    <a:pt x="159" y="193"/>
                  </a:lnTo>
                  <a:lnTo>
                    <a:pt x="138" y="171"/>
                  </a:lnTo>
                  <a:lnTo>
                    <a:pt x="115" y="148"/>
                  </a:lnTo>
                  <a:lnTo>
                    <a:pt x="92" y="126"/>
                  </a:lnTo>
                  <a:lnTo>
                    <a:pt x="68" y="106"/>
                  </a:lnTo>
                  <a:lnTo>
                    <a:pt x="44" y="85"/>
                  </a:lnTo>
                  <a:lnTo>
                    <a:pt x="17" y="63"/>
                  </a:lnTo>
                  <a:lnTo>
                    <a:pt x="0" y="51"/>
                  </a:lnTo>
                  <a:lnTo>
                    <a:pt x="0" y="0"/>
                  </a:lnTo>
                  <a:lnTo>
                    <a:pt x="10" y="8"/>
                  </a:lnTo>
                  <a:lnTo>
                    <a:pt x="21" y="16"/>
                  </a:lnTo>
                  <a:lnTo>
                    <a:pt x="31" y="24"/>
                  </a:lnTo>
                  <a:lnTo>
                    <a:pt x="41" y="34"/>
                  </a:lnTo>
                  <a:lnTo>
                    <a:pt x="69" y="54"/>
                  </a:lnTo>
                  <a:lnTo>
                    <a:pt x="94" y="76"/>
                  </a:lnTo>
                  <a:lnTo>
                    <a:pt x="119" y="98"/>
                  </a:lnTo>
                  <a:lnTo>
                    <a:pt x="143" y="121"/>
                  </a:lnTo>
                  <a:lnTo>
                    <a:pt x="166" y="144"/>
                  </a:lnTo>
                  <a:lnTo>
                    <a:pt x="188" y="167"/>
                  </a:lnTo>
                  <a:lnTo>
                    <a:pt x="210" y="191"/>
                  </a:lnTo>
                  <a:lnTo>
                    <a:pt x="231" y="215"/>
                  </a:lnTo>
                  <a:lnTo>
                    <a:pt x="250" y="239"/>
                  </a:lnTo>
                  <a:lnTo>
                    <a:pt x="270" y="263"/>
                  </a:lnTo>
                  <a:lnTo>
                    <a:pt x="288" y="288"/>
                  </a:lnTo>
                  <a:lnTo>
                    <a:pt x="304" y="313"/>
                  </a:lnTo>
                  <a:lnTo>
                    <a:pt x="321" y="339"/>
                  </a:lnTo>
                  <a:lnTo>
                    <a:pt x="336" y="365"/>
                  </a:lnTo>
                  <a:lnTo>
                    <a:pt x="351" y="391"/>
                  </a:lnTo>
                  <a:lnTo>
                    <a:pt x="365" y="418"/>
                  </a:lnTo>
                  <a:lnTo>
                    <a:pt x="377" y="445"/>
                  </a:lnTo>
                  <a:lnTo>
                    <a:pt x="389" y="473"/>
                  </a:lnTo>
                  <a:lnTo>
                    <a:pt x="400" y="500"/>
                  </a:lnTo>
                  <a:lnTo>
                    <a:pt x="411" y="528"/>
                  </a:lnTo>
                  <a:lnTo>
                    <a:pt x="420" y="557"/>
                  </a:lnTo>
                  <a:lnTo>
                    <a:pt x="428" y="585"/>
                  </a:lnTo>
                  <a:lnTo>
                    <a:pt x="436" y="614"/>
                  </a:lnTo>
                  <a:lnTo>
                    <a:pt x="443" y="644"/>
                  </a:lnTo>
                  <a:lnTo>
                    <a:pt x="449" y="674"/>
                  </a:lnTo>
                  <a:lnTo>
                    <a:pt x="453" y="703"/>
                  </a:lnTo>
                  <a:lnTo>
                    <a:pt x="458" y="733"/>
                  </a:lnTo>
                  <a:lnTo>
                    <a:pt x="461" y="764"/>
                  </a:lnTo>
                  <a:lnTo>
                    <a:pt x="463" y="795"/>
                  </a:lnTo>
                  <a:lnTo>
                    <a:pt x="465" y="826"/>
                  </a:lnTo>
                  <a:lnTo>
                    <a:pt x="465" y="858"/>
                  </a:lnTo>
                  <a:lnTo>
                    <a:pt x="465" y="889"/>
                  </a:lnTo>
                  <a:lnTo>
                    <a:pt x="463" y="917"/>
                  </a:lnTo>
                  <a:lnTo>
                    <a:pt x="461" y="944"/>
                  </a:lnTo>
                  <a:lnTo>
                    <a:pt x="458" y="972"/>
                  </a:lnTo>
                  <a:lnTo>
                    <a:pt x="453" y="998"/>
                  </a:lnTo>
                  <a:lnTo>
                    <a:pt x="447" y="1026"/>
                  </a:lnTo>
                  <a:lnTo>
                    <a:pt x="440" y="1052"/>
                  </a:lnTo>
                  <a:lnTo>
                    <a:pt x="432" y="1080"/>
                  </a:lnTo>
                  <a:lnTo>
                    <a:pt x="422" y="1107"/>
                  </a:lnTo>
                  <a:lnTo>
                    <a:pt x="412" y="1133"/>
                  </a:lnTo>
                  <a:lnTo>
                    <a:pt x="400" y="1161"/>
                  </a:lnTo>
                  <a:lnTo>
                    <a:pt x="388" y="1188"/>
                  </a:lnTo>
                  <a:lnTo>
                    <a:pt x="373" y="1215"/>
                  </a:lnTo>
                  <a:lnTo>
                    <a:pt x="358" y="1242"/>
                  </a:lnTo>
                  <a:lnTo>
                    <a:pt x="341" y="1271"/>
                  </a:lnTo>
                  <a:lnTo>
                    <a:pt x="322" y="1299"/>
                  </a:lnTo>
                  <a:lnTo>
                    <a:pt x="303" y="1327"/>
                  </a:lnTo>
                  <a:lnTo>
                    <a:pt x="268" y="1374"/>
                  </a:lnTo>
                  <a:lnTo>
                    <a:pt x="233" y="1419"/>
                  </a:lnTo>
                  <a:lnTo>
                    <a:pt x="197" y="1463"/>
                  </a:lnTo>
                  <a:lnTo>
                    <a:pt x="159" y="1503"/>
                  </a:lnTo>
                  <a:lnTo>
                    <a:pt x="122" y="1542"/>
                  </a:lnTo>
                  <a:lnTo>
                    <a:pt x="81" y="1577"/>
                  </a:lnTo>
                  <a:lnTo>
                    <a:pt x="62" y="1595"/>
                  </a:lnTo>
                  <a:lnTo>
                    <a:pt x="41" y="1612"/>
                  </a:lnTo>
                  <a:lnTo>
                    <a:pt x="21" y="1628"/>
                  </a:lnTo>
                  <a:lnTo>
                    <a:pt x="0" y="1644"/>
                  </a:lnTo>
                  <a:lnTo>
                    <a:pt x="0" y="15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2CD2FFDC-232A-4F33-A2E8-D74A510BEC39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-3615" y="2768326"/>
              <a:ext cx="83748" cy="479224"/>
            </a:xfrm>
            <a:custGeom>
              <a:avLst/>
              <a:gdLst>
                <a:gd name="T0" fmla="*/ 9 w 125"/>
                <a:gd name="T1" fmla="*/ 643 h 724"/>
                <a:gd name="T2" fmla="*/ 26 w 125"/>
                <a:gd name="T3" fmla="*/ 612 h 724"/>
                <a:gd name="T4" fmla="*/ 41 w 125"/>
                <a:gd name="T5" fmla="*/ 581 h 724"/>
                <a:gd name="T6" fmla="*/ 54 w 125"/>
                <a:gd name="T7" fmla="*/ 547 h 724"/>
                <a:gd name="T8" fmla="*/ 64 w 125"/>
                <a:gd name="T9" fmla="*/ 514 h 724"/>
                <a:gd name="T10" fmla="*/ 72 w 125"/>
                <a:gd name="T11" fmla="*/ 479 h 724"/>
                <a:gd name="T12" fmla="*/ 81 w 125"/>
                <a:gd name="T13" fmla="*/ 425 h 724"/>
                <a:gd name="T14" fmla="*/ 85 w 125"/>
                <a:gd name="T15" fmla="*/ 365 h 724"/>
                <a:gd name="T16" fmla="*/ 85 w 125"/>
                <a:gd name="T17" fmla="*/ 321 h 724"/>
                <a:gd name="T18" fmla="*/ 80 w 125"/>
                <a:gd name="T19" fmla="*/ 279 h 724"/>
                <a:gd name="T20" fmla="*/ 73 w 125"/>
                <a:gd name="T21" fmla="*/ 238 h 724"/>
                <a:gd name="T22" fmla="*/ 63 w 125"/>
                <a:gd name="T23" fmla="*/ 199 h 724"/>
                <a:gd name="T24" fmla="*/ 49 w 125"/>
                <a:gd name="T25" fmla="*/ 160 h 724"/>
                <a:gd name="T26" fmla="*/ 32 w 125"/>
                <a:gd name="T27" fmla="*/ 122 h 724"/>
                <a:gd name="T28" fmla="*/ 11 w 125"/>
                <a:gd name="T29" fmla="*/ 85 h 724"/>
                <a:gd name="T30" fmla="*/ 0 w 125"/>
                <a:gd name="T31" fmla="*/ 0 h 724"/>
                <a:gd name="T32" fmla="*/ 32 w 125"/>
                <a:gd name="T33" fmla="*/ 44 h 724"/>
                <a:gd name="T34" fmla="*/ 59 w 125"/>
                <a:gd name="T35" fmla="*/ 87 h 724"/>
                <a:gd name="T36" fmla="*/ 81 w 125"/>
                <a:gd name="T37" fmla="*/ 133 h 724"/>
                <a:gd name="T38" fmla="*/ 100 w 125"/>
                <a:gd name="T39" fmla="*/ 182 h 724"/>
                <a:gd name="T40" fmla="*/ 112 w 125"/>
                <a:gd name="T41" fmla="*/ 231 h 724"/>
                <a:gd name="T42" fmla="*/ 120 w 125"/>
                <a:gd name="T43" fmla="*/ 282 h 724"/>
                <a:gd name="T44" fmla="*/ 125 w 125"/>
                <a:gd name="T45" fmla="*/ 335 h 724"/>
                <a:gd name="T46" fmla="*/ 124 w 125"/>
                <a:gd name="T47" fmla="*/ 390 h 724"/>
                <a:gd name="T48" fmla="*/ 119 w 125"/>
                <a:gd name="T49" fmla="*/ 436 h 724"/>
                <a:gd name="T50" fmla="*/ 112 w 125"/>
                <a:gd name="T51" fmla="*/ 482 h 724"/>
                <a:gd name="T52" fmla="*/ 101 w 125"/>
                <a:gd name="T53" fmla="*/ 526 h 724"/>
                <a:gd name="T54" fmla="*/ 87 w 125"/>
                <a:gd name="T55" fmla="*/ 568 h 724"/>
                <a:gd name="T56" fmla="*/ 70 w 125"/>
                <a:gd name="T57" fmla="*/ 609 h 724"/>
                <a:gd name="T58" fmla="*/ 50 w 125"/>
                <a:gd name="T59" fmla="*/ 649 h 724"/>
                <a:gd name="T60" fmla="*/ 26 w 125"/>
                <a:gd name="T61" fmla="*/ 687 h 724"/>
                <a:gd name="T62" fmla="*/ 0 w 125"/>
                <a:gd name="T63" fmla="*/ 724 h 7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5" h="724">
                  <a:moveTo>
                    <a:pt x="0" y="658"/>
                  </a:moveTo>
                  <a:lnTo>
                    <a:pt x="9" y="643"/>
                  </a:lnTo>
                  <a:lnTo>
                    <a:pt x="18" y="628"/>
                  </a:lnTo>
                  <a:lnTo>
                    <a:pt x="26" y="612"/>
                  </a:lnTo>
                  <a:lnTo>
                    <a:pt x="34" y="597"/>
                  </a:lnTo>
                  <a:lnTo>
                    <a:pt x="41" y="581"/>
                  </a:lnTo>
                  <a:lnTo>
                    <a:pt x="48" y="565"/>
                  </a:lnTo>
                  <a:lnTo>
                    <a:pt x="54" y="547"/>
                  </a:lnTo>
                  <a:lnTo>
                    <a:pt x="60" y="531"/>
                  </a:lnTo>
                  <a:lnTo>
                    <a:pt x="64" y="514"/>
                  </a:lnTo>
                  <a:lnTo>
                    <a:pt x="69" y="497"/>
                  </a:lnTo>
                  <a:lnTo>
                    <a:pt x="72" y="479"/>
                  </a:lnTo>
                  <a:lnTo>
                    <a:pt x="76" y="461"/>
                  </a:lnTo>
                  <a:lnTo>
                    <a:pt x="81" y="425"/>
                  </a:lnTo>
                  <a:lnTo>
                    <a:pt x="85" y="388"/>
                  </a:lnTo>
                  <a:lnTo>
                    <a:pt x="85" y="365"/>
                  </a:lnTo>
                  <a:lnTo>
                    <a:pt x="85" y="343"/>
                  </a:lnTo>
                  <a:lnTo>
                    <a:pt x="85" y="321"/>
                  </a:lnTo>
                  <a:lnTo>
                    <a:pt x="83" y="301"/>
                  </a:lnTo>
                  <a:lnTo>
                    <a:pt x="80" y="279"/>
                  </a:lnTo>
                  <a:lnTo>
                    <a:pt x="77" y="258"/>
                  </a:lnTo>
                  <a:lnTo>
                    <a:pt x="73" y="238"/>
                  </a:lnTo>
                  <a:lnTo>
                    <a:pt x="69" y="218"/>
                  </a:lnTo>
                  <a:lnTo>
                    <a:pt x="63" y="199"/>
                  </a:lnTo>
                  <a:lnTo>
                    <a:pt x="56" y="178"/>
                  </a:lnTo>
                  <a:lnTo>
                    <a:pt x="49" y="160"/>
                  </a:lnTo>
                  <a:lnTo>
                    <a:pt x="41" y="140"/>
                  </a:lnTo>
                  <a:lnTo>
                    <a:pt x="32" y="122"/>
                  </a:lnTo>
                  <a:lnTo>
                    <a:pt x="22" y="104"/>
                  </a:lnTo>
                  <a:lnTo>
                    <a:pt x="11" y="85"/>
                  </a:lnTo>
                  <a:lnTo>
                    <a:pt x="0" y="67"/>
                  </a:lnTo>
                  <a:lnTo>
                    <a:pt x="0" y="0"/>
                  </a:lnTo>
                  <a:lnTo>
                    <a:pt x="16" y="22"/>
                  </a:lnTo>
                  <a:lnTo>
                    <a:pt x="32" y="44"/>
                  </a:lnTo>
                  <a:lnTo>
                    <a:pt x="46" y="66"/>
                  </a:lnTo>
                  <a:lnTo>
                    <a:pt x="59" y="87"/>
                  </a:lnTo>
                  <a:lnTo>
                    <a:pt x="71" y="110"/>
                  </a:lnTo>
                  <a:lnTo>
                    <a:pt x="81" y="133"/>
                  </a:lnTo>
                  <a:lnTo>
                    <a:pt x="91" y="157"/>
                  </a:lnTo>
                  <a:lnTo>
                    <a:pt x="100" y="182"/>
                  </a:lnTo>
                  <a:lnTo>
                    <a:pt x="107" y="206"/>
                  </a:lnTo>
                  <a:lnTo>
                    <a:pt x="112" y="231"/>
                  </a:lnTo>
                  <a:lnTo>
                    <a:pt x="117" y="256"/>
                  </a:lnTo>
                  <a:lnTo>
                    <a:pt x="120" y="282"/>
                  </a:lnTo>
                  <a:lnTo>
                    <a:pt x="123" y="309"/>
                  </a:lnTo>
                  <a:lnTo>
                    <a:pt x="125" y="335"/>
                  </a:lnTo>
                  <a:lnTo>
                    <a:pt x="125" y="363"/>
                  </a:lnTo>
                  <a:lnTo>
                    <a:pt x="124" y="390"/>
                  </a:lnTo>
                  <a:lnTo>
                    <a:pt x="122" y="413"/>
                  </a:lnTo>
                  <a:lnTo>
                    <a:pt x="119" y="436"/>
                  </a:lnTo>
                  <a:lnTo>
                    <a:pt x="116" y="459"/>
                  </a:lnTo>
                  <a:lnTo>
                    <a:pt x="112" y="482"/>
                  </a:lnTo>
                  <a:lnTo>
                    <a:pt x="107" y="504"/>
                  </a:lnTo>
                  <a:lnTo>
                    <a:pt x="101" y="526"/>
                  </a:lnTo>
                  <a:lnTo>
                    <a:pt x="95" y="547"/>
                  </a:lnTo>
                  <a:lnTo>
                    <a:pt x="87" y="568"/>
                  </a:lnTo>
                  <a:lnTo>
                    <a:pt x="79" y="589"/>
                  </a:lnTo>
                  <a:lnTo>
                    <a:pt x="70" y="609"/>
                  </a:lnTo>
                  <a:lnTo>
                    <a:pt x="61" y="630"/>
                  </a:lnTo>
                  <a:lnTo>
                    <a:pt x="50" y="649"/>
                  </a:lnTo>
                  <a:lnTo>
                    <a:pt x="39" y="669"/>
                  </a:lnTo>
                  <a:lnTo>
                    <a:pt x="26" y="687"/>
                  </a:lnTo>
                  <a:lnTo>
                    <a:pt x="14" y="706"/>
                  </a:lnTo>
                  <a:lnTo>
                    <a:pt x="0" y="724"/>
                  </a:lnTo>
                  <a:lnTo>
                    <a:pt x="0" y="6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8D447586-A0B7-4367-BA12-0DF0E1A731A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03459" y="1740090"/>
              <a:ext cx="1940153" cy="1037541"/>
            </a:xfrm>
            <a:custGeom>
              <a:avLst/>
              <a:gdLst>
                <a:gd name="T0" fmla="*/ 146 w 2918"/>
                <a:gd name="T1" fmla="*/ 126 h 1556"/>
                <a:gd name="T2" fmla="*/ 74 w 2918"/>
                <a:gd name="T3" fmla="*/ 180 h 1556"/>
                <a:gd name="T4" fmla="*/ 39 w 2918"/>
                <a:gd name="T5" fmla="*/ 275 h 1556"/>
                <a:gd name="T6" fmla="*/ 78 w 2918"/>
                <a:gd name="T7" fmla="*/ 376 h 1556"/>
                <a:gd name="T8" fmla="*/ 294 w 2918"/>
                <a:gd name="T9" fmla="*/ 640 h 1556"/>
                <a:gd name="T10" fmla="*/ 434 w 2918"/>
                <a:gd name="T11" fmla="*/ 842 h 1556"/>
                <a:gd name="T12" fmla="*/ 599 w 2918"/>
                <a:gd name="T13" fmla="*/ 1165 h 1556"/>
                <a:gd name="T14" fmla="*/ 745 w 2918"/>
                <a:gd name="T15" fmla="*/ 1375 h 1556"/>
                <a:gd name="T16" fmla="*/ 859 w 2918"/>
                <a:gd name="T17" fmla="*/ 1461 h 1556"/>
                <a:gd name="T18" fmla="*/ 990 w 2918"/>
                <a:gd name="T19" fmla="*/ 1505 h 1556"/>
                <a:gd name="T20" fmla="*/ 1254 w 2918"/>
                <a:gd name="T21" fmla="*/ 1517 h 1556"/>
                <a:gd name="T22" fmla="*/ 1580 w 2918"/>
                <a:gd name="T23" fmla="*/ 1493 h 1556"/>
                <a:gd name="T24" fmla="*/ 1836 w 2918"/>
                <a:gd name="T25" fmla="*/ 1411 h 1556"/>
                <a:gd name="T26" fmla="*/ 2099 w 2918"/>
                <a:gd name="T27" fmla="*/ 1242 h 1556"/>
                <a:gd name="T28" fmla="*/ 2346 w 2918"/>
                <a:gd name="T29" fmla="*/ 1058 h 1556"/>
                <a:gd name="T30" fmla="*/ 2612 w 2918"/>
                <a:gd name="T31" fmla="*/ 855 h 1556"/>
                <a:gd name="T32" fmla="*/ 2792 w 2918"/>
                <a:gd name="T33" fmla="*/ 682 h 1556"/>
                <a:gd name="T34" fmla="*/ 2873 w 2918"/>
                <a:gd name="T35" fmla="*/ 488 h 1556"/>
                <a:gd name="T36" fmla="*/ 2870 w 2918"/>
                <a:gd name="T37" fmla="*/ 327 h 1556"/>
                <a:gd name="T38" fmla="*/ 2809 w 2918"/>
                <a:gd name="T39" fmla="*/ 194 h 1556"/>
                <a:gd name="T40" fmla="*/ 2686 w 2918"/>
                <a:gd name="T41" fmla="*/ 90 h 1556"/>
                <a:gd name="T42" fmla="*/ 2515 w 2918"/>
                <a:gd name="T43" fmla="*/ 42 h 1556"/>
                <a:gd name="T44" fmla="*/ 2375 w 2918"/>
                <a:gd name="T45" fmla="*/ 41 h 1556"/>
                <a:gd name="T46" fmla="*/ 2149 w 2918"/>
                <a:gd name="T47" fmla="*/ 88 h 1556"/>
                <a:gd name="T48" fmla="*/ 1541 w 2918"/>
                <a:gd name="T49" fmla="*/ 226 h 1556"/>
                <a:gd name="T50" fmla="*/ 1135 w 2918"/>
                <a:gd name="T51" fmla="*/ 292 h 1556"/>
                <a:gd name="T52" fmla="*/ 895 w 2918"/>
                <a:gd name="T53" fmla="*/ 306 h 1556"/>
                <a:gd name="T54" fmla="*/ 662 w 2918"/>
                <a:gd name="T55" fmla="*/ 269 h 1556"/>
                <a:gd name="T56" fmla="*/ 412 w 2918"/>
                <a:gd name="T57" fmla="*/ 162 h 1556"/>
                <a:gd name="T58" fmla="*/ 261 w 2918"/>
                <a:gd name="T59" fmla="*/ 114 h 1556"/>
                <a:gd name="T60" fmla="*/ 1142 w 2918"/>
                <a:gd name="T61" fmla="*/ 1554 h 1556"/>
                <a:gd name="T62" fmla="*/ 940 w 2918"/>
                <a:gd name="T63" fmla="*/ 1533 h 1556"/>
                <a:gd name="T64" fmla="*/ 784 w 2918"/>
                <a:gd name="T65" fmla="*/ 1460 h 1556"/>
                <a:gd name="T66" fmla="*/ 656 w 2918"/>
                <a:gd name="T67" fmla="*/ 1335 h 1556"/>
                <a:gd name="T68" fmla="*/ 522 w 2918"/>
                <a:gd name="T69" fmla="*/ 1101 h 1556"/>
                <a:gd name="T70" fmla="*/ 353 w 2918"/>
                <a:gd name="T71" fmla="*/ 785 h 1556"/>
                <a:gd name="T72" fmla="*/ 178 w 2918"/>
                <a:gd name="T73" fmla="*/ 565 h 1556"/>
                <a:gd name="T74" fmla="*/ 22 w 2918"/>
                <a:gd name="T75" fmla="*/ 358 h 1556"/>
                <a:gd name="T76" fmla="*/ 2 w 2918"/>
                <a:gd name="T77" fmla="*/ 246 h 1556"/>
                <a:gd name="T78" fmla="*/ 51 w 2918"/>
                <a:gd name="T79" fmla="*/ 144 h 1556"/>
                <a:gd name="T80" fmla="*/ 144 w 2918"/>
                <a:gd name="T81" fmla="*/ 85 h 1556"/>
                <a:gd name="T82" fmla="*/ 277 w 2918"/>
                <a:gd name="T83" fmla="*/ 77 h 1556"/>
                <a:gd name="T84" fmla="*/ 456 w 2918"/>
                <a:gd name="T85" fmla="*/ 139 h 1556"/>
                <a:gd name="T86" fmla="*/ 701 w 2918"/>
                <a:gd name="T87" fmla="*/ 240 h 1556"/>
                <a:gd name="T88" fmla="*/ 921 w 2918"/>
                <a:gd name="T89" fmla="*/ 266 h 1556"/>
                <a:gd name="T90" fmla="*/ 1168 w 2918"/>
                <a:gd name="T91" fmla="*/ 250 h 1556"/>
                <a:gd name="T92" fmla="*/ 1622 w 2918"/>
                <a:gd name="T93" fmla="*/ 167 h 1556"/>
                <a:gd name="T94" fmla="*/ 2176 w 2918"/>
                <a:gd name="T95" fmla="*/ 41 h 1556"/>
                <a:gd name="T96" fmla="*/ 2378 w 2918"/>
                <a:gd name="T97" fmla="*/ 0 h 1556"/>
                <a:gd name="T98" fmla="*/ 2518 w 2918"/>
                <a:gd name="T99" fmla="*/ 3 h 1556"/>
                <a:gd name="T100" fmla="*/ 2705 w 2918"/>
                <a:gd name="T101" fmla="*/ 57 h 1556"/>
                <a:gd name="T102" fmla="*/ 2840 w 2918"/>
                <a:gd name="T103" fmla="*/ 171 h 1556"/>
                <a:gd name="T104" fmla="*/ 2908 w 2918"/>
                <a:gd name="T105" fmla="*/ 317 h 1556"/>
                <a:gd name="T106" fmla="*/ 2912 w 2918"/>
                <a:gd name="T107" fmla="*/ 494 h 1556"/>
                <a:gd name="T108" fmla="*/ 2826 w 2918"/>
                <a:gd name="T109" fmla="*/ 703 h 1556"/>
                <a:gd name="T110" fmla="*/ 2636 w 2918"/>
                <a:gd name="T111" fmla="*/ 886 h 1556"/>
                <a:gd name="T112" fmla="*/ 2370 w 2918"/>
                <a:gd name="T113" fmla="*/ 1091 h 1556"/>
                <a:gd name="T114" fmla="*/ 2122 w 2918"/>
                <a:gd name="T115" fmla="*/ 1274 h 1556"/>
                <a:gd name="T116" fmla="*/ 1853 w 2918"/>
                <a:gd name="T117" fmla="*/ 1446 h 1556"/>
                <a:gd name="T118" fmla="*/ 1588 w 2918"/>
                <a:gd name="T119" fmla="*/ 1532 h 1556"/>
                <a:gd name="T120" fmla="*/ 1357 w 2918"/>
                <a:gd name="T121" fmla="*/ 1555 h 15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918" h="1556">
                  <a:moveTo>
                    <a:pt x="226" y="113"/>
                  </a:moveTo>
                  <a:lnTo>
                    <a:pt x="222" y="113"/>
                  </a:lnTo>
                  <a:lnTo>
                    <a:pt x="208" y="113"/>
                  </a:lnTo>
                  <a:lnTo>
                    <a:pt x="194" y="114"/>
                  </a:lnTo>
                  <a:lnTo>
                    <a:pt x="181" y="117"/>
                  </a:lnTo>
                  <a:lnTo>
                    <a:pt x="169" y="119"/>
                  </a:lnTo>
                  <a:lnTo>
                    <a:pt x="156" y="123"/>
                  </a:lnTo>
                  <a:lnTo>
                    <a:pt x="146" y="126"/>
                  </a:lnTo>
                  <a:lnTo>
                    <a:pt x="134" y="131"/>
                  </a:lnTo>
                  <a:lnTo>
                    <a:pt x="124" y="135"/>
                  </a:lnTo>
                  <a:lnTo>
                    <a:pt x="115" y="141"/>
                  </a:lnTo>
                  <a:lnTo>
                    <a:pt x="106" y="147"/>
                  </a:lnTo>
                  <a:lnTo>
                    <a:pt x="97" y="155"/>
                  </a:lnTo>
                  <a:lnTo>
                    <a:pt x="88" y="162"/>
                  </a:lnTo>
                  <a:lnTo>
                    <a:pt x="80" y="171"/>
                  </a:lnTo>
                  <a:lnTo>
                    <a:pt x="74" y="180"/>
                  </a:lnTo>
                  <a:lnTo>
                    <a:pt x="66" y="190"/>
                  </a:lnTo>
                  <a:lnTo>
                    <a:pt x="60" y="201"/>
                  </a:lnTo>
                  <a:lnTo>
                    <a:pt x="53" y="213"/>
                  </a:lnTo>
                  <a:lnTo>
                    <a:pt x="47" y="226"/>
                  </a:lnTo>
                  <a:lnTo>
                    <a:pt x="44" y="238"/>
                  </a:lnTo>
                  <a:lnTo>
                    <a:pt x="41" y="251"/>
                  </a:lnTo>
                  <a:lnTo>
                    <a:pt x="40" y="264"/>
                  </a:lnTo>
                  <a:lnTo>
                    <a:pt x="39" y="275"/>
                  </a:lnTo>
                  <a:lnTo>
                    <a:pt x="40" y="287"/>
                  </a:lnTo>
                  <a:lnTo>
                    <a:pt x="43" y="298"/>
                  </a:lnTo>
                  <a:lnTo>
                    <a:pt x="45" y="309"/>
                  </a:lnTo>
                  <a:lnTo>
                    <a:pt x="48" y="320"/>
                  </a:lnTo>
                  <a:lnTo>
                    <a:pt x="52" y="330"/>
                  </a:lnTo>
                  <a:lnTo>
                    <a:pt x="56" y="340"/>
                  </a:lnTo>
                  <a:lnTo>
                    <a:pt x="67" y="359"/>
                  </a:lnTo>
                  <a:lnTo>
                    <a:pt x="78" y="376"/>
                  </a:lnTo>
                  <a:lnTo>
                    <a:pt x="103" y="409"/>
                  </a:lnTo>
                  <a:lnTo>
                    <a:pt x="129" y="443"/>
                  </a:lnTo>
                  <a:lnTo>
                    <a:pt x="154" y="475"/>
                  </a:lnTo>
                  <a:lnTo>
                    <a:pt x="181" y="508"/>
                  </a:lnTo>
                  <a:lnTo>
                    <a:pt x="208" y="540"/>
                  </a:lnTo>
                  <a:lnTo>
                    <a:pt x="236" y="573"/>
                  </a:lnTo>
                  <a:lnTo>
                    <a:pt x="264" y="607"/>
                  </a:lnTo>
                  <a:lnTo>
                    <a:pt x="294" y="640"/>
                  </a:lnTo>
                  <a:lnTo>
                    <a:pt x="313" y="664"/>
                  </a:lnTo>
                  <a:lnTo>
                    <a:pt x="333" y="688"/>
                  </a:lnTo>
                  <a:lnTo>
                    <a:pt x="351" y="713"/>
                  </a:lnTo>
                  <a:lnTo>
                    <a:pt x="368" y="738"/>
                  </a:lnTo>
                  <a:lnTo>
                    <a:pt x="386" y="764"/>
                  </a:lnTo>
                  <a:lnTo>
                    <a:pt x="403" y="789"/>
                  </a:lnTo>
                  <a:lnTo>
                    <a:pt x="418" y="815"/>
                  </a:lnTo>
                  <a:lnTo>
                    <a:pt x="434" y="842"/>
                  </a:lnTo>
                  <a:lnTo>
                    <a:pt x="462" y="894"/>
                  </a:lnTo>
                  <a:lnTo>
                    <a:pt x="491" y="948"/>
                  </a:lnTo>
                  <a:lnTo>
                    <a:pt x="517" y="1002"/>
                  </a:lnTo>
                  <a:lnTo>
                    <a:pt x="544" y="1056"/>
                  </a:lnTo>
                  <a:lnTo>
                    <a:pt x="558" y="1083"/>
                  </a:lnTo>
                  <a:lnTo>
                    <a:pt x="571" y="1110"/>
                  </a:lnTo>
                  <a:lnTo>
                    <a:pt x="585" y="1138"/>
                  </a:lnTo>
                  <a:lnTo>
                    <a:pt x="599" y="1165"/>
                  </a:lnTo>
                  <a:lnTo>
                    <a:pt x="621" y="1208"/>
                  </a:lnTo>
                  <a:lnTo>
                    <a:pt x="645" y="1247"/>
                  </a:lnTo>
                  <a:lnTo>
                    <a:pt x="668" y="1283"/>
                  </a:lnTo>
                  <a:lnTo>
                    <a:pt x="693" y="1316"/>
                  </a:lnTo>
                  <a:lnTo>
                    <a:pt x="706" y="1333"/>
                  </a:lnTo>
                  <a:lnTo>
                    <a:pt x="718" y="1347"/>
                  </a:lnTo>
                  <a:lnTo>
                    <a:pt x="732" y="1361"/>
                  </a:lnTo>
                  <a:lnTo>
                    <a:pt x="745" y="1375"/>
                  </a:lnTo>
                  <a:lnTo>
                    <a:pt x="758" y="1389"/>
                  </a:lnTo>
                  <a:lnTo>
                    <a:pt x="772" y="1401"/>
                  </a:lnTo>
                  <a:lnTo>
                    <a:pt x="786" y="1413"/>
                  </a:lnTo>
                  <a:lnTo>
                    <a:pt x="800" y="1423"/>
                  </a:lnTo>
                  <a:lnTo>
                    <a:pt x="815" y="1433"/>
                  </a:lnTo>
                  <a:lnTo>
                    <a:pt x="830" y="1444"/>
                  </a:lnTo>
                  <a:lnTo>
                    <a:pt x="843" y="1453"/>
                  </a:lnTo>
                  <a:lnTo>
                    <a:pt x="859" y="1461"/>
                  </a:lnTo>
                  <a:lnTo>
                    <a:pt x="874" y="1469"/>
                  </a:lnTo>
                  <a:lnTo>
                    <a:pt x="890" y="1476"/>
                  </a:lnTo>
                  <a:lnTo>
                    <a:pt x="906" y="1482"/>
                  </a:lnTo>
                  <a:lnTo>
                    <a:pt x="922" y="1489"/>
                  </a:lnTo>
                  <a:lnTo>
                    <a:pt x="938" y="1493"/>
                  </a:lnTo>
                  <a:lnTo>
                    <a:pt x="956" y="1498"/>
                  </a:lnTo>
                  <a:lnTo>
                    <a:pt x="973" y="1501"/>
                  </a:lnTo>
                  <a:lnTo>
                    <a:pt x="990" y="1505"/>
                  </a:lnTo>
                  <a:lnTo>
                    <a:pt x="1008" y="1508"/>
                  </a:lnTo>
                  <a:lnTo>
                    <a:pt x="1027" y="1510"/>
                  </a:lnTo>
                  <a:lnTo>
                    <a:pt x="1045" y="1511"/>
                  </a:lnTo>
                  <a:lnTo>
                    <a:pt x="1064" y="1513"/>
                  </a:lnTo>
                  <a:lnTo>
                    <a:pt x="1112" y="1514"/>
                  </a:lnTo>
                  <a:lnTo>
                    <a:pt x="1160" y="1515"/>
                  </a:lnTo>
                  <a:lnTo>
                    <a:pt x="1207" y="1516"/>
                  </a:lnTo>
                  <a:lnTo>
                    <a:pt x="1254" y="1517"/>
                  </a:lnTo>
                  <a:lnTo>
                    <a:pt x="1301" y="1517"/>
                  </a:lnTo>
                  <a:lnTo>
                    <a:pt x="1348" y="1516"/>
                  </a:lnTo>
                  <a:lnTo>
                    <a:pt x="1394" y="1514"/>
                  </a:lnTo>
                  <a:lnTo>
                    <a:pt x="1440" y="1511"/>
                  </a:lnTo>
                  <a:lnTo>
                    <a:pt x="1475" y="1508"/>
                  </a:lnTo>
                  <a:lnTo>
                    <a:pt x="1511" y="1505"/>
                  </a:lnTo>
                  <a:lnTo>
                    <a:pt x="1545" y="1500"/>
                  </a:lnTo>
                  <a:lnTo>
                    <a:pt x="1580" y="1493"/>
                  </a:lnTo>
                  <a:lnTo>
                    <a:pt x="1613" y="1486"/>
                  </a:lnTo>
                  <a:lnTo>
                    <a:pt x="1646" y="1478"/>
                  </a:lnTo>
                  <a:lnTo>
                    <a:pt x="1680" y="1470"/>
                  </a:lnTo>
                  <a:lnTo>
                    <a:pt x="1712" y="1460"/>
                  </a:lnTo>
                  <a:lnTo>
                    <a:pt x="1744" y="1450"/>
                  </a:lnTo>
                  <a:lnTo>
                    <a:pt x="1775" y="1437"/>
                  </a:lnTo>
                  <a:lnTo>
                    <a:pt x="1805" y="1424"/>
                  </a:lnTo>
                  <a:lnTo>
                    <a:pt x="1836" y="1411"/>
                  </a:lnTo>
                  <a:lnTo>
                    <a:pt x="1864" y="1396"/>
                  </a:lnTo>
                  <a:lnTo>
                    <a:pt x="1894" y="1380"/>
                  </a:lnTo>
                  <a:lnTo>
                    <a:pt x="1923" y="1364"/>
                  </a:lnTo>
                  <a:lnTo>
                    <a:pt x="1950" y="1345"/>
                  </a:lnTo>
                  <a:lnTo>
                    <a:pt x="1988" y="1320"/>
                  </a:lnTo>
                  <a:lnTo>
                    <a:pt x="2026" y="1295"/>
                  </a:lnTo>
                  <a:lnTo>
                    <a:pt x="2063" y="1268"/>
                  </a:lnTo>
                  <a:lnTo>
                    <a:pt x="2099" y="1242"/>
                  </a:lnTo>
                  <a:lnTo>
                    <a:pt x="2136" y="1214"/>
                  </a:lnTo>
                  <a:lnTo>
                    <a:pt x="2173" y="1188"/>
                  </a:lnTo>
                  <a:lnTo>
                    <a:pt x="2210" y="1161"/>
                  </a:lnTo>
                  <a:lnTo>
                    <a:pt x="2245" y="1134"/>
                  </a:lnTo>
                  <a:lnTo>
                    <a:pt x="2252" y="1130"/>
                  </a:lnTo>
                  <a:lnTo>
                    <a:pt x="2283" y="1105"/>
                  </a:lnTo>
                  <a:lnTo>
                    <a:pt x="2315" y="1083"/>
                  </a:lnTo>
                  <a:lnTo>
                    <a:pt x="2346" y="1058"/>
                  </a:lnTo>
                  <a:lnTo>
                    <a:pt x="2377" y="1034"/>
                  </a:lnTo>
                  <a:lnTo>
                    <a:pt x="2408" y="1011"/>
                  </a:lnTo>
                  <a:lnTo>
                    <a:pt x="2439" y="987"/>
                  </a:lnTo>
                  <a:lnTo>
                    <a:pt x="2470" y="963"/>
                  </a:lnTo>
                  <a:lnTo>
                    <a:pt x="2501" y="940"/>
                  </a:lnTo>
                  <a:lnTo>
                    <a:pt x="2539" y="912"/>
                  </a:lnTo>
                  <a:lnTo>
                    <a:pt x="2575" y="883"/>
                  </a:lnTo>
                  <a:lnTo>
                    <a:pt x="2612" y="855"/>
                  </a:lnTo>
                  <a:lnTo>
                    <a:pt x="2650" y="827"/>
                  </a:lnTo>
                  <a:lnTo>
                    <a:pt x="2674" y="807"/>
                  </a:lnTo>
                  <a:lnTo>
                    <a:pt x="2697" y="788"/>
                  </a:lnTo>
                  <a:lnTo>
                    <a:pt x="2719" y="767"/>
                  </a:lnTo>
                  <a:lnTo>
                    <a:pt x="2739" y="746"/>
                  </a:lnTo>
                  <a:lnTo>
                    <a:pt x="2758" y="726"/>
                  </a:lnTo>
                  <a:lnTo>
                    <a:pt x="2776" y="704"/>
                  </a:lnTo>
                  <a:lnTo>
                    <a:pt x="2792" y="682"/>
                  </a:lnTo>
                  <a:lnTo>
                    <a:pt x="2807" y="659"/>
                  </a:lnTo>
                  <a:lnTo>
                    <a:pt x="2821" y="636"/>
                  </a:lnTo>
                  <a:lnTo>
                    <a:pt x="2832" y="612"/>
                  </a:lnTo>
                  <a:lnTo>
                    <a:pt x="2844" y="588"/>
                  </a:lnTo>
                  <a:lnTo>
                    <a:pt x="2853" y="564"/>
                  </a:lnTo>
                  <a:lnTo>
                    <a:pt x="2861" y="539"/>
                  </a:lnTo>
                  <a:lnTo>
                    <a:pt x="2867" y="514"/>
                  </a:lnTo>
                  <a:lnTo>
                    <a:pt x="2873" y="488"/>
                  </a:lnTo>
                  <a:lnTo>
                    <a:pt x="2876" y="462"/>
                  </a:lnTo>
                  <a:lnTo>
                    <a:pt x="2878" y="441"/>
                  </a:lnTo>
                  <a:lnTo>
                    <a:pt x="2879" y="422"/>
                  </a:lnTo>
                  <a:lnTo>
                    <a:pt x="2879" y="402"/>
                  </a:lnTo>
                  <a:lnTo>
                    <a:pt x="2878" y="383"/>
                  </a:lnTo>
                  <a:lnTo>
                    <a:pt x="2876" y="365"/>
                  </a:lnTo>
                  <a:lnTo>
                    <a:pt x="2874" y="345"/>
                  </a:lnTo>
                  <a:lnTo>
                    <a:pt x="2870" y="327"/>
                  </a:lnTo>
                  <a:lnTo>
                    <a:pt x="2866" y="308"/>
                  </a:lnTo>
                  <a:lnTo>
                    <a:pt x="2860" y="291"/>
                  </a:lnTo>
                  <a:lnTo>
                    <a:pt x="2853" y="274"/>
                  </a:lnTo>
                  <a:lnTo>
                    <a:pt x="2846" y="257"/>
                  </a:lnTo>
                  <a:lnTo>
                    <a:pt x="2838" y="241"/>
                  </a:lnTo>
                  <a:lnTo>
                    <a:pt x="2829" y="225"/>
                  </a:lnTo>
                  <a:lnTo>
                    <a:pt x="2820" y="209"/>
                  </a:lnTo>
                  <a:lnTo>
                    <a:pt x="2809" y="194"/>
                  </a:lnTo>
                  <a:lnTo>
                    <a:pt x="2798" y="180"/>
                  </a:lnTo>
                  <a:lnTo>
                    <a:pt x="2784" y="165"/>
                  </a:lnTo>
                  <a:lnTo>
                    <a:pt x="2769" y="150"/>
                  </a:lnTo>
                  <a:lnTo>
                    <a:pt x="2754" y="136"/>
                  </a:lnTo>
                  <a:lnTo>
                    <a:pt x="2738" y="124"/>
                  </a:lnTo>
                  <a:lnTo>
                    <a:pt x="2722" y="112"/>
                  </a:lnTo>
                  <a:lnTo>
                    <a:pt x="2704" y="101"/>
                  </a:lnTo>
                  <a:lnTo>
                    <a:pt x="2686" y="90"/>
                  </a:lnTo>
                  <a:lnTo>
                    <a:pt x="2667" y="81"/>
                  </a:lnTo>
                  <a:lnTo>
                    <a:pt x="2647" y="73"/>
                  </a:lnTo>
                  <a:lnTo>
                    <a:pt x="2627" y="65"/>
                  </a:lnTo>
                  <a:lnTo>
                    <a:pt x="2605" y="59"/>
                  </a:lnTo>
                  <a:lnTo>
                    <a:pt x="2583" y="54"/>
                  </a:lnTo>
                  <a:lnTo>
                    <a:pt x="2561" y="49"/>
                  </a:lnTo>
                  <a:lnTo>
                    <a:pt x="2538" y="45"/>
                  </a:lnTo>
                  <a:lnTo>
                    <a:pt x="2515" y="42"/>
                  </a:lnTo>
                  <a:lnTo>
                    <a:pt x="2489" y="40"/>
                  </a:lnTo>
                  <a:lnTo>
                    <a:pt x="2470" y="39"/>
                  </a:lnTo>
                  <a:lnTo>
                    <a:pt x="2449" y="39"/>
                  </a:lnTo>
                  <a:lnTo>
                    <a:pt x="2427" y="39"/>
                  </a:lnTo>
                  <a:lnTo>
                    <a:pt x="2408" y="39"/>
                  </a:lnTo>
                  <a:lnTo>
                    <a:pt x="2396" y="40"/>
                  </a:lnTo>
                  <a:lnTo>
                    <a:pt x="2385" y="41"/>
                  </a:lnTo>
                  <a:lnTo>
                    <a:pt x="2375" y="41"/>
                  </a:lnTo>
                  <a:lnTo>
                    <a:pt x="2363" y="39"/>
                  </a:lnTo>
                  <a:lnTo>
                    <a:pt x="2363" y="39"/>
                  </a:lnTo>
                  <a:lnTo>
                    <a:pt x="2328" y="47"/>
                  </a:lnTo>
                  <a:lnTo>
                    <a:pt x="2292" y="56"/>
                  </a:lnTo>
                  <a:lnTo>
                    <a:pt x="2257" y="64"/>
                  </a:lnTo>
                  <a:lnTo>
                    <a:pt x="2220" y="72"/>
                  </a:lnTo>
                  <a:lnTo>
                    <a:pt x="2184" y="80"/>
                  </a:lnTo>
                  <a:lnTo>
                    <a:pt x="2149" y="88"/>
                  </a:lnTo>
                  <a:lnTo>
                    <a:pt x="2113" y="96"/>
                  </a:lnTo>
                  <a:lnTo>
                    <a:pt x="2078" y="104"/>
                  </a:lnTo>
                  <a:lnTo>
                    <a:pt x="1989" y="125"/>
                  </a:lnTo>
                  <a:lnTo>
                    <a:pt x="1900" y="145"/>
                  </a:lnTo>
                  <a:lnTo>
                    <a:pt x="1810" y="166"/>
                  </a:lnTo>
                  <a:lnTo>
                    <a:pt x="1721" y="187"/>
                  </a:lnTo>
                  <a:lnTo>
                    <a:pt x="1630" y="206"/>
                  </a:lnTo>
                  <a:lnTo>
                    <a:pt x="1541" y="226"/>
                  </a:lnTo>
                  <a:lnTo>
                    <a:pt x="1450" y="245"/>
                  </a:lnTo>
                  <a:lnTo>
                    <a:pt x="1359" y="264"/>
                  </a:lnTo>
                  <a:lnTo>
                    <a:pt x="1323" y="270"/>
                  </a:lnTo>
                  <a:lnTo>
                    <a:pt x="1285" y="276"/>
                  </a:lnTo>
                  <a:lnTo>
                    <a:pt x="1247" y="282"/>
                  </a:lnTo>
                  <a:lnTo>
                    <a:pt x="1209" y="285"/>
                  </a:lnTo>
                  <a:lnTo>
                    <a:pt x="1171" y="289"/>
                  </a:lnTo>
                  <a:lnTo>
                    <a:pt x="1135" y="292"/>
                  </a:lnTo>
                  <a:lnTo>
                    <a:pt x="1097" y="295"/>
                  </a:lnTo>
                  <a:lnTo>
                    <a:pt x="1059" y="297"/>
                  </a:lnTo>
                  <a:lnTo>
                    <a:pt x="1033" y="298"/>
                  </a:lnTo>
                  <a:lnTo>
                    <a:pt x="1005" y="300"/>
                  </a:lnTo>
                  <a:lnTo>
                    <a:pt x="979" y="301"/>
                  </a:lnTo>
                  <a:lnTo>
                    <a:pt x="951" y="304"/>
                  </a:lnTo>
                  <a:lnTo>
                    <a:pt x="924" y="306"/>
                  </a:lnTo>
                  <a:lnTo>
                    <a:pt x="895" y="306"/>
                  </a:lnTo>
                  <a:lnTo>
                    <a:pt x="866" y="306"/>
                  </a:lnTo>
                  <a:lnTo>
                    <a:pt x="838" y="304"/>
                  </a:lnTo>
                  <a:lnTo>
                    <a:pt x="809" y="301"/>
                  </a:lnTo>
                  <a:lnTo>
                    <a:pt x="780" y="297"/>
                  </a:lnTo>
                  <a:lnTo>
                    <a:pt x="752" y="292"/>
                  </a:lnTo>
                  <a:lnTo>
                    <a:pt x="722" y="285"/>
                  </a:lnTo>
                  <a:lnTo>
                    <a:pt x="692" y="277"/>
                  </a:lnTo>
                  <a:lnTo>
                    <a:pt x="662" y="269"/>
                  </a:lnTo>
                  <a:lnTo>
                    <a:pt x="631" y="259"/>
                  </a:lnTo>
                  <a:lnTo>
                    <a:pt x="600" y="248"/>
                  </a:lnTo>
                  <a:lnTo>
                    <a:pt x="568" y="235"/>
                  </a:lnTo>
                  <a:lnTo>
                    <a:pt x="536" y="221"/>
                  </a:lnTo>
                  <a:lnTo>
                    <a:pt x="503" y="205"/>
                  </a:lnTo>
                  <a:lnTo>
                    <a:pt x="468" y="189"/>
                  </a:lnTo>
                  <a:lnTo>
                    <a:pt x="441" y="175"/>
                  </a:lnTo>
                  <a:lnTo>
                    <a:pt x="412" y="162"/>
                  </a:lnTo>
                  <a:lnTo>
                    <a:pt x="383" y="149"/>
                  </a:lnTo>
                  <a:lnTo>
                    <a:pt x="353" y="137"/>
                  </a:lnTo>
                  <a:lnTo>
                    <a:pt x="339" y="132"/>
                  </a:lnTo>
                  <a:lnTo>
                    <a:pt x="324" y="127"/>
                  </a:lnTo>
                  <a:lnTo>
                    <a:pt x="308" y="124"/>
                  </a:lnTo>
                  <a:lnTo>
                    <a:pt x="293" y="120"/>
                  </a:lnTo>
                  <a:lnTo>
                    <a:pt x="277" y="117"/>
                  </a:lnTo>
                  <a:lnTo>
                    <a:pt x="261" y="114"/>
                  </a:lnTo>
                  <a:lnTo>
                    <a:pt x="243" y="113"/>
                  </a:lnTo>
                  <a:lnTo>
                    <a:pt x="226" y="113"/>
                  </a:lnTo>
                  <a:close/>
                  <a:moveTo>
                    <a:pt x="1270" y="1556"/>
                  </a:moveTo>
                  <a:lnTo>
                    <a:pt x="1245" y="1556"/>
                  </a:lnTo>
                  <a:lnTo>
                    <a:pt x="1220" y="1556"/>
                  </a:lnTo>
                  <a:lnTo>
                    <a:pt x="1193" y="1555"/>
                  </a:lnTo>
                  <a:lnTo>
                    <a:pt x="1167" y="1555"/>
                  </a:lnTo>
                  <a:lnTo>
                    <a:pt x="1142" y="1554"/>
                  </a:lnTo>
                  <a:lnTo>
                    <a:pt x="1115" y="1554"/>
                  </a:lnTo>
                  <a:lnTo>
                    <a:pt x="1089" y="1553"/>
                  </a:lnTo>
                  <a:lnTo>
                    <a:pt x="1062" y="1552"/>
                  </a:lnTo>
                  <a:lnTo>
                    <a:pt x="1036" y="1550"/>
                  </a:lnTo>
                  <a:lnTo>
                    <a:pt x="1011" y="1548"/>
                  </a:lnTo>
                  <a:lnTo>
                    <a:pt x="987" y="1544"/>
                  </a:lnTo>
                  <a:lnTo>
                    <a:pt x="963" y="1539"/>
                  </a:lnTo>
                  <a:lnTo>
                    <a:pt x="940" y="1533"/>
                  </a:lnTo>
                  <a:lnTo>
                    <a:pt x="918" y="1528"/>
                  </a:lnTo>
                  <a:lnTo>
                    <a:pt x="897" y="1520"/>
                  </a:lnTo>
                  <a:lnTo>
                    <a:pt x="877" y="1511"/>
                  </a:lnTo>
                  <a:lnTo>
                    <a:pt x="856" y="1502"/>
                  </a:lnTo>
                  <a:lnTo>
                    <a:pt x="838" y="1493"/>
                  </a:lnTo>
                  <a:lnTo>
                    <a:pt x="818" y="1483"/>
                  </a:lnTo>
                  <a:lnTo>
                    <a:pt x="801" y="1471"/>
                  </a:lnTo>
                  <a:lnTo>
                    <a:pt x="784" y="1460"/>
                  </a:lnTo>
                  <a:lnTo>
                    <a:pt x="768" y="1447"/>
                  </a:lnTo>
                  <a:lnTo>
                    <a:pt x="752" y="1435"/>
                  </a:lnTo>
                  <a:lnTo>
                    <a:pt x="737" y="1421"/>
                  </a:lnTo>
                  <a:lnTo>
                    <a:pt x="722" y="1407"/>
                  </a:lnTo>
                  <a:lnTo>
                    <a:pt x="708" y="1393"/>
                  </a:lnTo>
                  <a:lnTo>
                    <a:pt x="694" y="1380"/>
                  </a:lnTo>
                  <a:lnTo>
                    <a:pt x="682" y="1365"/>
                  </a:lnTo>
                  <a:lnTo>
                    <a:pt x="656" y="1335"/>
                  </a:lnTo>
                  <a:lnTo>
                    <a:pt x="635" y="1304"/>
                  </a:lnTo>
                  <a:lnTo>
                    <a:pt x="614" y="1273"/>
                  </a:lnTo>
                  <a:lnTo>
                    <a:pt x="596" y="1242"/>
                  </a:lnTo>
                  <a:lnTo>
                    <a:pt x="578" y="1212"/>
                  </a:lnTo>
                  <a:lnTo>
                    <a:pt x="563" y="1182"/>
                  </a:lnTo>
                  <a:lnTo>
                    <a:pt x="550" y="1155"/>
                  </a:lnTo>
                  <a:lnTo>
                    <a:pt x="536" y="1128"/>
                  </a:lnTo>
                  <a:lnTo>
                    <a:pt x="522" y="1101"/>
                  </a:lnTo>
                  <a:lnTo>
                    <a:pt x="509" y="1073"/>
                  </a:lnTo>
                  <a:lnTo>
                    <a:pt x="483" y="1021"/>
                  </a:lnTo>
                  <a:lnTo>
                    <a:pt x="457" y="968"/>
                  </a:lnTo>
                  <a:lnTo>
                    <a:pt x="429" y="915"/>
                  </a:lnTo>
                  <a:lnTo>
                    <a:pt x="400" y="862"/>
                  </a:lnTo>
                  <a:lnTo>
                    <a:pt x="386" y="837"/>
                  </a:lnTo>
                  <a:lnTo>
                    <a:pt x="370" y="811"/>
                  </a:lnTo>
                  <a:lnTo>
                    <a:pt x="353" y="785"/>
                  </a:lnTo>
                  <a:lnTo>
                    <a:pt x="337" y="761"/>
                  </a:lnTo>
                  <a:lnTo>
                    <a:pt x="320" y="736"/>
                  </a:lnTo>
                  <a:lnTo>
                    <a:pt x="302" y="713"/>
                  </a:lnTo>
                  <a:lnTo>
                    <a:pt x="283" y="689"/>
                  </a:lnTo>
                  <a:lnTo>
                    <a:pt x="264" y="666"/>
                  </a:lnTo>
                  <a:lnTo>
                    <a:pt x="234" y="632"/>
                  </a:lnTo>
                  <a:lnTo>
                    <a:pt x="205" y="599"/>
                  </a:lnTo>
                  <a:lnTo>
                    <a:pt x="178" y="565"/>
                  </a:lnTo>
                  <a:lnTo>
                    <a:pt x="150" y="532"/>
                  </a:lnTo>
                  <a:lnTo>
                    <a:pt x="123" y="500"/>
                  </a:lnTo>
                  <a:lnTo>
                    <a:pt x="98" y="467"/>
                  </a:lnTo>
                  <a:lnTo>
                    <a:pt x="71" y="433"/>
                  </a:lnTo>
                  <a:lnTo>
                    <a:pt x="46" y="399"/>
                  </a:lnTo>
                  <a:lnTo>
                    <a:pt x="37" y="385"/>
                  </a:lnTo>
                  <a:lnTo>
                    <a:pt x="29" y="371"/>
                  </a:lnTo>
                  <a:lnTo>
                    <a:pt x="22" y="358"/>
                  </a:lnTo>
                  <a:lnTo>
                    <a:pt x="15" y="344"/>
                  </a:lnTo>
                  <a:lnTo>
                    <a:pt x="10" y="330"/>
                  </a:lnTo>
                  <a:lnTo>
                    <a:pt x="6" y="316"/>
                  </a:lnTo>
                  <a:lnTo>
                    <a:pt x="4" y="303"/>
                  </a:lnTo>
                  <a:lnTo>
                    <a:pt x="1" y="288"/>
                  </a:lnTo>
                  <a:lnTo>
                    <a:pt x="0" y="274"/>
                  </a:lnTo>
                  <a:lnTo>
                    <a:pt x="0" y="260"/>
                  </a:lnTo>
                  <a:lnTo>
                    <a:pt x="2" y="246"/>
                  </a:lnTo>
                  <a:lnTo>
                    <a:pt x="5" y="234"/>
                  </a:lnTo>
                  <a:lnTo>
                    <a:pt x="8" y="220"/>
                  </a:lnTo>
                  <a:lnTo>
                    <a:pt x="13" y="206"/>
                  </a:lnTo>
                  <a:lnTo>
                    <a:pt x="18" y="194"/>
                  </a:lnTo>
                  <a:lnTo>
                    <a:pt x="25" y="181"/>
                  </a:lnTo>
                  <a:lnTo>
                    <a:pt x="33" y="167"/>
                  </a:lnTo>
                  <a:lnTo>
                    <a:pt x="41" y="156"/>
                  </a:lnTo>
                  <a:lnTo>
                    <a:pt x="51" y="144"/>
                  </a:lnTo>
                  <a:lnTo>
                    <a:pt x="61" y="134"/>
                  </a:lnTo>
                  <a:lnTo>
                    <a:pt x="70" y="125"/>
                  </a:lnTo>
                  <a:lnTo>
                    <a:pt x="82" y="116"/>
                  </a:lnTo>
                  <a:lnTo>
                    <a:pt x="93" y="108"/>
                  </a:lnTo>
                  <a:lnTo>
                    <a:pt x="105" y="101"/>
                  </a:lnTo>
                  <a:lnTo>
                    <a:pt x="117" y="95"/>
                  </a:lnTo>
                  <a:lnTo>
                    <a:pt x="130" y="89"/>
                  </a:lnTo>
                  <a:lnTo>
                    <a:pt x="144" y="85"/>
                  </a:lnTo>
                  <a:lnTo>
                    <a:pt x="157" y="81"/>
                  </a:lnTo>
                  <a:lnTo>
                    <a:pt x="172" y="78"/>
                  </a:lnTo>
                  <a:lnTo>
                    <a:pt x="188" y="75"/>
                  </a:lnTo>
                  <a:lnTo>
                    <a:pt x="204" y="74"/>
                  </a:lnTo>
                  <a:lnTo>
                    <a:pt x="222" y="74"/>
                  </a:lnTo>
                  <a:lnTo>
                    <a:pt x="240" y="74"/>
                  </a:lnTo>
                  <a:lnTo>
                    <a:pt x="259" y="74"/>
                  </a:lnTo>
                  <a:lnTo>
                    <a:pt x="277" y="77"/>
                  </a:lnTo>
                  <a:lnTo>
                    <a:pt x="295" y="79"/>
                  </a:lnTo>
                  <a:lnTo>
                    <a:pt x="312" y="84"/>
                  </a:lnTo>
                  <a:lnTo>
                    <a:pt x="329" y="87"/>
                  </a:lnTo>
                  <a:lnTo>
                    <a:pt x="345" y="93"/>
                  </a:lnTo>
                  <a:lnTo>
                    <a:pt x="363" y="97"/>
                  </a:lnTo>
                  <a:lnTo>
                    <a:pt x="395" y="110"/>
                  </a:lnTo>
                  <a:lnTo>
                    <a:pt x="426" y="124"/>
                  </a:lnTo>
                  <a:lnTo>
                    <a:pt x="456" y="139"/>
                  </a:lnTo>
                  <a:lnTo>
                    <a:pt x="485" y="153"/>
                  </a:lnTo>
                  <a:lnTo>
                    <a:pt x="519" y="170"/>
                  </a:lnTo>
                  <a:lnTo>
                    <a:pt x="551" y="184"/>
                  </a:lnTo>
                  <a:lnTo>
                    <a:pt x="582" y="198"/>
                  </a:lnTo>
                  <a:lnTo>
                    <a:pt x="613" y="210"/>
                  </a:lnTo>
                  <a:lnTo>
                    <a:pt x="643" y="221"/>
                  </a:lnTo>
                  <a:lnTo>
                    <a:pt x="672" y="230"/>
                  </a:lnTo>
                  <a:lnTo>
                    <a:pt x="701" y="240"/>
                  </a:lnTo>
                  <a:lnTo>
                    <a:pt x="730" y="246"/>
                  </a:lnTo>
                  <a:lnTo>
                    <a:pt x="757" y="253"/>
                  </a:lnTo>
                  <a:lnTo>
                    <a:pt x="786" y="258"/>
                  </a:lnTo>
                  <a:lnTo>
                    <a:pt x="813" y="262"/>
                  </a:lnTo>
                  <a:lnTo>
                    <a:pt x="840" y="265"/>
                  </a:lnTo>
                  <a:lnTo>
                    <a:pt x="867" y="266"/>
                  </a:lnTo>
                  <a:lnTo>
                    <a:pt x="895" y="267"/>
                  </a:lnTo>
                  <a:lnTo>
                    <a:pt x="921" y="266"/>
                  </a:lnTo>
                  <a:lnTo>
                    <a:pt x="948" y="265"/>
                  </a:lnTo>
                  <a:lnTo>
                    <a:pt x="975" y="262"/>
                  </a:lnTo>
                  <a:lnTo>
                    <a:pt x="1003" y="261"/>
                  </a:lnTo>
                  <a:lnTo>
                    <a:pt x="1029" y="259"/>
                  </a:lnTo>
                  <a:lnTo>
                    <a:pt x="1057" y="258"/>
                  </a:lnTo>
                  <a:lnTo>
                    <a:pt x="1093" y="256"/>
                  </a:lnTo>
                  <a:lnTo>
                    <a:pt x="1131" y="252"/>
                  </a:lnTo>
                  <a:lnTo>
                    <a:pt x="1168" y="250"/>
                  </a:lnTo>
                  <a:lnTo>
                    <a:pt x="1205" y="246"/>
                  </a:lnTo>
                  <a:lnTo>
                    <a:pt x="1242" y="243"/>
                  </a:lnTo>
                  <a:lnTo>
                    <a:pt x="1279" y="237"/>
                  </a:lnTo>
                  <a:lnTo>
                    <a:pt x="1316" y="231"/>
                  </a:lnTo>
                  <a:lnTo>
                    <a:pt x="1351" y="226"/>
                  </a:lnTo>
                  <a:lnTo>
                    <a:pt x="1442" y="206"/>
                  </a:lnTo>
                  <a:lnTo>
                    <a:pt x="1532" y="188"/>
                  </a:lnTo>
                  <a:lnTo>
                    <a:pt x="1622" y="167"/>
                  </a:lnTo>
                  <a:lnTo>
                    <a:pt x="1712" y="148"/>
                  </a:lnTo>
                  <a:lnTo>
                    <a:pt x="1802" y="127"/>
                  </a:lnTo>
                  <a:lnTo>
                    <a:pt x="1892" y="108"/>
                  </a:lnTo>
                  <a:lnTo>
                    <a:pt x="1980" y="87"/>
                  </a:lnTo>
                  <a:lnTo>
                    <a:pt x="2068" y="66"/>
                  </a:lnTo>
                  <a:lnTo>
                    <a:pt x="2104" y="58"/>
                  </a:lnTo>
                  <a:lnTo>
                    <a:pt x="2140" y="50"/>
                  </a:lnTo>
                  <a:lnTo>
                    <a:pt x="2176" y="41"/>
                  </a:lnTo>
                  <a:lnTo>
                    <a:pt x="2212" y="33"/>
                  </a:lnTo>
                  <a:lnTo>
                    <a:pt x="2247" y="25"/>
                  </a:lnTo>
                  <a:lnTo>
                    <a:pt x="2283" y="17"/>
                  </a:lnTo>
                  <a:lnTo>
                    <a:pt x="2318" y="9"/>
                  </a:lnTo>
                  <a:lnTo>
                    <a:pt x="2354" y="1"/>
                  </a:lnTo>
                  <a:lnTo>
                    <a:pt x="2363" y="1"/>
                  </a:lnTo>
                  <a:lnTo>
                    <a:pt x="2368" y="0"/>
                  </a:lnTo>
                  <a:lnTo>
                    <a:pt x="2378" y="0"/>
                  </a:lnTo>
                  <a:lnTo>
                    <a:pt x="2387" y="0"/>
                  </a:lnTo>
                  <a:lnTo>
                    <a:pt x="2398" y="0"/>
                  </a:lnTo>
                  <a:lnTo>
                    <a:pt x="2407" y="0"/>
                  </a:lnTo>
                  <a:lnTo>
                    <a:pt x="2427" y="0"/>
                  </a:lnTo>
                  <a:lnTo>
                    <a:pt x="2449" y="0"/>
                  </a:lnTo>
                  <a:lnTo>
                    <a:pt x="2471" y="0"/>
                  </a:lnTo>
                  <a:lnTo>
                    <a:pt x="2492" y="1"/>
                  </a:lnTo>
                  <a:lnTo>
                    <a:pt x="2518" y="3"/>
                  </a:lnTo>
                  <a:lnTo>
                    <a:pt x="2543" y="6"/>
                  </a:lnTo>
                  <a:lnTo>
                    <a:pt x="2569" y="10"/>
                  </a:lnTo>
                  <a:lnTo>
                    <a:pt x="2594" y="16"/>
                  </a:lnTo>
                  <a:lnTo>
                    <a:pt x="2617" y="22"/>
                  </a:lnTo>
                  <a:lnTo>
                    <a:pt x="2640" y="30"/>
                  </a:lnTo>
                  <a:lnTo>
                    <a:pt x="2663" y="38"/>
                  </a:lnTo>
                  <a:lnTo>
                    <a:pt x="2684" y="47"/>
                  </a:lnTo>
                  <a:lnTo>
                    <a:pt x="2705" y="57"/>
                  </a:lnTo>
                  <a:lnTo>
                    <a:pt x="2726" y="69"/>
                  </a:lnTo>
                  <a:lnTo>
                    <a:pt x="2745" y="80"/>
                  </a:lnTo>
                  <a:lnTo>
                    <a:pt x="2764" y="94"/>
                  </a:lnTo>
                  <a:lnTo>
                    <a:pt x="2781" y="108"/>
                  </a:lnTo>
                  <a:lnTo>
                    <a:pt x="2798" y="123"/>
                  </a:lnTo>
                  <a:lnTo>
                    <a:pt x="2813" y="137"/>
                  </a:lnTo>
                  <a:lnTo>
                    <a:pt x="2828" y="155"/>
                  </a:lnTo>
                  <a:lnTo>
                    <a:pt x="2840" y="171"/>
                  </a:lnTo>
                  <a:lnTo>
                    <a:pt x="2852" y="187"/>
                  </a:lnTo>
                  <a:lnTo>
                    <a:pt x="2863" y="204"/>
                  </a:lnTo>
                  <a:lnTo>
                    <a:pt x="2873" y="222"/>
                  </a:lnTo>
                  <a:lnTo>
                    <a:pt x="2882" y="240"/>
                  </a:lnTo>
                  <a:lnTo>
                    <a:pt x="2890" y="259"/>
                  </a:lnTo>
                  <a:lnTo>
                    <a:pt x="2897" y="279"/>
                  </a:lnTo>
                  <a:lnTo>
                    <a:pt x="2904" y="298"/>
                  </a:lnTo>
                  <a:lnTo>
                    <a:pt x="2908" y="317"/>
                  </a:lnTo>
                  <a:lnTo>
                    <a:pt x="2912" y="338"/>
                  </a:lnTo>
                  <a:lnTo>
                    <a:pt x="2915" y="359"/>
                  </a:lnTo>
                  <a:lnTo>
                    <a:pt x="2917" y="379"/>
                  </a:lnTo>
                  <a:lnTo>
                    <a:pt x="2918" y="401"/>
                  </a:lnTo>
                  <a:lnTo>
                    <a:pt x="2918" y="423"/>
                  </a:lnTo>
                  <a:lnTo>
                    <a:pt x="2917" y="445"/>
                  </a:lnTo>
                  <a:lnTo>
                    <a:pt x="2915" y="467"/>
                  </a:lnTo>
                  <a:lnTo>
                    <a:pt x="2912" y="494"/>
                  </a:lnTo>
                  <a:lnTo>
                    <a:pt x="2906" y="523"/>
                  </a:lnTo>
                  <a:lnTo>
                    <a:pt x="2899" y="549"/>
                  </a:lnTo>
                  <a:lnTo>
                    <a:pt x="2890" y="577"/>
                  </a:lnTo>
                  <a:lnTo>
                    <a:pt x="2881" y="603"/>
                  </a:lnTo>
                  <a:lnTo>
                    <a:pt x="2869" y="628"/>
                  </a:lnTo>
                  <a:lnTo>
                    <a:pt x="2855" y="654"/>
                  </a:lnTo>
                  <a:lnTo>
                    <a:pt x="2842" y="679"/>
                  </a:lnTo>
                  <a:lnTo>
                    <a:pt x="2826" y="703"/>
                  </a:lnTo>
                  <a:lnTo>
                    <a:pt x="2808" y="727"/>
                  </a:lnTo>
                  <a:lnTo>
                    <a:pt x="2789" y="750"/>
                  </a:lnTo>
                  <a:lnTo>
                    <a:pt x="2769" y="773"/>
                  </a:lnTo>
                  <a:lnTo>
                    <a:pt x="2748" y="795"/>
                  </a:lnTo>
                  <a:lnTo>
                    <a:pt x="2725" y="816"/>
                  </a:lnTo>
                  <a:lnTo>
                    <a:pt x="2699" y="838"/>
                  </a:lnTo>
                  <a:lnTo>
                    <a:pt x="2673" y="859"/>
                  </a:lnTo>
                  <a:lnTo>
                    <a:pt x="2636" y="886"/>
                  </a:lnTo>
                  <a:lnTo>
                    <a:pt x="2600" y="915"/>
                  </a:lnTo>
                  <a:lnTo>
                    <a:pt x="2563" y="943"/>
                  </a:lnTo>
                  <a:lnTo>
                    <a:pt x="2525" y="971"/>
                  </a:lnTo>
                  <a:lnTo>
                    <a:pt x="2494" y="995"/>
                  </a:lnTo>
                  <a:lnTo>
                    <a:pt x="2463" y="1018"/>
                  </a:lnTo>
                  <a:lnTo>
                    <a:pt x="2432" y="1042"/>
                  </a:lnTo>
                  <a:lnTo>
                    <a:pt x="2401" y="1066"/>
                  </a:lnTo>
                  <a:lnTo>
                    <a:pt x="2370" y="1091"/>
                  </a:lnTo>
                  <a:lnTo>
                    <a:pt x="2338" y="1113"/>
                  </a:lnTo>
                  <a:lnTo>
                    <a:pt x="2307" y="1138"/>
                  </a:lnTo>
                  <a:lnTo>
                    <a:pt x="2276" y="1161"/>
                  </a:lnTo>
                  <a:lnTo>
                    <a:pt x="2269" y="1165"/>
                  </a:lnTo>
                  <a:lnTo>
                    <a:pt x="2232" y="1193"/>
                  </a:lnTo>
                  <a:lnTo>
                    <a:pt x="2196" y="1220"/>
                  </a:lnTo>
                  <a:lnTo>
                    <a:pt x="2159" y="1247"/>
                  </a:lnTo>
                  <a:lnTo>
                    <a:pt x="2122" y="1274"/>
                  </a:lnTo>
                  <a:lnTo>
                    <a:pt x="2086" y="1300"/>
                  </a:lnTo>
                  <a:lnTo>
                    <a:pt x="2048" y="1327"/>
                  </a:lnTo>
                  <a:lnTo>
                    <a:pt x="2010" y="1353"/>
                  </a:lnTo>
                  <a:lnTo>
                    <a:pt x="1972" y="1378"/>
                  </a:lnTo>
                  <a:lnTo>
                    <a:pt x="1943" y="1397"/>
                  </a:lnTo>
                  <a:lnTo>
                    <a:pt x="1914" y="1414"/>
                  </a:lnTo>
                  <a:lnTo>
                    <a:pt x="1883" y="1430"/>
                  </a:lnTo>
                  <a:lnTo>
                    <a:pt x="1853" y="1446"/>
                  </a:lnTo>
                  <a:lnTo>
                    <a:pt x="1821" y="1460"/>
                  </a:lnTo>
                  <a:lnTo>
                    <a:pt x="1790" y="1474"/>
                  </a:lnTo>
                  <a:lnTo>
                    <a:pt x="1758" y="1486"/>
                  </a:lnTo>
                  <a:lnTo>
                    <a:pt x="1724" y="1498"/>
                  </a:lnTo>
                  <a:lnTo>
                    <a:pt x="1691" y="1508"/>
                  </a:lnTo>
                  <a:lnTo>
                    <a:pt x="1657" y="1517"/>
                  </a:lnTo>
                  <a:lnTo>
                    <a:pt x="1622" y="1525"/>
                  </a:lnTo>
                  <a:lnTo>
                    <a:pt x="1588" y="1532"/>
                  </a:lnTo>
                  <a:lnTo>
                    <a:pt x="1552" y="1538"/>
                  </a:lnTo>
                  <a:lnTo>
                    <a:pt x="1515" y="1544"/>
                  </a:lnTo>
                  <a:lnTo>
                    <a:pt x="1480" y="1548"/>
                  </a:lnTo>
                  <a:lnTo>
                    <a:pt x="1443" y="1550"/>
                  </a:lnTo>
                  <a:lnTo>
                    <a:pt x="1421" y="1552"/>
                  </a:lnTo>
                  <a:lnTo>
                    <a:pt x="1400" y="1553"/>
                  </a:lnTo>
                  <a:lnTo>
                    <a:pt x="1379" y="1554"/>
                  </a:lnTo>
                  <a:lnTo>
                    <a:pt x="1357" y="1555"/>
                  </a:lnTo>
                  <a:lnTo>
                    <a:pt x="1335" y="1555"/>
                  </a:lnTo>
                  <a:lnTo>
                    <a:pt x="1314" y="1556"/>
                  </a:lnTo>
                  <a:lnTo>
                    <a:pt x="1292" y="1556"/>
                  </a:lnTo>
                  <a:lnTo>
                    <a:pt x="1270" y="155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159179B9-9874-41E4-9B6C-94012ADE56D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148135" y="1619122"/>
              <a:ext cx="1051497" cy="1298089"/>
            </a:xfrm>
            <a:custGeom>
              <a:avLst/>
              <a:gdLst>
                <a:gd name="T0" fmla="*/ 287 w 1588"/>
                <a:gd name="T1" fmla="*/ 90 h 1953"/>
                <a:gd name="T2" fmla="*/ 174 w 1588"/>
                <a:gd name="T3" fmla="*/ 179 h 1953"/>
                <a:gd name="T4" fmla="*/ 94 w 1588"/>
                <a:gd name="T5" fmla="*/ 292 h 1953"/>
                <a:gd name="T6" fmla="*/ 49 w 1588"/>
                <a:gd name="T7" fmla="*/ 426 h 1953"/>
                <a:gd name="T8" fmla="*/ 40 w 1588"/>
                <a:gd name="T9" fmla="*/ 578 h 1953"/>
                <a:gd name="T10" fmla="*/ 66 w 1588"/>
                <a:gd name="T11" fmla="*/ 751 h 1953"/>
                <a:gd name="T12" fmla="*/ 92 w 1588"/>
                <a:gd name="T13" fmla="*/ 937 h 1953"/>
                <a:gd name="T14" fmla="*/ 122 w 1588"/>
                <a:gd name="T15" fmla="*/ 1135 h 1953"/>
                <a:gd name="T16" fmla="*/ 201 w 1588"/>
                <a:gd name="T17" fmla="*/ 1496 h 1953"/>
                <a:gd name="T18" fmla="*/ 282 w 1588"/>
                <a:gd name="T19" fmla="*/ 1747 h 1953"/>
                <a:gd name="T20" fmla="*/ 386 w 1588"/>
                <a:gd name="T21" fmla="*/ 1850 h 1953"/>
                <a:gd name="T22" fmla="*/ 550 w 1588"/>
                <a:gd name="T23" fmla="*/ 1902 h 1953"/>
                <a:gd name="T24" fmla="*/ 833 w 1588"/>
                <a:gd name="T25" fmla="*/ 1907 h 1953"/>
                <a:gd name="T26" fmla="*/ 985 w 1588"/>
                <a:gd name="T27" fmla="*/ 1877 h 1953"/>
                <a:gd name="T28" fmla="*/ 1098 w 1588"/>
                <a:gd name="T29" fmla="*/ 1831 h 1953"/>
                <a:gd name="T30" fmla="*/ 1201 w 1588"/>
                <a:gd name="T31" fmla="*/ 1765 h 1953"/>
                <a:gd name="T32" fmla="*/ 1304 w 1588"/>
                <a:gd name="T33" fmla="*/ 1667 h 1953"/>
                <a:gd name="T34" fmla="*/ 1408 w 1588"/>
                <a:gd name="T35" fmla="*/ 1532 h 1953"/>
                <a:gd name="T36" fmla="*/ 1491 w 1588"/>
                <a:gd name="T37" fmla="*/ 1373 h 1953"/>
                <a:gd name="T38" fmla="*/ 1540 w 1588"/>
                <a:gd name="T39" fmla="*/ 1197 h 1953"/>
                <a:gd name="T40" fmla="*/ 1545 w 1588"/>
                <a:gd name="T41" fmla="*/ 1009 h 1953"/>
                <a:gd name="T42" fmla="*/ 1495 w 1588"/>
                <a:gd name="T43" fmla="*/ 824 h 1953"/>
                <a:gd name="T44" fmla="*/ 1404 w 1588"/>
                <a:gd name="T45" fmla="*/ 664 h 1953"/>
                <a:gd name="T46" fmla="*/ 1252 w 1588"/>
                <a:gd name="T47" fmla="*/ 507 h 1953"/>
                <a:gd name="T48" fmla="*/ 1006 w 1588"/>
                <a:gd name="T49" fmla="*/ 302 h 1953"/>
                <a:gd name="T50" fmla="*/ 738 w 1588"/>
                <a:gd name="T51" fmla="*/ 132 h 1953"/>
                <a:gd name="T52" fmla="*/ 578 w 1588"/>
                <a:gd name="T53" fmla="*/ 69 h 1953"/>
                <a:gd name="T54" fmla="*/ 430 w 1588"/>
                <a:gd name="T55" fmla="*/ 43 h 1953"/>
                <a:gd name="T56" fmla="*/ 614 w 1588"/>
                <a:gd name="T57" fmla="*/ 1950 h 1953"/>
                <a:gd name="T58" fmla="*/ 416 w 1588"/>
                <a:gd name="T59" fmla="*/ 1908 h 1953"/>
                <a:gd name="T60" fmla="*/ 307 w 1588"/>
                <a:gd name="T61" fmla="*/ 1842 h 1953"/>
                <a:gd name="T62" fmla="*/ 254 w 1588"/>
                <a:gd name="T63" fmla="*/ 1779 h 1953"/>
                <a:gd name="T64" fmla="*/ 197 w 1588"/>
                <a:gd name="T65" fmla="*/ 1628 h 1953"/>
                <a:gd name="T66" fmla="*/ 104 w 1588"/>
                <a:gd name="T67" fmla="*/ 1245 h 1953"/>
                <a:gd name="T68" fmla="*/ 63 w 1588"/>
                <a:gd name="T69" fmla="*/ 1009 h 1953"/>
                <a:gd name="T70" fmla="*/ 36 w 1588"/>
                <a:gd name="T71" fmla="*/ 819 h 1953"/>
                <a:gd name="T72" fmla="*/ 6 w 1588"/>
                <a:gd name="T73" fmla="*/ 636 h 1953"/>
                <a:gd name="T74" fmla="*/ 2 w 1588"/>
                <a:gd name="T75" fmla="*/ 469 h 1953"/>
                <a:gd name="T76" fmla="*/ 39 w 1588"/>
                <a:gd name="T77" fmla="*/ 317 h 1953"/>
                <a:gd name="T78" fmla="*/ 112 w 1588"/>
                <a:gd name="T79" fmla="*/ 189 h 1953"/>
                <a:gd name="T80" fmla="*/ 223 w 1588"/>
                <a:gd name="T81" fmla="*/ 85 h 1953"/>
                <a:gd name="T82" fmla="*/ 368 w 1588"/>
                <a:gd name="T83" fmla="*/ 10 h 1953"/>
                <a:gd name="T84" fmla="*/ 484 w 1588"/>
                <a:gd name="T85" fmla="*/ 12 h 1953"/>
                <a:gd name="T86" fmla="*/ 637 w 1588"/>
                <a:gd name="T87" fmla="*/ 42 h 1953"/>
                <a:gd name="T88" fmla="*/ 851 w 1588"/>
                <a:gd name="T89" fmla="*/ 151 h 1953"/>
                <a:gd name="T90" fmla="*/ 1115 w 1588"/>
                <a:gd name="T91" fmla="*/ 337 h 1953"/>
                <a:gd name="T92" fmla="*/ 1358 w 1588"/>
                <a:gd name="T93" fmla="*/ 555 h 1953"/>
                <a:gd name="T94" fmla="*/ 1468 w 1588"/>
                <a:gd name="T95" fmla="*/ 686 h 1953"/>
                <a:gd name="T96" fmla="*/ 1554 w 1588"/>
                <a:gd name="T97" fmla="*/ 869 h 1953"/>
                <a:gd name="T98" fmla="*/ 1588 w 1588"/>
                <a:gd name="T99" fmla="*/ 1070 h 1953"/>
                <a:gd name="T100" fmla="*/ 1568 w 1588"/>
                <a:gd name="T101" fmla="*/ 1264 h 1953"/>
                <a:gd name="T102" fmla="*/ 1502 w 1588"/>
                <a:gd name="T103" fmla="*/ 1443 h 1953"/>
                <a:gd name="T104" fmla="*/ 1407 w 1588"/>
                <a:gd name="T105" fmla="*/ 1602 h 1953"/>
                <a:gd name="T106" fmla="*/ 1295 w 1588"/>
                <a:gd name="T107" fmla="*/ 1735 h 1953"/>
                <a:gd name="T108" fmla="*/ 1129 w 1588"/>
                <a:gd name="T109" fmla="*/ 1860 h 1953"/>
                <a:gd name="T110" fmla="*/ 922 w 1588"/>
                <a:gd name="T111" fmla="*/ 1933 h 19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588" h="1953">
                  <a:moveTo>
                    <a:pt x="406" y="38"/>
                  </a:moveTo>
                  <a:lnTo>
                    <a:pt x="380" y="47"/>
                  </a:lnTo>
                  <a:lnTo>
                    <a:pt x="356" y="57"/>
                  </a:lnTo>
                  <a:lnTo>
                    <a:pt x="332" y="67"/>
                  </a:lnTo>
                  <a:lnTo>
                    <a:pt x="309" y="78"/>
                  </a:lnTo>
                  <a:lnTo>
                    <a:pt x="287" y="90"/>
                  </a:lnTo>
                  <a:lnTo>
                    <a:pt x="267" y="103"/>
                  </a:lnTo>
                  <a:lnTo>
                    <a:pt x="246" y="117"/>
                  </a:lnTo>
                  <a:lnTo>
                    <a:pt x="227" y="132"/>
                  </a:lnTo>
                  <a:lnTo>
                    <a:pt x="208" y="147"/>
                  </a:lnTo>
                  <a:lnTo>
                    <a:pt x="191" y="163"/>
                  </a:lnTo>
                  <a:lnTo>
                    <a:pt x="174" y="179"/>
                  </a:lnTo>
                  <a:lnTo>
                    <a:pt x="159" y="196"/>
                  </a:lnTo>
                  <a:lnTo>
                    <a:pt x="144" y="214"/>
                  </a:lnTo>
                  <a:lnTo>
                    <a:pt x="130" y="233"/>
                  </a:lnTo>
                  <a:lnTo>
                    <a:pt x="117" y="252"/>
                  </a:lnTo>
                  <a:lnTo>
                    <a:pt x="105" y="272"/>
                  </a:lnTo>
                  <a:lnTo>
                    <a:pt x="94" y="292"/>
                  </a:lnTo>
                  <a:lnTo>
                    <a:pt x="83" y="313"/>
                  </a:lnTo>
                  <a:lnTo>
                    <a:pt x="74" y="335"/>
                  </a:lnTo>
                  <a:lnTo>
                    <a:pt x="66" y="356"/>
                  </a:lnTo>
                  <a:lnTo>
                    <a:pt x="59" y="379"/>
                  </a:lnTo>
                  <a:lnTo>
                    <a:pt x="53" y="402"/>
                  </a:lnTo>
                  <a:lnTo>
                    <a:pt x="49" y="426"/>
                  </a:lnTo>
                  <a:lnTo>
                    <a:pt x="44" y="450"/>
                  </a:lnTo>
                  <a:lnTo>
                    <a:pt x="41" y="475"/>
                  </a:lnTo>
                  <a:lnTo>
                    <a:pt x="40" y="500"/>
                  </a:lnTo>
                  <a:lnTo>
                    <a:pt x="39" y="525"/>
                  </a:lnTo>
                  <a:lnTo>
                    <a:pt x="39" y="551"/>
                  </a:lnTo>
                  <a:lnTo>
                    <a:pt x="40" y="578"/>
                  </a:lnTo>
                  <a:lnTo>
                    <a:pt x="42" y="604"/>
                  </a:lnTo>
                  <a:lnTo>
                    <a:pt x="45" y="632"/>
                  </a:lnTo>
                  <a:lnTo>
                    <a:pt x="50" y="658"/>
                  </a:lnTo>
                  <a:lnTo>
                    <a:pt x="56" y="689"/>
                  </a:lnTo>
                  <a:lnTo>
                    <a:pt x="61" y="720"/>
                  </a:lnTo>
                  <a:lnTo>
                    <a:pt x="66" y="751"/>
                  </a:lnTo>
                  <a:lnTo>
                    <a:pt x="71" y="782"/>
                  </a:lnTo>
                  <a:lnTo>
                    <a:pt x="75" y="813"/>
                  </a:lnTo>
                  <a:lnTo>
                    <a:pt x="80" y="843"/>
                  </a:lnTo>
                  <a:lnTo>
                    <a:pt x="83" y="874"/>
                  </a:lnTo>
                  <a:lnTo>
                    <a:pt x="88" y="905"/>
                  </a:lnTo>
                  <a:lnTo>
                    <a:pt x="92" y="937"/>
                  </a:lnTo>
                  <a:lnTo>
                    <a:pt x="97" y="970"/>
                  </a:lnTo>
                  <a:lnTo>
                    <a:pt x="102" y="1003"/>
                  </a:lnTo>
                  <a:lnTo>
                    <a:pt x="106" y="1037"/>
                  </a:lnTo>
                  <a:lnTo>
                    <a:pt x="112" y="1070"/>
                  </a:lnTo>
                  <a:lnTo>
                    <a:pt x="117" y="1103"/>
                  </a:lnTo>
                  <a:lnTo>
                    <a:pt x="122" y="1135"/>
                  </a:lnTo>
                  <a:lnTo>
                    <a:pt x="129" y="1168"/>
                  </a:lnTo>
                  <a:lnTo>
                    <a:pt x="143" y="1237"/>
                  </a:lnTo>
                  <a:lnTo>
                    <a:pt x="157" y="1305"/>
                  </a:lnTo>
                  <a:lnTo>
                    <a:pt x="172" y="1370"/>
                  </a:lnTo>
                  <a:lnTo>
                    <a:pt x="186" y="1435"/>
                  </a:lnTo>
                  <a:lnTo>
                    <a:pt x="201" y="1496"/>
                  </a:lnTo>
                  <a:lnTo>
                    <a:pt x="217" y="1557"/>
                  </a:lnTo>
                  <a:lnTo>
                    <a:pt x="235" y="1618"/>
                  </a:lnTo>
                  <a:lnTo>
                    <a:pt x="252" y="1677"/>
                  </a:lnTo>
                  <a:lnTo>
                    <a:pt x="260" y="1702"/>
                  </a:lnTo>
                  <a:lnTo>
                    <a:pt x="270" y="1725"/>
                  </a:lnTo>
                  <a:lnTo>
                    <a:pt x="282" y="1747"/>
                  </a:lnTo>
                  <a:lnTo>
                    <a:pt x="295" y="1767"/>
                  </a:lnTo>
                  <a:lnTo>
                    <a:pt x="310" y="1787"/>
                  </a:lnTo>
                  <a:lnTo>
                    <a:pt x="326" y="1805"/>
                  </a:lnTo>
                  <a:lnTo>
                    <a:pt x="345" y="1821"/>
                  </a:lnTo>
                  <a:lnTo>
                    <a:pt x="365" y="1836"/>
                  </a:lnTo>
                  <a:lnTo>
                    <a:pt x="386" y="1850"/>
                  </a:lnTo>
                  <a:lnTo>
                    <a:pt x="410" y="1862"/>
                  </a:lnTo>
                  <a:lnTo>
                    <a:pt x="434" y="1874"/>
                  </a:lnTo>
                  <a:lnTo>
                    <a:pt x="461" y="1883"/>
                  </a:lnTo>
                  <a:lnTo>
                    <a:pt x="489" y="1891"/>
                  </a:lnTo>
                  <a:lnTo>
                    <a:pt x="518" y="1898"/>
                  </a:lnTo>
                  <a:lnTo>
                    <a:pt x="550" y="1902"/>
                  </a:lnTo>
                  <a:lnTo>
                    <a:pt x="582" y="1907"/>
                  </a:lnTo>
                  <a:lnTo>
                    <a:pt x="636" y="1911"/>
                  </a:lnTo>
                  <a:lnTo>
                    <a:pt x="689" y="1913"/>
                  </a:lnTo>
                  <a:lnTo>
                    <a:pt x="738" y="1914"/>
                  </a:lnTo>
                  <a:lnTo>
                    <a:pt x="788" y="1912"/>
                  </a:lnTo>
                  <a:lnTo>
                    <a:pt x="833" y="1907"/>
                  </a:lnTo>
                  <a:lnTo>
                    <a:pt x="879" y="1901"/>
                  </a:lnTo>
                  <a:lnTo>
                    <a:pt x="901" y="1898"/>
                  </a:lnTo>
                  <a:lnTo>
                    <a:pt x="923" y="1893"/>
                  </a:lnTo>
                  <a:lnTo>
                    <a:pt x="944" y="1889"/>
                  </a:lnTo>
                  <a:lnTo>
                    <a:pt x="964" y="1883"/>
                  </a:lnTo>
                  <a:lnTo>
                    <a:pt x="985" y="1877"/>
                  </a:lnTo>
                  <a:lnTo>
                    <a:pt x="1004" y="1872"/>
                  </a:lnTo>
                  <a:lnTo>
                    <a:pt x="1024" y="1865"/>
                  </a:lnTo>
                  <a:lnTo>
                    <a:pt x="1043" y="1857"/>
                  </a:lnTo>
                  <a:lnTo>
                    <a:pt x="1062" y="1849"/>
                  </a:lnTo>
                  <a:lnTo>
                    <a:pt x="1081" y="1841"/>
                  </a:lnTo>
                  <a:lnTo>
                    <a:pt x="1098" y="1831"/>
                  </a:lnTo>
                  <a:lnTo>
                    <a:pt x="1117" y="1821"/>
                  </a:lnTo>
                  <a:lnTo>
                    <a:pt x="1134" y="1811"/>
                  </a:lnTo>
                  <a:lnTo>
                    <a:pt x="1151" y="1800"/>
                  </a:lnTo>
                  <a:lnTo>
                    <a:pt x="1168" y="1789"/>
                  </a:lnTo>
                  <a:lnTo>
                    <a:pt x="1184" y="1777"/>
                  </a:lnTo>
                  <a:lnTo>
                    <a:pt x="1201" y="1765"/>
                  </a:lnTo>
                  <a:lnTo>
                    <a:pt x="1217" y="1752"/>
                  </a:lnTo>
                  <a:lnTo>
                    <a:pt x="1233" y="1738"/>
                  </a:lnTo>
                  <a:lnTo>
                    <a:pt x="1248" y="1725"/>
                  </a:lnTo>
                  <a:lnTo>
                    <a:pt x="1266" y="1706"/>
                  </a:lnTo>
                  <a:lnTo>
                    <a:pt x="1285" y="1688"/>
                  </a:lnTo>
                  <a:lnTo>
                    <a:pt x="1304" y="1667"/>
                  </a:lnTo>
                  <a:lnTo>
                    <a:pt x="1322" y="1647"/>
                  </a:lnTo>
                  <a:lnTo>
                    <a:pt x="1339" y="1625"/>
                  </a:lnTo>
                  <a:lnTo>
                    <a:pt x="1358" y="1603"/>
                  </a:lnTo>
                  <a:lnTo>
                    <a:pt x="1375" y="1580"/>
                  </a:lnTo>
                  <a:lnTo>
                    <a:pt x="1391" y="1556"/>
                  </a:lnTo>
                  <a:lnTo>
                    <a:pt x="1408" y="1532"/>
                  </a:lnTo>
                  <a:lnTo>
                    <a:pt x="1423" y="1507"/>
                  </a:lnTo>
                  <a:lnTo>
                    <a:pt x="1438" y="1482"/>
                  </a:lnTo>
                  <a:lnTo>
                    <a:pt x="1453" y="1455"/>
                  </a:lnTo>
                  <a:lnTo>
                    <a:pt x="1466" y="1428"/>
                  </a:lnTo>
                  <a:lnTo>
                    <a:pt x="1479" y="1400"/>
                  </a:lnTo>
                  <a:lnTo>
                    <a:pt x="1491" y="1373"/>
                  </a:lnTo>
                  <a:lnTo>
                    <a:pt x="1501" y="1344"/>
                  </a:lnTo>
                  <a:lnTo>
                    <a:pt x="1511" y="1315"/>
                  </a:lnTo>
                  <a:lnTo>
                    <a:pt x="1521" y="1287"/>
                  </a:lnTo>
                  <a:lnTo>
                    <a:pt x="1529" y="1257"/>
                  </a:lnTo>
                  <a:lnTo>
                    <a:pt x="1536" y="1227"/>
                  </a:lnTo>
                  <a:lnTo>
                    <a:pt x="1540" y="1197"/>
                  </a:lnTo>
                  <a:lnTo>
                    <a:pt x="1545" y="1166"/>
                  </a:lnTo>
                  <a:lnTo>
                    <a:pt x="1548" y="1135"/>
                  </a:lnTo>
                  <a:lnTo>
                    <a:pt x="1549" y="1104"/>
                  </a:lnTo>
                  <a:lnTo>
                    <a:pt x="1549" y="1073"/>
                  </a:lnTo>
                  <a:lnTo>
                    <a:pt x="1548" y="1041"/>
                  </a:lnTo>
                  <a:lnTo>
                    <a:pt x="1545" y="1009"/>
                  </a:lnTo>
                  <a:lnTo>
                    <a:pt x="1540" y="978"/>
                  </a:lnTo>
                  <a:lnTo>
                    <a:pt x="1534" y="946"/>
                  </a:lnTo>
                  <a:lnTo>
                    <a:pt x="1526" y="914"/>
                  </a:lnTo>
                  <a:lnTo>
                    <a:pt x="1517" y="882"/>
                  </a:lnTo>
                  <a:lnTo>
                    <a:pt x="1506" y="850"/>
                  </a:lnTo>
                  <a:lnTo>
                    <a:pt x="1495" y="824"/>
                  </a:lnTo>
                  <a:lnTo>
                    <a:pt x="1483" y="797"/>
                  </a:lnTo>
                  <a:lnTo>
                    <a:pt x="1469" y="768"/>
                  </a:lnTo>
                  <a:lnTo>
                    <a:pt x="1453" y="738"/>
                  </a:lnTo>
                  <a:lnTo>
                    <a:pt x="1435" y="707"/>
                  </a:lnTo>
                  <a:lnTo>
                    <a:pt x="1415" y="678"/>
                  </a:lnTo>
                  <a:lnTo>
                    <a:pt x="1404" y="664"/>
                  </a:lnTo>
                  <a:lnTo>
                    <a:pt x="1392" y="649"/>
                  </a:lnTo>
                  <a:lnTo>
                    <a:pt x="1381" y="635"/>
                  </a:lnTo>
                  <a:lnTo>
                    <a:pt x="1368" y="621"/>
                  </a:lnTo>
                  <a:lnTo>
                    <a:pt x="1330" y="582"/>
                  </a:lnTo>
                  <a:lnTo>
                    <a:pt x="1291" y="544"/>
                  </a:lnTo>
                  <a:lnTo>
                    <a:pt x="1252" y="507"/>
                  </a:lnTo>
                  <a:lnTo>
                    <a:pt x="1213" y="471"/>
                  </a:lnTo>
                  <a:lnTo>
                    <a:pt x="1172" y="436"/>
                  </a:lnTo>
                  <a:lnTo>
                    <a:pt x="1132" y="401"/>
                  </a:lnTo>
                  <a:lnTo>
                    <a:pt x="1090" y="368"/>
                  </a:lnTo>
                  <a:lnTo>
                    <a:pt x="1048" y="335"/>
                  </a:lnTo>
                  <a:lnTo>
                    <a:pt x="1006" y="302"/>
                  </a:lnTo>
                  <a:lnTo>
                    <a:pt x="962" y="272"/>
                  </a:lnTo>
                  <a:lnTo>
                    <a:pt x="918" y="242"/>
                  </a:lnTo>
                  <a:lnTo>
                    <a:pt x="875" y="213"/>
                  </a:lnTo>
                  <a:lnTo>
                    <a:pt x="830" y="184"/>
                  </a:lnTo>
                  <a:lnTo>
                    <a:pt x="784" y="158"/>
                  </a:lnTo>
                  <a:lnTo>
                    <a:pt x="738" y="132"/>
                  </a:lnTo>
                  <a:lnTo>
                    <a:pt x="692" y="106"/>
                  </a:lnTo>
                  <a:lnTo>
                    <a:pt x="671" y="96"/>
                  </a:lnTo>
                  <a:lnTo>
                    <a:pt x="649" y="87"/>
                  </a:lnTo>
                  <a:lnTo>
                    <a:pt x="626" y="80"/>
                  </a:lnTo>
                  <a:lnTo>
                    <a:pt x="602" y="74"/>
                  </a:lnTo>
                  <a:lnTo>
                    <a:pt x="578" y="69"/>
                  </a:lnTo>
                  <a:lnTo>
                    <a:pt x="552" y="64"/>
                  </a:lnTo>
                  <a:lnTo>
                    <a:pt x="527" y="59"/>
                  </a:lnTo>
                  <a:lnTo>
                    <a:pt x="501" y="55"/>
                  </a:lnTo>
                  <a:lnTo>
                    <a:pt x="478" y="51"/>
                  </a:lnTo>
                  <a:lnTo>
                    <a:pt x="454" y="48"/>
                  </a:lnTo>
                  <a:lnTo>
                    <a:pt x="430" y="43"/>
                  </a:lnTo>
                  <a:lnTo>
                    <a:pt x="406" y="38"/>
                  </a:lnTo>
                  <a:lnTo>
                    <a:pt x="406" y="38"/>
                  </a:lnTo>
                  <a:close/>
                  <a:moveTo>
                    <a:pt x="719" y="1953"/>
                  </a:moveTo>
                  <a:lnTo>
                    <a:pt x="684" y="1953"/>
                  </a:lnTo>
                  <a:lnTo>
                    <a:pt x="650" y="1951"/>
                  </a:lnTo>
                  <a:lnTo>
                    <a:pt x="614" y="1950"/>
                  </a:lnTo>
                  <a:lnTo>
                    <a:pt x="579" y="1946"/>
                  </a:lnTo>
                  <a:lnTo>
                    <a:pt x="543" y="1941"/>
                  </a:lnTo>
                  <a:lnTo>
                    <a:pt x="509" y="1936"/>
                  </a:lnTo>
                  <a:lnTo>
                    <a:pt x="476" y="1929"/>
                  </a:lnTo>
                  <a:lnTo>
                    <a:pt x="446" y="1920"/>
                  </a:lnTo>
                  <a:lnTo>
                    <a:pt x="416" y="1908"/>
                  </a:lnTo>
                  <a:lnTo>
                    <a:pt x="388" y="1897"/>
                  </a:lnTo>
                  <a:lnTo>
                    <a:pt x="363" y="1883"/>
                  </a:lnTo>
                  <a:lnTo>
                    <a:pt x="339" y="1867"/>
                  </a:lnTo>
                  <a:lnTo>
                    <a:pt x="329" y="1859"/>
                  </a:lnTo>
                  <a:lnTo>
                    <a:pt x="317" y="1851"/>
                  </a:lnTo>
                  <a:lnTo>
                    <a:pt x="307" y="1842"/>
                  </a:lnTo>
                  <a:lnTo>
                    <a:pt x="298" y="1831"/>
                  </a:lnTo>
                  <a:lnTo>
                    <a:pt x="287" y="1822"/>
                  </a:lnTo>
                  <a:lnTo>
                    <a:pt x="279" y="1812"/>
                  </a:lnTo>
                  <a:lnTo>
                    <a:pt x="270" y="1802"/>
                  </a:lnTo>
                  <a:lnTo>
                    <a:pt x="262" y="1790"/>
                  </a:lnTo>
                  <a:lnTo>
                    <a:pt x="254" y="1779"/>
                  </a:lnTo>
                  <a:lnTo>
                    <a:pt x="247" y="1767"/>
                  </a:lnTo>
                  <a:lnTo>
                    <a:pt x="240" y="1755"/>
                  </a:lnTo>
                  <a:lnTo>
                    <a:pt x="235" y="1742"/>
                  </a:lnTo>
                  <a:lnTo>
                    <a:pt x="223" y="1716"/>
                  </a:lnTo>
                  <a:lnTo>
                    <a:pt x="214" y="1688"/>
                  </a:lnTo>
                  <a:lnTo>
                    <a:pt x="197" y="1628"/>
                  </a:lnTo>
                  <a:lnTo>
                    <a:pt x="180" y="1568"/>
                  </a:lnTo>
                  <a:lnTo>
                    <a:pt x="164" y="1507"/>
                  </a:lnTo>
                  <a:lnTo>
                    <a:pt x="147" y="1444"/>
                  </a:lnTo>
                  <a:lnTo>
                    <a:pt x="133" y="1379"/>
                  </a:lnTo>
                  <a:lnTo>
                    <a:pt x="118" y="1313"/>
                  </a:lnTo>
                  <a:lnTo>
                    <a:pt x="104" y="1245"/>
                  </a:lnTo>
                  <a:lnTo>
                    <a:pt x="90" y="1175"/>
                  </a:lnTo>
                  <a:lnTo>
                    <a:pt x="84" y="1143"/>
                  </a:lnTo>
                  <a:lnTo>
                    <a:pt x="78" y="1109"/>
                  </a:lnTo>
                  <a:lnTo>
                    <a:pt x="73" y="1076"/>
                  </a:lnTo>
                  <a:lnTo>
                    <a:pt x="67" y="1042"/>
                  </a:lnTo>
                  <a:lnTo>
                    <a:pt x="63" y="1009"/>
                  </a:lnTo>
                  <a:lnTo>
                    <a:pt x="58" y="976"/>
                  </a:lnTo>
                  <a:lnTo>
                    <a:pt x="53" y="942"/>
                  </a:lnTo>
                  <a:lnTo>
                    <a:pt x="49" y="909"/>
                  </a:lnTo>
                  <a:lnTo>
                    <a:pt x="44" y="879"/>
                  </a:lnTo>
                  <a:lnTo>
                    <a:pt x="41" y="848"/>
                  </a:lnTo>
                  <a:lnTo>
                    <a:pt x="36" y="819"/>
                  </a:lnTo>
                  <a:lnTo>
                    <a:pt x="32" y="788"/>
                  </a:lnTo>
                  <a:lnTo>
                    <a:pt x="27" y="757"/>
                  </a:lnTo>
                  <a:lnTo>
                    <a:pt x="22" y="727"/>
                  </a:lnTo>
                  <a:lnTo>
                    <a:pt x="17" y="696"/>
                  </a:lnTo>
                  <a:lnTo>
                    <a:pt x="12" y="666"/>
                  </a:lnTo>
                  <a:lnTo>
                    <a:pt x="6" y="636"/>
                  </a:lnTo>
                  <a:lnTo>
                    <a:pt x="3" y="608"/>
                  </a:lnTo>
                  <a:lnTo>
                    <a:pt x="1" y="579"/>
                  </a:lnTo>
                  <a:lnTo>
                    <a:pt x="0" y="550"/>
                  </a:lnTo>
                  <a:lnTo>
                    <a:pt x="0" y="523"/>
                  </a:lnTo>
                  <a:lnTo>
                    <a:pt x="0" y="495"/>
                  </a:lnTo>
                  <a:lnTo>
                    <a:pt x="2" y="469"/>
                  </a:lnTo>
                  <a:lnTo>
                    <a:pt x="5" y="442"/>
                  </a:lnTo>
                  <a:lnTo>
                    <a:pt x="10" y="416"/>
                  </a:lnTo>
                  <a:lnTo>
                    <a:pt x="16" y="391"/>
                  </a:lnTo>
                  <a:lnTo>
                    <a:pt x="21" y="366"/>
                  </a:lnTo>
                  <a:lnTo>
                    <a:pt x="29" y="341"/>
                  </a:lnTo>
                  <a:lnTo>
                    <a:pt x="39" y="317"/>
                  </a:lnTo>
                  <a:lnTo>
                    <a:pt x="48" y="294"/>
                  </a:lnTo>
                  <a:lnTo>
                    <a:pt x="59" y="273"/>
                  </a:lnTo>
                  <a:lnTo>
                    <a:pt x="71" y="251"/>
                  </a:lnTo>
                  <a:lnTo>
                    <a:pt x="83" y="229"/>
                  </a:lnTo>
                  <a:lnTo>
                    <a:pt x="97" y="208"/>
                  </a:lnTo>
                  <a:lnTo>
                    <a:pt x="112" y="189"/>
                  </a:lnTo>
                  <a:lnTo>
                    <a:pt x="128" y="169"/>
                  </a:lnTo>
                  <a:lnTo>
                    <a:pt x="145" y="151"/>
                  </a:lnTo>
                  <a:lnTo>
                    <a:pt x="164" y="133"/>
                  </a:lnTo>
                  <a:lnTo>
                    <a:pt x="182" y="117"/>
                  </a:lnTo>
                  <a:lnTo>
                    <a:pt x="203" y="99"/>
                  </a:lnTo>
                  <a:lnTo>
                    <a:pt x="223" y="85"/>
                  </a:lnTo>
                  <a:lnTo>
                    <a:pt x="245" y="70"/>
                  </a:lnTo>
                  <a:lnTo>
                    <a:pt x="268" y="56"/>
                  </a:lnTo>
                  <a:lnTo>
                    <a:pt x="291" y="43"/>
                  </a:lnTo>
                  <a:lnTo>
                    <a:pt x="316" y="31"/>
                  </a:lnTo>
                  <a:lnTo>
                    <a:pt x="341" y="20"/>
                  </a:lnTo>
                  <a:lnTo>
                    <a:pt x="368" y="10"/>
                  </a:lnTo>
                  <a:lnTo>
                    <a:pt x="395" y="0"/>
                  </a:lnTo>
                  <a:lnTo>
                    <a:pt x="406" y="0"/>
                  </a:lnTo>
                  <a:lnTo>
                    <a:pt x="415" y="0"/>
                  </a:lnTo>
                  <a:lnTo>
                    <a:pt x="438" y="4"/>
                  </a:lnTo>
                  <a:lnTo>
                    <a:pt x="461" y="9"/>
                  </a:lnTo>
                  <a:lnTo>
                    <a:pt x="484" y="12"/>
                  </a:lnTo>
                  <a:lnTo>
                    <a:pt x="508" y="17"/>
                  </a:lnTo>
                  <a:lnTo>
                    <a:pt x="534" y="20"/>
                  </a:lnTo>
                  <a:lnTo>
                    <a:pt x="560" y="25"/>
                  </a:lnTo>
                  <a:lnTo>
                    <a:pt x="586" y="30"/>
                  </a:lnTo>
                  <a:lnTo>
                    <a:pt x="612" y="35"/>
                  </a:lnTo>
                  <a:lnTo>
                    <a:pt x="637" y="42"/>
                  </a:lnTo>
                  <a:lnTo>
                    <a:pt x="663" y="50"/>
                  </a:lnTo>
                  <a:lnTo>
                    <a:pt x="688" y="60"/>
                  </a:lnTo>
                  <a:lnTo>
                    <a:pt x="711" y="72"/>
                  </a:lnTo>
                  <a:lnTo>
                    <a:pt x="758" y="97"/>
                  </a:lnTo>
                  <a:lnTo>
                    <a:pt x="804" y="124"/>
                  </a:lnTo>
                  <a:lnTo>
                    <a:pt x="851" y="151"/>
                  </a:lnTo>
                  <a:lnTo>
                    <a:pt x="895" y="180"/>
                  </a:lnTo>
                  <a:lnTo>
                    <a:pt x="940" y="210"/>
                  </a:lnTo>
                  <a:lnTo>
                    <a:pt x="985" y="239"/>
                  </a:lnTo>
                  <a:lnTo>
                    <a:pt x="1028" y="272"/>
                  </a:lnTo>
                  <a:lnTo>
                    <a:pt x="1072" y="304"/>
                  </a:lnTo>
                  <a:lnTo>
                    <a:pt x="1115" y="337"/>
                  </a:lnTo>
                  <a:lnTo>
                    <a:pt x="1157" y="370"/>
                  </a:lnTo>
                  <a:lnTo>
                    <a:pt x="1198" y="406"/>
                  </a:lnTo>
                  <a:lnTo>
                    <a:pt x="1238" y="441"/>
                  </a:lnTo>
                  <a:lnTo>
                    <a:pt x="1280" y="478"/>
                  </a:lnTo>
                  <a:lnTo>
                    <a:pt x="1319" y="516"/>
                  </a:lnTo>
                  <a:lnTo>
                    <a:pt x="1358" y="555"/>
                  </a:lnTo>
                  <a:lnTo>
                    <a:pt x="1397" y="594"/>
                  </a:lnTo>
                  <a:lnTo>
                    <a:pt x="1409" y="609"/>
                  </a:lnTo>
                  <a:lnTo>
                    <a:pt x="1423" y="624"/>
                  </a:lnTo>
                  <a:lnTo>
                    <a:pt x="1435" y="639"/>
                  </a:lnTo>
                  <a:lnTo>
                    <a:pt x="1446" y="655"/>
                  </a:lnTo>
                  <a:lnTo>
                    <a:pt x="1468" y="686"/>
                  </a:lnTo>
                  <a:lnTo>
                    <a:pt x="1487" y="718"/>
                  </a:lnTo>
                  <a:lnTo>
                    <a:pt x="1505" y="749"/>
                  </a:lnTo>
                  <a:lnTo>
                    <a:pt x="1518" y="780"/>
                  </a:lnTo>
                  <a:lnTo>
                    <a:pt x="1532" y="808"/>
                  </a:lnTo>
                  <a:lnTo>
                    <a:pt x="1542" y="836"/>
                  </a:lnTo>
                  <a:lnTo>
                    <a:pt x="1554" y="869"/>
                  </a:lnTo>
                  <a:lnTo>
                    <a:pt x="1564" y="902"/>
                  </a:lnTo>
                  <a:lnTo>
                    <a:pt x="1573" y="937"/>
                  </a:lnTo>
                  <a:lnTo>
                    <a:pt x="1579" y="970"/>
                  </a:lnTo>
                  <a:lnTo>
                    <a:pt x="1584" y="1003"/>
                  </a:lnTo>
                  <a:lnTo>
                    <a:pt x="1587" y="1037"/>
                  </a:lnTo>
                  <a:lnTo>
                    <a:pt x="1588" y="1070"/>
                  </a:lnTo>
                  <a:lnTo>
                    <a:pt x="1588" y="1103"/>
                  </a:lnTo>
                  <a:lnTo>
                    <a:pt x="1587" y="1135"/>
                  </a:lnTo>
                  <a:lnTo>
                    <a:pt x="1584" y="1168"/>
                  </a:lnTo>
                  <a:lnTo>
                    <a:pt x="1580" y="1201"/>
                  </a:lnTo>
                  <a:lnTo>
                    <a:pt x="1575" y="1232"/>
                  </a:lnTo>
                  <a:lnTo>
                    <a:pt x="1568" y="1264"/>
                  </a:lnTo>
                  <a:lnTo>
                    <a:pt x="1560" y="1295"/>
                  </a:lnTo>
                  <a:lnTo>
                    <a:pt x="1550" y="1326"/>
                  </a:lnTo>
                  <a:lnTo>
                    <a:pt x="1539" y="1355"/>
                  </a:lnTo>
                  <a:lnTo>
                    <a:pt x="1529" y="1385"/>
                  </a:lnTo>
                  <a:lnTo>
                    <a:pt x="1516" y="1414"/>
                  </a:lnTo>
                  <a:lnTo>
                    <a:pt x="1502" y="1443"/>
                  </a:lnTo>
                  <a:lnTo>
                    <a:pt x="1488" y="1471"/>
                  </a:lnTo>
                  <a:lnTo>
                    <a:pt x="1474" y="1499"/>
                  </a:lnTo>
                  <a:lnTo>
                    <a:pt x="1457" y="1525"/>
                  </a:lnTo>
                  <a:lnTo>
                    <a:pt x="1441" y="1552"/>
                  </a:lnTo>
                  <a:lnTo>
                    <a:pt x="1424" y="1577"/>
                  </a:lnTo>
                  <a:lnTo>
                    <a:pt x="1407" y="1602"/>
                  </a:lnTo>
                  <a:lnTo>
                    <a:pt x="1390" y="1626"/>
                  </a:lnTo>
                  <a:lnTo>
                    <a:pt x="1371" y="1649"/>
                  </a:lnTo>
                  <a:lnTo>
                    <a:pt x="1352" y="1672"/>
                  </a:lnTo>
                  <a:lnTo>
                    <a:pt x="1334" y="1694"/>
                  </a:lnTo>
                  <a:lnTo>
                    <a:pt x="1314" y="1714"/>
                  </a:lnTo>
                  <a:lnTo>
                    <a:pt x="1295" y="1735"/>
                  </a:lnTo>
                  <a:lnTo>
                    <a:pt x="1274" y="1753"/>
                  </a:lnTo>
                  <a:lnTo>
                    <a:pt x="1248" y="1779"/>
                  </a:lnTo>
                  <a:lnTo>
                    <a:pt x="1219" y="1800"/>
                  </a:lnTo>
                  <a:lnTo>
                    <a:pt x="1190" y="1822"/>
                  </a:lnTo>
                  <a:lnTo>
                    <a:pt x="1160" y="1842"/>
                  </a:lnTo>
                  <a:lnTo>
                    <a:pt x="1129" y="1860"/>
                  </a:lnTo>
                  <a:lnTo>
                    <a:pt x="1097" y="1876"/>
                  </a:lnTo>
                  <a:lnTo>
                    <a:pt x="1064" y="1891"/>
                  </a:lnTo>
                  <a:lnTo>
                    <a:pt x="1031" y="1904"/>
                  </a:lnTo>
                  <a:lnTo>
                    <a:pt x="995" y="1915"/>
                  </a:lnTo>
                  <a:lnTo>
                    <a:pt x="960" y="1925"/>
                  </a:lnTo>
                  <a:lnTo>
                    <a:pt x="922" y="1933"/>
                  </a:lnTo>
                  <a:lnTo>
                    <a:pt x="884" y="1940"/>
                  </a:lnTo>
                  <a:lnTo>
                    <a:pt x="844" y="1946"/>
                  </a:lnTo>
                  <a:lnTo>
                    <a:pt x="804" y="1950"/>
                  </a:lnTo>
                  <a:lnTo>
                    <a:pt x="761" y="1952"/>
                  </a:lnTo>
                  <a:lnTo>
                    <a:pt x="719" y="195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F21A710A-0673-4465-8372-166D5669AD5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607792" y="2270492"/>
              <a:ext cx="395476" cy="395476"/>
            </a:xfrm>
            <a:custGeom>
              <a:avLst/>
              <a:gdLst>
                <a:gd name="T0" fmla="*/ 156 w 589"/>
                <a:gd name="T1" fmla="*/ 62 h 595"/>
                <a:gd name="T2" fmla="*/ 119 w 589"/>
                <a:gd name="T3" fmla="*/ 88 h 595"/>
                <a:gd name="T4" fmla="*/ 90 w 589"/>
                <a:gd name="T5" fmla="*/ 121 h 595"/>
                <a:gd name="T6" fmla="*/ 63 w 589"/>
                <a:gd name="T7" fmla="*/ 164 h 595"/>
                <a:gd name="T8" fmla="*/ 45 w 589"/>
                <a:gd name="T9" fmla="*/ 226 h 595"/>
                <a:gd name="T10" fmla="*/ 40 w 589"/>
                <a:gd name="T11" fmla="*/ 288 h 595"/>
                <a:gd name="T12" fmla="*/ 49 w 589"/>
                <a:gd name="T13" fmla="*/ 359 h 595"/>
                <a:gd name="T14" fmla="*/ 70 w 589"/>
                <a:gd name="T15" fmla="*/ 415 h 595"/>
                <a:gd name="T16" fmla="*/ 98 w 589"/>
                <a:gd name="T17" fmla="*/ 452 h 595"/>
                <a:gd name="T18" fmla="*/ 164 w 589"/>
                <a:gd name="T19" fmla="*/ 506 h 595"/>
                <a:gd name="T20" fmla="*/ 258 w 589"/>
                <a:gd name="T21" fmla="*/ 546 h 595"/>
                <a:gd name="T22" fmla="*/ 347 w 589"/>
                <a:gd name="T23" fmla="*/ 556 h 595"/>
                <a:gd name="T24" fmla="*/ 395 w 589"/>
                <a:gd name="T25" fmla="*/ 548 h 595"/>
                <a:gd name="T26" fmla="*/ 437 w 589"/>
                <a:gd name="T27" fmla="*/ 529 h 595"/>
                <a:gd name="T28" fmla="*/ 476 w 589"/>
                <a:gd name="T29" fmla="*/ 501 h 595"/>
                <a:gd name="T30" fmla="*/ 508 w 589"/>
                <a:gd name="T31" fmla="*/ 463 h 595"/>
                <a:gd name="T32" fmla="*/ 532 w 589"/>
                <a:gd name="T33" fmla="*/ 419 h 595"/>
                <a:gd name="T34" fmla="*/ 546 w 589"/>
                <a:gd name="T35" fmla="*/ 372 h 595"/>
                <a:gd name="T36" fmla="*/ 548 w 589"/>
                <a:gd name="T37" fmla="*/ 325 h 595"/>
                <a:gd name="T38" fmla="*/ 542 w 589"/>
                <a:gd name="T39" fmla="*/ 280 h 595"/>
                <a:gd name="T40" fmla="*/ 514 w 589"/>
                <a:gd name="T41" fmla="*/ 222 h 595"/>
                <a:gd name="T42" fmla="*/ 450 w 589"/>
                <a:gd name="T43" fmla="*/ 134 h 595"/>
                <a:gd name="T44" fmla="*/ 375 w 589"/>
                <a:gd name="T45" fmla="*/ 75 h 595"/>
                <a:gd name="T46" fmla="*/ 289 w 589"/>
                <a:gd name="T47" fmla="*/ 45 h 595"/>
                <a:gd name="T48" fmla="*/ 212 w 589"/>
                <a:gd name="T49" fmla="*/ 41 h 595"/>
                <a:gd name="T50" fmla="*/ 256 w 589"/>
                <a:gd name="T51" fmla="*/ 587 h 595"/>
                <a:gd name="T52" fmla="*/ 162 w 589"/>
                <a:gd name="T53" fmla="*/ 551 h 595"/>
                <a:gd name="T54" fmla="*/ 82 w 589"/>
                <a:gd name="T55" fmla="*/ 493 h 595"/>
                <a:gd name="T56" fmla="*/ 32 w 589"/>
                <a:gd name="T57" fmla="*/ 427 h 595"/>
                <a:gd name="T58" fmla="*/ 15 w 589"/>
                <a:gd name="T59" fmla="*/ 382 h 595"/>
                <a:gd name="T60" fmla="*/ 2 w 589"/>
                <a:gd name="T61" fmla="*/ 322 h 595"/>
                <a:gd name="T62" fmla="*/ 1 w 589"/>
                <a:gd name="T63" fmla="*/ 254 h 595"/>
                <a:gd name="T64" fmla="*/ 14 w 589"/>
                <a:gd name="T65" fmla="*/ 183 h 595"/>
                <a:gd name="T66" fmla="*/ 43 w 589"/>
                <a:gd name="T67" fmla="*/ 119 h 595"/>
                <a:gd name="T68" fmla="*/ 75 w 589"/>
                <a:gd name="T69" fmla="*/ 76 h 595"/>
                <a:gd name="T70" fmla="*/ 115 w 589"/>
                <a:gd name="T71" fmla="*/ 42 h 595"/>
                <a:gd name="T72" fmla="*/ 162 w 589"/>
                <a:gd name="T73" fmla="*/ 17 h 595"/>
                <a:gd name="T74" fmla="*/ 212 w 589"/>
                <a:gd name="T75" fmla="*/ 2 h 595"/>
                <a:gd name="T76" fmla="*/ 297 w 589"/>
                <a:gd name="T77" fmla="*/ 6 h 595"/>
                <a:gd name="T78" fmla="*/ 392 w 589"/>
                <a:gd name="T79" fmla="*/ 39 h 595"/>
                <a:gd name="T80" fmla="*/ 476 w 589"/>
                <a:gd name="T81" fmla="*/ 104 h 595"/>
                <a:gd name="T82" fmla="*/ 547 w 589"/>
                <a:gd name="T83" fmla="*/ 201 h 595"/>
                <a:gd name="T84" fmla="*/ 578 w 589"/>
                <a:gd name="T85" fmla="*/ 269 h 595"/>
                <a:gd name="T86" fmla="*/ 589 w 589"/>
                <a:gd name="T87" fmla="*/ 323 h 595"/>
                <a:gd name="T88" fmla="*/ 585 w 589"/>
                <a:gd name="T89" fmla="*/ 378 h 595"/>
                <a:gd name="T90" fmla="*/ 569 w 589"/>
                <a:gd name="T91" fmla="*/ 434 h 595"/>
                <a:gd name="T92" fmla="*/ 540 w 589"/>
                <a:gd name="T93" fmla="*/ 486 h 595"/>
                <a:gd name="T94" fmla="*/ 503 w 589"/>
                <a:gd name="T95" fmla="*/ 530 h 595"/>
                <a:gd name="T96" fmla="*/ 457 w 589"/>
                <a:gd name="T97" fmla="*/ 564 h 595"/>
                <a:gd name="T98" fmla="*/ 405 w 589"/>
                <a:gd name="T99" fmla="*/ 585 h 595"/>
                <a:gd name="T100" fmla="*/ 347 w 589"/>
                <a:gd name="T101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589" h="595">
                  <a:moveTo>
                    <a:pt x="212" y="41"/>
                  </a:moveTo>
                  <a:lnTo>
                    <a:pt x="188" y="48"/>
                  </a:lnTo>
                  <a:lnTo>
                    <a:pt x="166" y="57"/>
                  </a:lnTo>
                  <a:lnTo>
                    <a:pt x="156" y="62"/>
                  </a:lnTo>
                  <a:lnTo>
                    <a:pt x="147" y="68"/>
                  </a:lnTo>
                  <a:lnTo>
                    <a:pt x="138" y="74"/>
                  </a:lnTo>
                  <a:lnTo>
                    <a:pt x="129" y="81"/>
                  </a:lnTo>
                  <a:lnTo>
                    <a:pt x="119" y="88"/>
                  </a:lnTo>
                  <a:lnTo>
                    <a:pt x="111" y="96"/>
                  </a:lnTo>
                  <a:lnTo>
                    <a:pt x="103" y="104"/>
                  </a:lnTo>
                  <a:lnTo>
                    <a:pt x="97" y="112"/>
                  </a:lnTo>
                  <a:lnTo>
                    <a:pt x="90" y="121"/>
                  </a:lnTo>
                  <a:lnTo>
                    <a:pt x="83" y="130"/>
                  </a:lnTo>
                  <a:lnTo>
                    <a:pt x="76" y="139"/>
                  </a:lnTo>
                  <a:lnTo>
                    <a:pt x="70" y="150"/>
                  </a:lnTo>
                  <a:lnTo>
                    <a:pt x="63" y="164"/>
                  </a:lnTo>
                  <a:lnTo>
                    <a:pt x="58" y="179"/>
                  </a:lnTo>
                  <a:lnTo>
                    <a:pt x="52" y="195"/>
                  </a:lnTo>
                  <a:lnTo>
                    <a:pt x="47" y="210"/>
                  </a:lnTo>
                  <a:lnTo>
                    <a:pt x="45" y="226"/>
                  </a:lnTo>
                  <a:lnTo>
                    <a:pt x="43" y="242"/>
                  </a:lnTo>
                  <a:lnTo>
                    <a:pt x="40" y="257"/>
                  </a:lnTo>
                  <a:lnTo>
                    <a:pt x="40" y="273"/>
                  </a:lnTo>
                  <a:lnTo>
                    <a:pt x="40" y="288"/>
                  </a:lnTo>
                  <a:lnTo>
                    <a:pt x="40" y="303"/>
                  </a:lnTo>
                  <a:lnTo>
                    <a:pt x="41" y="318"/>
                  </a:lnTo>
                  <a:lnTo>
                    <a:pt x="44" y="332"/>
                  </a:lnTo>
                  <a:lnTo>
                    <a:pt x="49" y="359"/>
                  </a:lnTo>
                  <a:lnTo>
                    <a:pt x="56" y="384"/>
                  </a:lnTo>
                  <a:lnTo>
                    <a:pt x="60" y="394"/>
                  </a:lnTo>
                  <a:lnTo>
                    <a:pt x="64" y="404"/>
                  </a:lnTo>
                  <a:lnTo>
                    <a:pt x="70" y="415"/>
                  </a:lnTo>
                  <a:lnTo>
                    <a:pt x="76" y="424"/>
                  </a:lnTo>
                  <a:lnTo>
                    <a:pt x="83" y="434"/>
                  </a:lnTo>
                  <a:lnTo>
                    <a:pt x="90" y="443"/>
                  </a:lnTo>
                  <a:lnTo>
                    <a:pt x="98" y="452"/>
                  </a:lnTo>
                  <a:lnTo>
                    <a:pt x="106" y="460"/>
                  </a:lnTo>
                  <a:lnTo>
                    <a:pt x="123" y="478"/>
                  </a:lnTo>
                  <a:lnTo>
                    <a:pt x="142" y="493"/>
                  </a:lnTo>
                  <a:lnTo>
                    <a:pt x="164" y="506"/>
                  </a:lnTo>
                  <a:lnTo>
                    <a:pt x="186" y="519"/>
                  </a:lnTo>
                  <a:lnTo>
                    <a:pt x="210" y="530"/>
                  </a:lnTo>
                  <a:lnTo>
                    <a:pt x="234" y="540"/>
                  </a:lnTo>
                  <a:lnTo>
                    <a:pt x="258" y="546"/>
                  </a:lnTo>
                  <a:lnTo>
                    <a:pt x="284" y="552"/>
                  </a:lnTo>
                  <a:lnTo>
                    <a:pt x="309" y="554"/>
                  </a:lnTo>
                  <a:lnTo>
                    <a:pt x="334" y="556"/>
                  </a:lnTo>
                  <a:lnTo>
                    <a:pt x="347" y="556"/>
                  </a:lnTo>
                  <a:lnTo>
                    <a:pt x="359" y="554"/>
                  </a:lnTo>
                  <a:lnTo>
                    <a:pt x="371" y="552"/>
                  </a:lnTo>
                  <a:lnTo>
                    <a:pt x="383" y="550"/>
                  </a:lnTo>
                  <a:lnTo>
                    <a:pt x="395" y="548"/>
                  </a:lnTo>
                  <a:lnTo>
                    <a:pt x="405" y="544"/>
                  </a:lnTo>
                  <a:lnTo>
                    <a:pt x="417" y="540"/>
                  </a:lnTo>
                  <a:lnTo>
                    <a:pt x="427" y="535"/>
                  </a:lnTo>
                  <a:lnTo>
                    <a:pt x="437" y="529"/>
                  </a:lnTo>
                  <a:lnTo>
                    <a:pt x="448" y="523"/>
                  </a:lnTo>
                  <a:lnTo>
                    <a:pt x="458" y="517"/>
                  </a:lnTo>
                  <a:lnTo>
                    <a:pt x="467" y="509"/>
                  </a:lnTo>
                  <a:lnTo>
                    <a:pt x="476" y="501"/>
                  </a:lnTo>
                  <a:lnTo>
                    <a:pt x="485" y="493"/>
                  </a:lnTo>
                  <a:lnTo>
                    <a:pt x="493" y="483"/>
                  </a:lnTo>
                  <a:lnTo>
                    <a:pt x="501" y="473"/>
                  </a:lnTo>
                  <a:lnTo>
                    <a:pt x="508" y="463"/>
                  </a:lnTo>
                  <a:lnTo>
                    <a:pt x="515" y="452"/>
                  </a:lnTo>
                  <a:lnTo>
                    <a:pt x="522" y="442"/>
                  </a:lnTo>
                  <a:lnTo>
                    <a:pt x="528" y="431"/>
                  </a:lnTo>
                  <a:lnTo>
                    <a:pt x="532" y="419"/>
                  </a:lnTo>
                  <a:lnTo>
                    <a:pt x="537" y="408"/>
                  </a:lnTo>
                  <a:lnTo>
                    <a:pt x="540" y="395"/>
                  </a:lnTo>
                  <a:lnTo>
                    <a:pt x="544" y="384"/>
                  </a:lnTo>
                  <a:lnTo>
                    <a:pt x="546" y="372"/>
                  </a:lnTo>
                  <a:lnTo>
                    <a:pt x="547" y="361"/>
                  </a:lnTo>
                  <a:lnTo>
                    <a:pt x="548" y="349"/>
                  </a:lnTo>
                  <a:lnTo>
                    <a:pt x="550" y="338"/>
                  </a:lnTo>
                  <a:lnTo>
                    <a:pt x="548" y="325"/>
                  </a:lnTo>
                  <a:lnTo>
                    <a:pt x="548" y="314"/>
                  </a:lnTo>
                  <a:lnTo>
                    <a:pt x="546" y="303"/>
                  </a:lnTo>
                  <a:lnTo>
                    <a:pt x="544" y="292"/>
                  </a:lnTo>
                  <a:lnTo>
                    <a:pt x="542" y="280"/>
                  </a:lnTo>
                  <a:lnTo>
                    <a:pt x="537" y="270"/>
                  </a:lnTo>
                  <a:lnTo>
                    <a:pt x="534" y="259"/>
                  </a:lnTo>
                  <a:lnTo>
                    <a:pt x="528" y="248"/>
                  </a:lnTo>
                  <a:lnTo>
                    <a:pt x="514" y="222"/>
                  </a:lnTo>
                  <a:lnTo>
                    <a:pt x="499" y="198"/>
                  </a:lnTo>
                  <a:lnTo>
                    <a:pt x="483" y="175"/>
                  </a:lnTo>
                  <a:lnTo>
                    <a:pt x="467" y="153"/>
                  </a:lnTo>
                  <a:lnTo>
                    <a:pt x="450" y="134"/>
                  </a:lnTo>
                  <a:lnTo>
                    <a:pt x="433" y="116"/>
                  </a:lnTo>
                  <a:lnTo>
                    <a:pt x="414" y="100"/>
                  </a:lnTo>
                  <a:lnTo>
                    <a:pt x="395" y="87"/>
                  </a:lnTo>
                  <a:lnTo>
                    <a:pt x="375" y="75"/>
                  </a:lnTo>
                  <a:lnTo>
                    <a:pt x="355" y="65"/>
                  </a:lnTo>
                  <a:lnTo>
                    <a:pt x="334" y="57"/>
                  </a:lnTo>
                  <a:lnTo>
                    <a:pt x="312" y="50"/>
                  </a:lnTo>
                  <a:lnTo>
                    <a:pt x="289" y="45"/>
                  </a:lnTo>
                  <a:lnTo>
                    <a:pt x="266" y="42"/>
                  </a:lnTo>
                  <a:lnTo>
                    <a:pt x="242" y="41"/>
                  </a:lnTo>
                  <a:lnTo>
                    <a:pt x="218" y="41"/>
                  </a:lnTo>
                  <a:lnTo>
                    <a:pt x="212" y="41"/>
                  </a:lnTo>
                  <a:close/>
                  <a:moveTo>
                    <a:pt x="332" y="595"/>
                  </a:moveTo>
                  <a:lnTo>
                    <a:pt x="306" y="595"/>
                  </a:lnTo>
                  <a:lnTo>
                    <a:pt x="281" y="591"/>
                  </a:lnTo>
                  <a:lnTo>
                    <a:pt x="256" y="587"/>
                  </a:lnTo>
                  <a:lnTo>
                    <a:pt x="232" y="580"/>
                  </a:lnTo>
                  <a:lnTo>
                    <a:pt x="208" y="572"/>
                  </a:lnTo>
                  <a:lnTo>
                    <a:pt x="184" y="562"/>
                  </a:lnTo>
                  <a:lnTo>
                    <a:pt x="162" y="551"/>
                  </a:lnTo>
                  <a:lnTo>
                    <a:pt x="140" y="538"/>
                  </a:lnTo>
                  <a:lnTo>
                    <a:pt x="119" y="525"/>
                  </a:lnTo>
                  <a:lnTo>
                    <a:pt x="100" y="509"/>
                  </a:lnTo>
                  <a:lnTo>
                    <a:pt x="82" y="493"/>
                  </a:lnTo>
                  <a:lnTo>
                    <a:pt x="66" y="475"/>
                  </a:lnTo>
                  <a:lnTo>
                    <a:pt x="51" y="457"/>
                  </a:lnTo>
                  <a:lnTo>
                    <a:pt x="38" y="437"/>
                  </a:lnTo>
                  <a:lnTo>
                    <a:pt x="32" y="427"/>
                  </a:lnTo>
                  <a:lnTo>
                    <a:pt x="28" y="417"/>
                  </a:lnTo>
                  <a:lnTo>
                    <a:pt x="23" y="407"/>
                  </a:lnTo>
                  <a:lnTo>
                    <a:pt x="19" y="396"/>
                  </a:lnTo>
                  <a:lnTo>
                    <a:pt x="15" y="382"/>
                  </a:lnTo>
                  <a:lnTo>
                    <a:pt x="10" y="369"/>
                  </a:lnTo>
                  <a:lnTo>
                    <a:pt x="8" y="354"/>
                  </a:lnTo>
                  <a:lnTo>
                    <a:pt x="5" y="338"/>
                  </a:lnTo>
                  <a:lnTo>
                    <a:pt x="2" y="322"/>
                  </a:lnTo>
                  <a:lnTo>
                    <a:pt x="1" y="306"/>
                  </a:lnTo>
                  <a:lnTo>
                    <a:pt x="0" y="288"/>
                  </a:lnTo>
                  <a:lnTo>
                    <a:pt x="0" y="271"/>
                  </a:lnTo>
                  <a:lnTo>
                    <a:pt x="1" y="254"/>
                  </a:lnTo>
                  <a:lnTo>
                    <a:pt x="4" y="236"/>
                  </a:lnTo>
                  <a:lnTo>
                    <a:pt x="6" y="218"/>
                  </a:lnTo>
                  <a:lnTo>
                    <a:pt x="9" y="200"/>
                  </a:lnTo>
                  <a:lnTo>
                    <a:pt x="14" y="183"/>
                  </a:lnTo>
                  <a:lnTo>
                    <a:pt x="21" y="166"/>
                  </a:lnTo>
                  <a:lnTo>
                    <a:pt x="28" y="148"/>
                  </a:lnTo>
                  <a:lnTo>
                    <a:pt x="36" y="131"/>
                  </a:lnTo>
                  <a:lnTo>
                    <a:pt x="43" y="119"/>
                  </a:lnTo>
                  <a:lnTo>
                    <a:pt x="49" y="108"/>
                  </a:lnTo>
                  <a:lnTo>
                    <a:pt x="58" y="97"/>
                  </a:lnTo>
                  <a:lnTo>
                    <a:pt x="66" y="87"/>
                  </a:lnTo>
                  <a:lnTo>
                    <a:pt x="75" y="76"/>
                  </a:lnTo>
                  <a:lnTo>
                    <a:pt x="84" y="67"/>
                  </a:lnTo>
                  <a:lnTo>
                    <a:pt x="94" y="59"/>
                  </a:lnTo>
                  <a:lnTo>
                    <a:pt x="105" y="50"/>
                  </a:lnTo>
                  <a:lnTo>
                    <a:pt x="115" y="42"/>
                  </a:lnTo>
                  <a:lnTo>
                    <a:pt x="126" y="35"/>
                  </a:lnTo>
                  <a:lnTo>
                    <a:pt x="138" y="28"/>
                  </a:lnTo>
                  <a:lnTo>
                    <a:pt x="149" y="22"/>
                  </a:lnTo>
                  <a:lnTo>
                    <a:pt x="162" y="17"/>
                  </a:lnTo>
                  <a:lnTo>
                    <a:pt x="176" y="11"/>
                  </a:lnTo>
                  <a:lnTo>
                    <a:pt x="188" y="6"/>
                  </a:lnTo>
                  <a:lnTo>
                    <a:pt x="202" y="3"/>
                  </a:lnTo>
                  <a:lnTo>
                    <a:pt x="212" y="2"/>
                  </a:lnTo>
                  <a:lnTo>
                    <a:pt x="216" y="2"/>
                  </a:lnTo>
                  <a:lnTo>
                    <a:pt x="243" y="0"/>
                  </a:lnTo>
                  <a:lnTo>
                    <a:pt x="271" y="3"/>
                  </a:lnTo>
                  <a:lnTo>
                    <a:pt x="297" y="6"/>
                  </a:lnTo>
                  <a:lnTo>
                    <a:pt x="323" y="11"/>
                  </a:lnTo>
                  <a:lnTo>
                    <a:pt x="347" y="19"/>
                  </a:lnTo>
                  <a:lnTo>
                    <a:pt x="370" y="28"/>
                  </a:lnTo>
                  <a:lnTo>
                    <a:pt x="392" y="39"/>
                  </a:lnTo>
                  <a:lnTo>
                    <a:pt x="414" y="52"/>
                  </a:lnTo>
                  <a:lnTo>
                    <a:pt x="436" y="67"/>
                  </a:lnTo>
                  <a:lnTo>
                    <a:pt x="457" y="84"/>
                  </a:lnTo>
                  <a:lnTo>
                    <a:pt x="476" y="104"/>
                  </a:lnTo>
                  <a:lnTo>
                    <a:pt x="495" y="126"/>
                  </a:lnTo>
                  <a:lnTo>
                    <a:pt x="513" y="148"/>
                  </a:lnTo>
                  <a:lnTo>
                    <a:pt x="531" y="174"/>
                  </a:lnTo>
                  <a:lnTo>
                    <a:pt x="547" y="201"/>
                  </a:lnTo>
                  <a:lnTo>
                    <a:pt x="563" y="231"/>
                  </a:lnTo>
                  <a:lnTo>
                    <a:pt x="569" y="244"/>
                  </a:lnTo>
                  <a:lnTo>
                    <a:pt x="575" y="256"/>
                  </a:lnTo>
                  <a:lnTo>
                    <a:pt x="578" y="269"/>
                  </a:lnTo>
                  <a:lnTo>
                    <a:pt x="583" y="283"/>
                  </a:lnTo>
                  <a:lnTo>
                    <a:pt x="585" y="295"/>
                  </a:lnTo>
                  <a:lnTo>
                    <a:pt x="587" y="309"/>
                  </a:lnTo>
                  <a:lnTo>
                    <a:pt x="589" y="323"/>
                  </a:lnTo>
                  <a:lnTo>
                    <a:pt x="589" y="337"/>
                  </a:lnTo>
                  <a:lnTo>
                    <a:pt x="589" y="350"/>
                  </a:lnTo>
                  <a:lnTo>
                    <a:pt x="587" y="364"/>
                  </a:lnTo>
                  <a:lnTo>
                    <a:pt x="585" y="378"/>
                  </a:lnTo>
                  <a:lnTo>
                    <a:pt x="582" y="392"/>
                  </a:lnTo>
                  <a:lnTo>
                    <a:pt x="578" y="407"/>
                  </a:lnTo>
                  <a:lnTo>
                    <a:pt x="574" y="420"/>
                  </a:lnTo>
                  <a:lnTo>
                    <a:pt x="569" y="434"/>
                  </a:lnTo>
                  <a:lnTo>
                    <a:pt x="563" y="447"/>
                  </a:lnTo>
                  <a:lnTo>
                    <a:pt x="557" y="460"/>
                  </a:lnTo>
                  <a:lnTo>
                    <a:pt x="548" y="473"/>
                  </a:lnTo>
                  <a:lnTo>
                    <a:pt x="540" y="486"/>
                  </a:lnTo>
                  <a:lnTo>
                    <a:pt x="531" y="498"/>
                  </a:lnTo>
                  <a:lnTo>
                    <a:pt x="522" y="509"/>
                  </a:lnTo>
                  <a:lnTo>
                    <a:pt x="513" y="520"/>
                  </a:lnTo>
                  <a:lnTo>
                    <a:pt x="503" y="530"/>
                  </a:lnTo>
                  <a:lnTo>
                    <a:pt x="491" y="540"/>
                  </a:lnTo>
                  <a:lnTo>
                    <a:pt x="481" y="549"/>
                  </a:lnTo>
                  <a:lnTo>
                    <a:pt x="468" y="557"/>
                  </a:lnTo>
                  <a:lnTo>
                    <a:pt x="457" y="564"/>
                  </a:lnTo>
                  <a:lnTo>
                    <a:pt x="444" y="571"/>
                  </a:lnTo>
                  <a:lnTo>
                    <a:pt x="431" y="576"/>
                  </a:lnTo>
                  <a:lnTo>
                    <a:pt x="418" y="581"/>
                  </a:lnTo>
                  <a:lnTo>
                    <a:pt x="405" y="585"/>
                  </a:lnTo>
                  <a:lnTo>
                    <a:pt x="391" y="589"/>
                  </a:lnTo>
                  <a:lnTo>
                    <a:pt x="376" y="591"/>
                  </a:lnTo>
                  <a:lnTo>
                    <a:pt x="362" y="593"/>
                  </a:lnTo>
                  <a:lnTo>
                    <a:pt x="347" y="595"/>
                  </a:lnTo>
                  <a:lnTo>
                    <a:pt x="332" y="59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F0DA2396-D506-48D2-B340-7097F451B9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273118" y="4731741"/>
              <a:ext cx="749077" cy="795603"/>
            </a:xfrm>
            <a:custGeom>
              <a:avLst/>
              <a:gdLst>
                <a:gd name="T0" fmla="*/ 96 w 1126"/>
                <a:gd name="T1" fmla="*/ 69 h 1192"/>
                <a:gd name="T2" fmla="*/ 57 w 1126"/>
                <a:gd name="T3" fmla="*/ 121 h 1192"/>
                <a:gd name="T4" fmla="*/ 39 w 1126"/>
                <a:gd name="T5" fmla="*/ 190 h 1192"/>
                <a:gd name="T6" fmla="*/ 46 w 1126"/>
                <a:gd name="T7" fmla="*/ 276 h 1192"/>
                <a:gd name="T8" fmla="*/ 78 w 1126"/>
                <a:gd name="T9" fmla="*/ 394 h 1192"/>
                <a:gd name="T10" fmla="*/ 128 w 1126"/>
                <a:gd name="T11" fmla="*/ 513 h 1192"/>
                <a:gd name="T12" fmla="*/ 191 w 1126"/>
                <a:gd name="T13" fmla="*/ 626 h 1192"/>
                <a:gd name="T14" fmla="*/ 270 w 1126"/>
                <a:gd name="T15" fmla="*/ 730 h 1192"/>
                <a:gd name="T16" fmla="*/ 379 w 1126"/>
                <a:gd name="T17" fmla="*/ 845 h 1192"/>
                <a:gd name="T18" fmla="*/ 492 w 1126"/>
                <a:gd name="T19" fmla="*/ 947 h 1192"/>
                <a:gd name="T20" fmla="*/ 606 w 1126"/>
                <a:gd name="T21" fmla="*/ 1029 h 1192"/>
                <a:gd name="T22" fmla="*/ 720 w 1126"/>
                <a:gd name="T23" fmla="*/ 1093 h 1192"/>
                <a:gd name="T24" fmla="*/ 818 w 1126"/>
                <a:gd name="T25" fmla="*/ 1131 h 1192"/>
                <a:gd name="T26" fmla="*/ 923 w 1126"/>
                <a:gd name="T27" fmla="*/ 1150 h 1192"/>
                <a:gd name="T28" fmla="*/ 997 w 1126"/>
                <a:gd name="T29" fmla="*/ 1150 h 1192"/>
                <a:gd name="T30" fmla="*/ 1046 w 1126"/>
                <a:gd name="T31" fmla="*/ 1127 h 1192"/>
                <a:gd name="T32" fmla="*/ 1069 w 1126"/>
                <a:gd name="T33" fmla="*/ 1099 h 1192"/>
                <a:gd name="T34" fmla="*/ 1085 w 1126"/>
                <a:gd name="T35" fmla="*/ 1041 h 1192"/>
                <a:gd name="T36" fmla="*/ 1075 w 1126"/>
                <a:gd name="T37" fmla="*/ 947 h 1192"/>
                <a:gd name="T38" fmla="*/ 1036 w 1126"/>
                <a:gd name="T39" fmla="*/ 822 h 1192"/>
                <a:gd name="T40" fmla="*/ 974 w 1126"/>
                <a:gd name="T41" fmla="*/ 701 h 1192"/>
                <a:gd name="T42" fmla="*/ 889 w 1126"/>
                <a:gd name="T43" fmla="*/ 585 h 1192"/>
                <a:gd name="T44" fmla="*/ 765 w 1126"/>
                <a:gd name="T45" fmla="*/ 457 h 1192"/>
                <a:gd name="T46" fmla="*/ 578 w 1126"/>
                <a:gd name="T47" fmla="*/ 294 h 1192"/>
                <a:gd name="T48" fmla="*/ 378 w 1126"/>
                <a:gd name="T49" fmla="*/ 131 h 1192"/>
                <a:gd name="T50" fmla="*/ 319 w 1126"/>
                <a:gd name="T51" fmla="*/ 90 h 1192"/>
                <a:gd name="T52" fmla="*/ 261 w 1126"/>
                <a:gd name="T53" fmla="*/ 61 h 1192"/>
                <a:gd name="T54" fmla="*/ 203 w 1126"/>
                <a:gd name="T55" fmla="*/ 45 h 1192"/>
                <a:gd name="T56" fmla="*/ 145 w 1126"/>
                <a:gd name="T57" fmla="*/ 41 h 1192"/>
                <a:gd name="T58" fmla="*/ 948 w 1126"/>
                <a:gd name="T59" fmla="*/ 1192 h 1192"/>
                <a:gd name="T60" fmla="*/ 834 w 1126"/>
                <a:gd name="T61" fmla="*/ 1176 h 1192"/>
                <a:gd name="T62" fmla="*/ 733 w 1126"/>
                <a:gd name="T63" fmla="*/ 1143 h 1192"/>
                <a:gd name="T64" fmla="*/ 614 w 1126"/>
                <a:gd name="T65" fmla="*/ 1081 h 1192"/>
                <a:gd name="T66" fmla="*/ 497 w 1126"/>
                <a:gd name="T67" fmla="*/ 1002 h 1192"/>
                <a:gd name="T68" fmla="*/ 381 w 1126"/>
                <a:gd name="T69" fmla="*/ 902 h 1192"/>
                <a:gd name="T70" fmla="*/ 263 w 1126"/>
                <a:gd name="T71" fmla="*/ 780 h 1192"/>
                <a:gd name="T72" fmla="*/ 177 w 1126"/>
                <a:gd name="T73" fmla="*/ 675 h 1192"/>
                <a:gd name="T74" fmla="*/ 107 w 1126"/>
                <a:gd name="T75" fmla="*/ 560 h 1192"/>
                <a:gd name="T76" fmla="*/ 52 w 1126"/>
                <a:gd name="T77" fmla="*/ 437 h 1192"/>
                <a:gd name="T78" fmla="*/ 13 w 1126"/>
                <a:gd name="T79" fmla="*/ 309 h 1192"/>
                <a:gd name="T80" fmla="*/ 0 w 1126"/>
                <a:gd name="T81" fmla="*/ 205 h 1192"/>
                <a:gd name="T82" fmla="*/ 15 w 1126"/>
                <a:gd name="T83" fmla="*/ 119 h 1192"/>
                <a:gd name="T84" fmla="*/ 58 w 1126"/>
                <a:gd name="T85" fmla="*/ 51 h 1192"/>
                <a:gd name="T86" fmla="*/ 126 w 1126"/>
                <a:gd name="T87" fmla="*/ 3 h 1192"/>
                <a:gd name="T88" fmla="*/ 161 w 1126"/>
                <a:gd name="T89" fmla="*/ 0 h 1192"/>
                <a:gd name="T90" fmla="*/ 226 w 1126"/>
                <a:gd name="T91" fmla="*/ 10 h 1192"/>
                <a:gd name="T92" fmla="*/ 291 w 1126"/>
                <a:gd name="T93" fmla="*/ 31 h 1192"/>
                <a:gd name="T94" fmla="*/ 354 w 1126"/>
                <a:gd name="T95" fmla="*/ 66 h 1192"/>
                <a:gd name="T96" fmla="*/ 459 w 1126"/>
                <a:gd name="T97" fmla="*/ 147 h 1192"/>
                <a:gd name="T98" fmla="*/ 652 w 1126"/>
                <a:gd name="T99" fmla="*/ 304 h 1192"/>
                <a:gd name="T100" fmla="*/ 838 w 1126"/>
                <a:gd name="T101" fmla="*/ 472 h 1192"/>
                <a:gd name="T102" fmla="*/ 944 w 1126"/>
                <a:gd name="T103" fmla="*/ 590 h 1192"/>
                <a:gd name="T104" fmla="*/ 1027 w 1126"/>
                <a:gd name="T105" fmla="*/ 713 h 1192"/>
                <a:gd name="T106" fmla="*/ 1085 w 1126"/>
                <a:gd name="T107" fmla="*/ 840 h 1192"/>
                <a:gd name="T108" fmla="*/ 1121 w 1126"/>
                <a:gd name="T109" fmla="*/ 972 h 1192"/>
                <a:gd name="T110" fmla="*/ 1123 w 1126"/>
                <a:gd name="T111" fmla="*/ 1048 h 1192"/>
                <a:gd name="T112" fmla="*/ 1115 w 1126"/>
                <a:gd name="T113" fmla="*/ 1091 h 1192"/>
                <a:gd name="T114" fmla="*/ 1097 w 1126"/>
                <a:gd name="T115" fmla="*/ 1128 h 1192"/>
                <a:gd name="T116" fmla="*/ 1061 w 1126"/>
                <a:gd name="T117" fmla="*/ 1165 h 1192"/>
                <a:gd name="T118" fmla="*/ 999 w 1126"/>
                <a:gd name="T119" fmla="*/ 1189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126" h="1192">
                  <a:moveTo>
                    <a:pt x="140" y="39"/>
                  </a:moveTo>
                  <a:lnTo>
                    <a:pt x="124" y="49"/>
                  </a:lnTo>
                  <a:lnTo>
                    <a:pt x="109" y="58"/>
                  </a:lnTo>
                  <a:lnTo>
                    <a:pt x="96" y="69"/>
                  </a:lnTo>
                  <a:lnTo>
                    <a:pt x="83" y="81"/>
                  </a:lnTo>
                  <a:lnTo>
                    <a:pt x="73" y="93"/>
                  </a:lnTo>
                  <a:lnTo>
                    <a:pt x="63" y="106"/>
                  </a:lnTo>
                  <a:lnTo>
                    <a:pt x="57" y="121"/>
                  </a:lnTo>
                  <a:lnTo>
                    <a:pt x="50" y="137"/>
                  </a:lnTo>
                  <a:lnTo>
                    <a:pt x="45" y="153"/>
                  </a:lnTo>
                  <a:lnTo>
                    <a:pt x="42" y="170"/>
                  </a:lnTo>
                  <a:lnTo>
                    <a:pt x="39" y="190"/>
                  </a:lnTo>
                  <a:lnTo>
                    <a:pt x="39" y="209"/>
                  </a:lnTo>
                  <a:lnTo>
                    <a:pt x="40" y="230"/>
                  </a:lnTo>
                  <a:lnTo>
                    <a:pt x="43" y="252"/>
                  </a:lnTo>
                  <a:lnTo>
                    <a:pt x="46" y="276"/>
                  </a:lnTo>
                  <a:lnTo>
                    <a:pt x="51" y="300"/>
                  </a:lnTo>
                  <a:lnTo>
                    <a:pt x="59" y="331"/>
                  </a:lnTo>
                  <a:lnTo>
                    <a:pt x="68" y="363"/>
                  </a:lnTo>
                  <a:lnTo>
                    <a:pt x="78" y="394"/>
                  </a:lnTo>
                  <a:lnTo>
                    <a:pt x="89" y="424"/>
                  </a:lnTo>
                  <a:lnTo>
                    <a:pt x="101" y="455"/>
                  </a:lnTo>
                  <a:lnTo>
                    <a:pt x="114" y="483"/>
                  </a:lnTo>
                  <a:lnTo>
                    <a:pt x="128" y="513"/>
                  </a:lnTo>
                  <a:lnTo>
                    <a:pt x="141" y="542"/>
                  </a:lnTo>
                  <a:lnTo>
                    <a:pt x="157" y="569"/>
                  </a:lnTo>
                  <a:lnTo>
                    <a:pt x="174" y="598"/>
                  </a:lnTo>
                  <a:lnTo>
                    <a:pt x="191" y="626"/>
                  </a:lnTo>
                  <a:lnTo>
                    <a:pt x="209" y="652"/>
                  </a:lnTo>
                  <a:lnTo>
                    <a:pt x="229" y="678"/>
                  </a:lnTo>
                  <a:lnTo>
                    <a:pt x="249" y="704"/>
                  </a:lnTo>
                  <a:lnTo>
                    <a:pt x="270" y="730"/>
                  </a:lnTo>
                  <a:lnTo>
                    <a:pt x="292" y="754"/>
                  </a:lnTo>
                  <a:lnTo>
                    <a:pt x="320" y="786"/>
                  </a:lnTo>
                  <a:lnTo>
                    <a:pt x="350" y="816"/>
                  </a:lnTo>
                  <a:lnTo>
                    <a:pt x="379" y="845"/>
                  </a:lnTo>
                  <a:lnTo>
                    <a:pt x="408" y="872"/>
                  </a:lnTo>
                  <a:lnTo>
                    <a:pt x="436" y="899"/>
                  </a:lnTo>
                  <a:lnTo>
                    <a:pt x="464" y="924"/>
                  </a:lnTo>
                  <a:lnTo>
                    <a:pt x="492" y="947"/>
                  </a:lnTo>
                  <a:lnTo>
                    <a:pt x="521" y="970"/>
                  </a:lnTo>
                  <a:lnTo>
                    <a:pt x="549" y="990"/>
                  </a:lnTo>
                  <a:lnTo>
                    <a:pt x="577" y="1011"/>
                  </a:lnTo>
                  <a:lnTo>
                    <a:pt x="606" y="1029"/>
                  </a:lnTo>
                  <a:lnTo>
                    <a:pt x="634" y="1046"/>
                  </a:lnTo>
                  <a:lnTo>
                    <a:pt x="662" y="1064"/>
                  </a:lnTo>
                  <a:lnTo>
                    <a:pt x="691" y="1079"/>
                  </a:lnTo>
                  <a:lnTo>
                    <a:pt x="720" y="1093"/>
                  </a:lnTo>
                  <a:lnTo>
                    <a:pt x="749" y="1107"/>
                  </a:lnTo>
                  <a:lnTo>
                    <a:pt x="771" y="1115"/>
                  </a:lnTo>
                  <a:lnTo>
                    <a:pt x="794" y="1124"/>
                  </a:lnTo>
                  <a:lnTo>
                    <a:pt x="818" y="1131"/>
                  </a:lnTo>
                  <a:lnTo>
                    <a:pt x="843" y="1137"/>
                  </a:lnTo>
                  <a:lnTo>
                    <a:pt x="869" y="1143"/>
                  </a:lnTo>
                  <a:lnTo>
                    <a:pt x="895" y="1146"/>
                  </a:lnTo>
                  <a:lnTo>
                    <a:pt x="923" y="1150"/>
                  </a:lnTo>
                  <a:lnTo>
                    <a:pt x="950" y="1152"/>
                  </a:lnTo>
                  <a:lnTo>
                    <a:pt x="966" y="1153"/>
                  </a:lnTo>
                  <a:lnTo>
                    <a:pt x="982" y="1152"/>
                  </a:lnTo>
                  <a:lnTo>
                    <a:pt x="997" y="1150"/>
                  </a:lnTo>
                  <a:lnTo>
                    <a:pt x="1011" y="1146"/>
                  </a:lnTo>
                  <a:lnTo>
                    <a:pt x="1024" y="1141"/>
                  </a:lnTo>
                  <a:lnTo>
                    <a:pt x="1036" y="1135"/>
                  </a:lnTo>
                  <a:lnTo>
                    <a:pt x="1046" y="1127"/>
                  </a:lnTo>
                  <a:lnTo>
                    <a:pt x="1056" y="1118"/>
                  </a:lnTo>
                  <a:lnTo>
                    <a:pt x="1060" y="1112"/>
                  </a:lnTo>
                  <a:lnTo>
                    <a:pt x="1065" y="1105"/>
                  </a:lnTo>
                  <a:lnTo>
                    <a:pt x="1069" y="1099"/>
                  </a:lnTo>
                  <a:lnTo>
                    <a:pt x="1073" y="1091"/>
                  </a:lnTo>
                  <a:lnTo>
                    <a:pt x="1079" y="1076"/>
                  </a:lnTo>
                  <a:lnTo>
                    <a:pt x="1082" y="1059"/>
                  </a:lnTo>
                  <a:lnTo>
                    <a:pt x="1085" y="1041"/>
                  </a:lnTo>
                  <a:lnTo>
                    <a:pt x="1085" y="1021"/>
                  </a:lnTo>
                  <a:lnTo>
                    <a:pt x="1084" y="1001"/>
                  </a:lnTo>
                  <a:lnTo>
                    <a:pt x="1082" y="979"/>
                  </a:lnTo>
                  <a:lnTo>
                    <a:pt x="1075" y="947"/>
                  </a:lnTo>
                  <a:lnTo>
                    <a:pt x="1068" y="915"/>
                  </a:lnTo>
                  <a:lnTo>
                    <a:pt x="1059" y="884"/>
                  </a:lnTo>
                  <a:lnTo>
                    <a:pt x="1049" y="853"/>
                  </a:lnTo>
                  <a:lnTo>
                    <a:pt x="1036" y="822"/>
                  </a:lnTo>
                  <a:lnTo>
                    <a:pt x="1024" y="791"/>
                  </a:lnTo>
                  <a:lnTo>
                    <a:pt x="1009" y="761"/>
                  </a:lnTo>
                  <a:lnTo>
                    <a:pt x="993" y="731"/>
                  </a:lnTo>
                  <a:lnTo>
                    <a:pt x="974" y="701"/>
                  </a:lnTo>
                  <a:lnTo>
                    <a:pt x="956" y="671"/>
                  </a:lnTo>
                  <a:lnTo>
                    <a:pt x="935" y="643"/>
                  </a:lnTo>
                  <a:lnTo>
                    <a:pt x="913" y="614"/>
                  </a:lnTo>
                  <a:lnTo>
                    <a:pt x="889" y="585"/>
                  </a:lnTo>
                  <a:lnTo>
                    <a:pt x="864" y="557"/>
                  </a:lnTo>
                  <a:lnTo>
                    <a:pt x="838" y="528"/>
                  </a:lnTo>
                  <a:lnTo>
                    <a:pt x="810" y="501"/>
                  </a:lnTo>
                  <a:lnTo>
                    <a:pt x="765" y="457"/>
                  </a:lnTo>
                  <a:lnTo>
                    <a:pt x="720" y="416"/>
                  </a:lnTo>
                  <a:lnTo>
                    <a:pt x="673" y="374"/>
                  </a:lnTo>
                  <a:lnTo>
                    <a:pt x="625" y="334"/>
                  </a:lnTo>
                  <a:lnTo>
                    <a:pt x="578" y="294"/>
                  </a:lnTo>
                  <a:lnTo>
                    <a:pt x="530" y="255"/>
                  </a:lnTo>
                  <a:lnTo>
                    <a:pt x="482" y="216"/>
                  </a:lnTo>
                  <a:lnTo>
                    <a:pt x="435" y="178"/>
                  </a:lnTo>
                  <a:lnTo>
                    <a:pt x="378" y="131"/>
                  </a:lnTo>
                  <a:lnTo>
                    <a:pt x="363" y="120"/>
                  </a:lnTo>
                  <a:lnTo>
                    <a:pt x="348" y="109"/>
                  </a:lnTo>
                  <a:lnTo>
                    <a:pt x="333" y="99"/>
                  </a:lnTo>
                  <a:lnTo>
                    <a:pt x="319" y="90"/>
                  </a:lnTo>
                  <a:lnTo>
                    <a:pt x="304" y="82"/>
                  </a:lnTo>
                  <a:lnTo>
                    <a:pt x="291" y="74"/>
                  </a:lnTo>
                  <a:lnTo>
                    <a:pt x="276" y="67"/>
                  </a:lnTo>
                  <a:lnTo>
                    <a:pt x="261" y="61"/>
                  </a:lnTo>
                  <a:lnTo>
                    <a:pt x="247" y="57"/>
                  </a:lnTo>
                  <a:lnTo>
                    <a:pt x="232" y="52"/>
                  </a:lnTo>
                  <a:lnTo>
                    <a:pt x="217" y="47"/>
                  </a:lnTo>
                  <a:lnTo>
                    <a:pt x="203" y="45"/>
                  </a:lnTo>
                  <a:lnTo>
                    <a:pt x="188" y="43"/>
                  </a:lnTo>
                  <a:lnTo>
                    <a:pt x="175" y="41"/>
                  </a:lnTo>
                  <a:lnTo>
                    <a:pt x="160" y="41"/>
                  </a:lnTo>
                  <a:lnTo>
                    <a:pt x="145" y="41"/>
                  </a:lnTo>
                  <a:lnTo>
                    <a:pt x="140" y="39"/>
                  </a:lnTo>
                  <a:close/>
                  <a:moveTo>
                    <a:pt x="963" y="1192"/>
                  </a:moveTo>
                  <a:lnTo>
                    <a:pt x="956" y="1192"/>
                  </a:lnTo>
                  <a:lnTo>
                    <a:pt x="948" y="1192"/>
                  </a:lnTo>
                  <a:lnTo>
                    <a:pt x="918" y="1189"/>
                  </a:lnTo>
                  <a:lnTo>
                    <a:pt x="889" y="1185"/>
                  </a:lnTo>
                  <a:lnTo>
                    <a:pt x="861" y="1181"/>
                  </a:lnTo>
                  <a:lnTo>
                    <a:pt x="834" y="1176"/>
                  </a:lnTo>
                  <a:lnTo>
                    <a:pt x="807" y="1169"/>
                  </a:lnTo>
                  <a:lnTo>
                    <a:pt x="782" y="1161"/>
                  </a:lnTo>
                  <a:lnTo>
                    <a:pt x="757" y="1152"/>
                  </a:lnTo>
                  <a:lnTo>
                    <a:pt x="733" y="1143"/>
                  </a:lnTo>
                  <a:lnTo>
                    <a:pt x="703" y="1129"/>
                  </a:lnTo>
                  <a:lnTo>
                    <a:pt x="674" y="1114"/>
                  </a:lnTo>
                  <a:lnTo>
                    <a:pt x="644" y="1098"/>
                  </a:lnTo>
                  <a:lnTo>
                    <a:pt x="614" y="1081"/>
                  </a:lnTo>
                  <a:lnTo>
                    <a:pt x="585" y="1063"/>
                  </a:lnTo>
                  <a:lnTo>
                    <a:pt x="556" y="1043"/>
                  </a:lnTo>
                  <a:lnTo>
                    <a:pt x="527" y="1022"/>
                  </a:lnTo>
                  <a:lnTo>
                    <a:pt x="497" y="1002"/>
                  </a:lnTo>
                  <a:lnTo>
                    <a:pt x="468" y="978"/>
                  </a:lnTo>
                  <a:lnTo>
                    <a:pt x="440" y="954"/>
                  </a:lnTo>
                  <a:lnTo>
                    <a:pt x="410" y="928"/>
                  </a:lnTo>
                  <a:lnTo>
                    <a:pt x="381" y="902"/>
                  </a:lnTo>
                  <a:lnTo>
                    <a:pt x="351" y="873"/>
                  </a:lnTo>
                  <a:lnTo>
                    <a:pt x="323" y="843"/>
                  </a:lnTo>
                  <a:lnTo>
                    <a:pt x="293" y="814"/>
                  </a:lnTo>
                  <a:lnTo>
                    <a:pt x="263" y="780"/>
                  </a:lnTo>
                  <a:lnTo>
                    <a:pt x="240" y="755"/>
                  </a:lnTo>
                  <a:lnTo>
                    <a:pt x="218" y="729"/>
                  </a:lnTo>
                  <a:lnTo>
                    <a:pt x="196" y="701"/>
                  </a:lnTo>
                  <a:lnTo>
                    <a:pt x="177" y="675"/>
                  </a:lnTo>
                  <a:lnTo>
                    <a:pt x="159" y="646"/>
                  </a:lnTo>
                  <a:lnTo>
                    <a:pt x="140" y="619"/>
                  </a:lnTo>
                  <a:lnTo>
                    <a:pt x="123" y="589"/>
                  </a:lnTo>
                  <a:lnTo>
                    <a:pt x="107" y="560"/>
                  </a:lnTo>
                  <a:lnTo>
                    <a:pt x="92" y="530"/>
                  </a:lnTo>
                  <a:lnTo>
                    <a:pt x="77" y="499"/>
                  </a:lnTo>
                  <a:lnTo>
                    <a:pt x="65" y="470"/>
                  </a:lnTo>
                  <a:lnTo>
                    <a:pt x="52" y="437"/>
                  </a:lnTo>
                  <a:lnTo>
                    <a:pt x="40" y="406"/>
                  </a:lnTo>
                  <a:lnTo>
                    <a:pt x="30" y="374"/>
                  </a:lnTo>
                  <a:lnTo>
                    <a:pt x="21" y="341"/>
                  </a:lnTo>
                  <a:lnTo>
                    <a:pt x="13" y="309"/>
                  </a:lnTo>
                  <a:lnTo>
                    <a:pt x="7" y="280"/>
                  </a:lnTo>
                  <a:lnTo>
                    <a:pt x="3" y="254"/>
                  </a:lnTo>
                  <a:lnTo>
                    <a:pt x="0" y="229"/>
                  </a:lnTo>
                  <a:lnTo>
                    <a:pt x="0" y="205"/>
                  </a:lnTo>
                  <a:lnTo>
                    <a:pt x="1" y="181"/>
                  </a:lnTo>
                  <a:lnTo>
                    <a:pt x="4" y="159"/>
                  </a:lnTo>
                  <a:lnTo>
                    <a:pt x="8" y="138"/>
                  </a:lnTo>
                  <a:lnTo>
                    <a:pt x="15" y="119"/>
                  </a:lnTo>
                  <a:lnTo>
                    <a:pt x="23" y="100"/>
                  </a:lnTo>
                  <a:lnTo>
                    <a:pt x="32" y="82"/>
                  </a:lnTo>
                  <a:lnTo>
                    <a:pt x="44" y="66"/>
                  </a:lnTo>
                  <a:lnTo>
                    <a:pt x="58" y="51"/>
                  </a:lnTo>
                  <a:lnTo>
                    <a:pt x="73" y="37"/>
                  </a:lnTo>
                  <a:lnTo>
                    <a:pt x="89" y="25"/>
                  </a:lnTo>
                  <a:lnTo>
                    <a:pt x="107" y="13"/>
                  </a:lnTo>
                  <a:lnTo>
                    <a:pt x="126" y="3"/>
                  </a:lnTo>
                  <a:lnTo>
                    <a:pt x="133" y="0"/>
                  </a:lnTo>
                  <a:lnTo>
                    <a:pt x="140" y="2"/>
                  </a:lnTo>
                  <a:lnTo>
                    <a:pt x="144" y="0"/>
                  </a:lnTo>
                  <a:lnTo>
                    <a:pt x="161" y="0"/>
                  </a:lnTo>
                  <a:lnTo>
                    <a:pt x="177" y="2"/>
                  </a:lnTo>
                  <a:lnTo>
                    <a:pt x="193" y="4"/>
                  </a:lnTo>
                  <a:lnTo>
                    <a:pt x="210" y="6"/>
                  </a:lnTo>
                  <a:lnTo>
                    <a:pt x="226" y="10"/>
                  </a:lnTo>
                  <a:lnTo>
                    <a:pt x="242" y="13"/>
                  </a:lnTo>
                  <a:lnTo>
                    <a:pt x="258" y="19"/>
                  </a:lnTo>
                  <a:lnTo>
                    <a:pt x="274" y="25"/>
                  </a:lnTo>
                  <a:lnTo>
                    <a:pt x="291" y="31"/>
                  </a:lnTo>
                  <a:lnTo>
                    <a:pt x="307" y="38"/>
                  </a:lnTo>
                  <a:lnTo>
                    <a:pt x="323" y="46"/>
                  </a:lnTo>
                  <a:lnTo>
                    <a:pt x="339" y="55"/>
                  </a:lnTo>
                  <a:lnTo>
                    <a:pt x="354" y="66"/>
                  </a:lnTo>
                  <a:lnTo>
                    <a:pt x="370" y="76"/>
                  </a:lnTo>
                  <a:lnTo>
                    <a:pt x="386" y="89"/>
                  </a:lnTo>
                  <a:lnTo>
                    <a:pt x="402" y="101"/>
                  </a:lnTo>
                  <a:lnTo>
                    <a:pt x="459" y="147"/>
                  </a:lnTo>
                  <a:lnTo>
                    <a:pt x="507" y="186"/>
                  </a:lnTo>
                  <a:lnTo>
                    <a:pt x="556" y="225"/>
                  </a:lnTo>
                  <a:lnTo>
                    <a:pt x="604" y="264"/>
                  </a:lnTo>
                  <a:lnTo>
                    <a:pt x="652" y="304"/>
                  </a:lnTo>
                  <a:lnTo>
                    <a:pt x="699" y="346"/>
                  </a:lnTo>
                  <a:lnTo>
                    <a:pt x="746" y="387"/>
                  </a:lnTo>
                  <a:lnTo>
                    <a:pt x="792" y="429"/>
                  </a:lnTo>
                  <a:lnTo>
                    <a:pt x="838" y="472"/>
                  </a:lnTo>
                  <a:lnTo>
                    <a:pt x="866" y="502"/>
                  </a:lnTo>
                  <a:lnTo>
                    <a:pt x="894" y="530"/>
                  </a:lnTo>
                  <a:lnTo>
                    <a:pt x="920" y="560"/>
                  </a:lnTo>
                  <a:lnTo>
                    <a:pt x="944" y="590"/>
                  </a:lnTo>
                  <a:lnTo>
                    <a:pt x="967" y="621"/>
                  </a:lnTo>
                  <a:lnTo>
                    <a:pt x="989" y="651"/>
                  </a:lnTo>
                  <a:lnTo>
                    <a:pt x="1009" y="682"/>
                  </a:lnTo>
                  <a:lnTo>
                    <a:pt x="1027" y="713"/>
                  </a:lnTo>
                  <a:lnTo>
                    <a:pt x="1044" y="744"/>
                  </a:lnTo>
                  <a:lnTo>
                    <a:pt x="1059" y="776"/>
                  </a:lnTo>
                  <a:lnTo>
                    <a:pt x="1073" y="807"/>
                  </a:lnTo>
                  <a:lnTo>
                    <a:pt x="1085" y="840"/>
                  </a:lnTo>
                  <a:lnTo>
                    <a:pt x="1097" y="872"/>
                  </a:lnTo>
                  <a:lnTo>
                    <a:pt x="1106" y="905"/>
                  </a:lnTo>
                  <a:lnTo>
                    <a:pt x="1114" y="939"/>
                  </a:lnTo>
                  <a:lnTo>
                    <a:pt x="1121" y="972"/>
                  </a:lnTo>
                  <a:lnTo>
                    <a:pt x="1124" y="998"/>
                  </a:lnTo>
                  <a:lnTo>
                    <a:pt x="1126" y="1024"/>
                  </a:lnTo>
                  <a:lnTo>
                    <a:pt x="1124" y="1036"/>
                  </a:lnTo>
                  <a:lnTo>
                    <a:pt x="1123" y="1048"/>
                  </a:lnTo>
                  <a:lnTo>
                    <a:pt x="1122" y="1059"/>
                  </a:lnTo>
                  <a:lnTo>
                    <a:pt x="1121" y="1071"/>
                  </a:lnTo>
                  <a:lnTo>
                    <a:pt x="1118" y="1081"/>
                  </a:lnTo>
                  <a:lnTo>
                    <a:pt x="1115" y="1091"/>
                  </a:lnTo>
                  <a:lnTo>
                    <a:pt x="1111" y="1102"/>
                  </a:lnTo>
                  <a:lnTo>
                    <a:pt x="1107" y="1111"/>
                  </a:lnTo>
                  <a:lnTo>
                    <a:pt x="1103" y="1120"/>
                  </a:lnTo>
                  <a:lnTo>
                    <a:pt x="1097" y="1128"/>
                  </a:lnTo>
                  <a:lnTo>
                    <a:pt x="1091" y="1136"/>
                  </a:lnTo>
                  <a:lnTo>
                    <a:pt x="1084" y="1144"/>
                  </a:lnTo>
                  <a:lnTo>
                    <a:pt x="1074" y="1155"/>
                  </a:lnTo>
                  <a:lnTo>
                    <a:pt x="1061" y="1165"/>
                  </a:lnTo>
                  <a:lnTo>
                    <a:pt x="1048" y="1173"/>
                  </a:lnTo>
                  <a:lnTo>
                    <a:pt x="1033" y="1180"/>
                  </a:lnTo>
                  <a:lnTo>
                    <a:pt x="1017" y="1185"/>
                  </a:lnTo>
                  <a:lnTo>
                    <a:pt x="999" y="1189"/>
                  </a:lnTo>
                  <a:lnTo>
                    <a:pt x="982" y="1191"/>
                  </a:lnTo>
                  <a:lnTo>
                    <a:pt x="963" y="11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AEE8F35C-42CA-45AB-B8D3-E6A97F8730F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366491" y="1400449"/>
              <a:ext cx="2009942" cy="2489165"/>
            </a:xfrm>
            <a:custGeom>
              <a:avLst/>
              <a:gdLst>
                <a:gd name="T0" fmla="*/ 1227 w 3021"/>
                <a:gd name="T1" fmla="*/ 173 h 3747"/>
                <a:gd name="T2" fmla="*/ 1024 w 3021"/>
                <a:gd name="T3" fmla="*/ 461 h 3747"/>
                <a:gd name="T4" fmla="*/ 982 w 3021"/>
                <a:gd name="T5" fmla="*/ 845 h 3747"/>
                <a:gd name="T6" fmla="*/ 1054 w 3021"/>
                <a:gd name="T7" fmla="*/ 1401 h 3747"/>
                <a:gd name="T8" fmla="*/ 1073 w 3021"/>
                <a:gd name="T9" fmla="*/ 1726 h 3747"/>
                <a:gd name="T10" fmla="*/ 1042 w 3021"/>
                <a:gd name="T11" fmla="*/ 2064 h 3747"/>
                <a:gd name="T12" fmla="*/ 892 w 3021"/>
                <a:gd name="T13" fmla="*/ 2347 h 3747"/>
                <a:gd name="T14" fmla="*/ 601 w 3021"/>
                <a:gd name="T15" fmla="*/ 2589 h 3747"/>
                <a:gd name="T16" fmla="*/ 176 w 3021"/>
                <a:gd name="T17" fmla="*/ 2936 h 3747"/>
                <a:gd name="T18" fmla="*/ 50 w 3021"/>
                <a:gd name="T19" fmla="*/ 3162 h 3747"/>
                <a:gd name="T20" fmla="*/ 54 w 3021"/>
                <a:gd name="T21" fmla="*/ 3332 h 3747"/>
                <a:gd name="T22" fmla="*/ 159 w 3021"/>
                <a:gd name="T23" fmla="*/ 3482 h 3747"/>
                <a:gd name="T24" fmla="*/ 463 w 3021"/>
                <a:gd name="T25" fmla="*/ 3658 h 3747"/>
                <a:gd name="T26" fmla="*/ 817 w 3021"/>
                <a:gd name="T27" fmla="*/ 3704 h 3747"/>
                <a:gd name="T28" fmla="*/ 1001 w 3021"/>
                <a:gd name="T29" fmla="*/ 3644 h 3747"/>
                <a:gd name="T30" fmla="*/ 1147 w 3021"/>
                <a:gd name="T31" fmla="*/ 3478 h 3747"/>
                <a:gd name="T32" fmla="*/ 1262 w 3021"/>
                <a:gd name="T33" fmla="*/ 3201 h 3747"/>
                <a:gd name="T34" fmla="*/ 1377 w 3021"/>
                <a:gd name="T35" fmla="*/ 2921 h 3747"/>
                <a:gd name="T36" fmla="*/ 1536 w 3021"/>
                <a:gd name="T37" fmla="*/ 2743 h 3747"/>
                <a:gd name="T38" fmla="*/ 1774 w 3021"/>
                <a:gd name="T39" fmla="*/ 2628 h 3747"/>
                <a:gd name="T40" fmla="*/ 2165 w 3021"/>
                <a:gd name="T41" fmla="*/ 2542 h 3747"/>
                <a:gd name="T42" fmla="*/ 2500 w 3021"/>
                <a:gd name="T43" fmla="*/ 2372 h 3747"/>
                <a:gd name="T44" fmla="*/ 2732 w 3021"/>
                <a:gd name="T45" fmla="*/ 2120 h 3747"/>
                <a:gd name="T46" fmla="*/ 2891 w 3021"/>
                <a:gd name="T47" fmla="*/ 1810 h 3747"/>
                <a:gd name="T48" fmla="*/ 2981 w 3021"/>
                <a:gd name="T49" fmla="*/ 1399 h 3747"/>
                <a:gd name="T50" fmla="*/ 2954 w 3021"/>
                <a:gd name="T51" fmla="*/ 1132 h 3747"/>
                <a:gd name="T52" fmla="*/ 2860 w 3021"/>
                <a:gd name="T53" fmla="*/ 916 h 3747"/>
                <a:gd name="T54" fmla="*/ 2561 w 3021"/>
                <a:gd name="T55" fmla="*/ 590 h 3747"/>
                <a:gd name="T56" fmla="*/ 2186 w 3021"/>
                <a:gd name="T57" fmla="*/ 281 h 3747"/>
                <a:gd name="T58" fmla="*/ 1800 w 3021"/>
                <a:gd name="T59" fmla="*/ 63 h 3747"/>
                <a:gd name="T60" fmla="*/ 728 w 3021"/>
                <a:gd name="T61" fmla="*/ 3747 h 3747"/>
                <a:gd name="T62" fmla="*/ 382 w 3021"/>
                <a:gd name="T63" fmla="*/ 3669 h 3747"/>
                <a:gd name="T64" fmla="*/ 102 w 3021"/>
                <a:gd name="T65" fmla="*/ 3482 h 3747"/>
                <a:gd name="T66" fmla="*/ 8 w 3021"/>
                <a:gd name="T67" fmla="*/ 3311 h 3747"/>
                <a:gd name="T68" fmla="*/ 22 w 3021"/>
                <a:gd name="T69" fmla="*/ 3117 h 3747"/>
                <a:gd name="T70" fmla="*/ 198 w 3021"/>
                <a:gd name="T71" fmla="*/ 2856 h 3747"/>
                <a:gd name="T72" fmla="*/ 654 w 3021"/>
                <a:gd name="T73" fmla="*/ 2507 h 3747"/>
                <a:gd name="T74" fmla="*/ 894 w 3021"/>
                <a:gd name="T75" fmla="*/ 2278 h 3747"/>
                <a:gd name="T76" fmla="*/ 1018 w 3021"/>
                <a:gd name="T77" fmla="*/ 1998 h 3747"/>
                <a:gd name="T78" fmla="*/ 1029 w 3021"/>
                <a:gd name="T79" fmla="*/ 1654 h 3747"/>
                <a:gd name="T80" fmla="*/ 1007 w 3021"/>
                <a:gd name="T81" fmla="*/ 1331 h 3747"/>
                <a:gd name="T82" fmla="*/ 937 w 3021"/>
                <a:gd name="T83" fmla="*/ 770 h 3747"/>
                <a:gd name="T84" fmla="*/ 1014 w 3021"/>
                <a:gd name="T85" fmla="*/ 382 h 3747"/>
                <a:gd name="T86" fmla="*/ 1258 w 3021"/>
                <a:gd name="T87" fmla="*/ 103 h 3747"/>
                <a:gd name="T88" fmla="*/ 1594 w 3021"/>
                <a:gd name="T89" fmla="*/ 0 h 3747"/>
                <a:gd name="T90" fmla="*/ 1831 w 3021"/>
                <a:gd name="T91" fmla="*/ 29 h 3747"/>
                <a:gd name="T92" fmla="*/ 2094 w 3021"/>
                <a:gd name="T93" fmla="*/ 158 h 3747"/>
                <a:gd name="T94" fmla="*/ 2491 w 3021"/>
                <a:gd name="T95" fmla="*/ 478 h 3747"/>
                <a:gd name="T96" fmla="*/ 2853 w 3021"/>
                <a:gd name="T97" fmla="*/ 838 h 3747"/>
                <a:gd name="T98" fmla="*/ 2972 w 3021"/>
                <a:gd name="T99" fmla="*/ 1056 h 3747"/>
                <a:gd name="T100" fmla="*/ 3021 w 3021"/>
                <a:gd name="T101" fmla="*/ 1304 h 3747"/>
                <a:gd name="T102" fmla="*/ 2978 w 3021"/>
                <a:gd name="T103" fmla="*/ 1658 h 3747"/>
                <a:gd name="T104" fmla="*/ 2847 w 3021"/>
                <a:gd name="T105" fmla="*/ 2007 h 3747"/>
                <a:gd name="T106" fmla="*/ 2643 w 3021"/>
                <a:gd name="T107" fmla="*/ 2292 h 3747"/>
                <a:gd name="T108" fmla="*/ 2347 w 3021"/>
                <a:gd name="T109" fmla="*/ 2518 h 3747"/>
                <a:gd name="T110" fmla="*/ 1917 w 3021"/>
                <a:gd name="T111" fmla="*/ 2634 h 3747"/>
                <a:gd name="T112" fmla="*/ 1653 w 3021"/>
                <a:gd name="T113" fmla="*/ 2717 h 3747"/>
                <a:gd name="T114" fmla="*/ 1470 w 3021"/>
                <a:gd name="T115" fmla="*/ 2856 h 3747"/>
                <a:gd name="T116" fmla="*/ 1353 w 3021"/>
                <a:gd name="T117" fmla="*/ 3070 h 3747"/>
                <a:gd name="T118" fmla="*/ 1241 w 3021"/>
                <a:gd name="T119" fmla="*/ 3371 h 3747"/>
                <a:gd name="T120" fmla="*/ 1100 w 3021"/>
                <a:gd name="T121" fmla="*/ 3611 h 3747"/>
                <a:gd name="T122" fmla="*/ 924 w 3021"/>
                <a:gd name="T123" fmla="*/ 3723 h 3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021" h="3747">
                  <a:moveTo>
                    <a:pt x="1502" y="44"/>
                  </a:moveTo>
                  <a:lnTo>
                    <a:pt x="1502" y="44"/>
                  </a:lnTo>
                  <a:lnTo>
                    <a:pt x="1466" y="54"/>
                  </a:lnTo>
                  <a:lnTo>
                    <a:pt x="1432" y="65"/>
                  </a:lnTo>
                  <a:lnTo>
                    <a:pt x="1399" y="77"/>
                  </a:lnTo>
                  <a:lnTo>
                    <a:pt x="1368" y="89"/>
                  </a:lnTo>
                  <a:lnTo>
                    <a:pt x="1337" y="104"/>
                  </a:lnTo>
                  <a:lnTo>
                    <a:pt x="1307" y="119"/>
                  </a:lnTo>
                  <a:lnTo>
                    <a:pt x="1279" y="135"/>
                  </a:lnTo>
                  <a:lnTo>
                    <a:pt x="1252" y="153"/>
                  </a:lnTo>
                  <a:lnTo>
                    <a:pt x="1227" y="173"/>
                  </a:lnTo>
                  <a:lnTo>
                    <a:pt x="1202" y="192"/>
                  </a:lnTo>
                  <a:lnTo>
                    <a:pt x="1178" y="214"/>
                  </a:lnTo>
                  <a:lnTo>
                    <a:pt x="1157" y="237"/>
                  </a:lnTo>
                  <a:lnTo>
                    <a:pt x="1136" y="260"/>
                  </a:lnTo>
                  <a:lnTo>
                    <a:pt x="1116" y="285"/>
                  </a:lnTo>
                  <a:lnTo>
                    <a:pt x="1098" y="312"/>
                  </a:lnTo>
                  <a:lnTo>
                    <a:pt x="1081" y="339"/>
                  </a:lnTo>
                  <a:lnTo>
                    <a:pt x="1065" y="369"/>
                  </a:lnTo>
                  <a:lnTo>
                    <a:pt x="1050" y="399"/>
                  </a:lnTo>
                  <a:lnTo>
                    <a:pt x="1036" y="430"/>
                  </a:lnTo>
                  <a:lnTo>
                    <a:pt x="1024" y="461"/>
                  </a:lnTo>
                  <a:lnTo>
                    <a:pt x="1013" y="493"/>
                  </a:lnTo>
                  <a:lnTo>
                    <a:pt x="1004" y="526"/>
                  </a:lnTo>
                  <a:lnTo>
                    <a:pt x="996" y="559"/>
                  </a:lnTo>
                  <a:lnTo>
                    <a:pt x="989" y="593"/>
                  </a:lnTo>
                  <a:lnTo>
                    <a:pt x="983" y="627"/>
                  </a:lnTo>
                  <a:lnTo>
                    <a:pt x="980" y="661"/>
                  </a:lnTo>
                  <a:lnTo>
                    <a:pt x="978" y="697"/>
                  </a:lnTo>
                  <a:lnTo>
                    <a:pt x="976" y="734"/>
                  </a:lnTo>
                  <a:lnTo>
                    <a:pt x="978" y="770"/>
                  </a:lnTo>
                  <a:lnTo>
                    <a:pt x="979" y="807"/>
                  </a:lnTo>
                  <a:lnTo>
                    <a:pt x="982" y="845"/>
                  </a:lnTo>
                  <a:lnTo>
                    <a:pt x="987" y="883"/>
                  </a:lnTo>
                  <a:lnTo>
                    <a:pt x="1002" y="984"/>
                  </a:lnTo>
                  <a:lnTo>
                    <a:pt x="1009" y="1032"/>
                  </a:lnTo>
                  <a:lnTo>
                    <a:pt x="1015" y="1081"/>
                  </a:lnTo>
                  <a:lnTo>
                    <a:pt x="1022" y="1129"/>
                  </a:lnTo>
                  <a:lnTo>
                    <a:pt x="1028" y="1179"/>
                  </a:lnTo>
                  <a:lnTo>
                    <a:pt x="1035" y="1228"/>
                  </a:lnTo>
                  <a:lnTo>
                    <a:pt x="1041" y="1277"/>
                  </a:lnTo>
                  <a:lnTo>
                    <a:pt x="1046" y="1327"/>
                  </a:lnTo>
                  <a:lnTo>
                    <a:pt x="1052" y="1376"/>
                  </a:lnTo>
                  <a:lnTo>
                    <a:pt x="1054" y="1401"/>
                  </a:lnTo>
                  <a:lnTo>
                    <a:pt x="1057" y="1426"/>
                  </a:lnTo>
                  <a:lnTo>
                    <a:pt x="1059" y="1452"/>
                  </a:lnTo>
                  <a:lnTo>
                    <a:pt x="1060" y="1477"/>
                  </a:lnTo>
                  <a:lnTo>
                    <a:pt x="1061" y="1502"/>
                  </a:lnTo>
                  <a:lnTo>
                    <a:pt x="1063" y="1527"/>
                  </a:lnTo>
                  <a:lnTo>
                    <a:pt x="1064" y="1551"/>
                  </a:lnTo>
                  <a:lnTo>
                    <a:pt x="1065" y="1577"/>
                  </a:lnTo>
                  <a:lnTo>
                    <a:pt x="1067" y="1615"/>
                  </a:lnTo>
                  <a:lnTo>
                    <a:pt x="1068" y="1651"/>
                  </a:lnTo>
                  <a:lnTo>
                    <a:pt x="1071" y="1689"/>
                  </a:lnTo>
                  <a:lnTo>
                    <a:pt x="1073" y="1726"/>
                  </a:lnTo>
                  <a:lnTo>
                    <a:pt x="1075" y="1759"/>
                  </a:lnTo>
                  <a:lnTo>
                    <a:pt x="1076" y="1791"/>
                  </a:lnTo>
                  <a:lnTo>
                    <a:pt x="1076" y="1824"/>
                  </a:lnTo>
                  <a:lnTo>
                    <a:pt x="1075" y="1855"/>
                  </a:lnTo>
                  <a:lnTo>
                    <a:pt x="1074" y="1888"/>
                  </a:lnTo>
                  <a:lnTo>
                    <a:pt x="1071" y="1917"/>
                  </a:lnTo>
                  <a:lnTo>
                    <a:pt x="1067" y="1948"/>
                  </a:lnTo>
                  <a:lnTo>
                    <a:pt x="1063" y="1978"/>
                  </a:lnTo>
                  <a:lnTo>
                    <a:pt x="1057" y="2007"/>
                  </a:lnTo>
                  <a:lnTo>
                    <a:pt x="1050" y="2037"/>
                  </a:lnTo>
                  <a:lnTo>
                    <a:pt x="1042" y="2064"/>
                  </a:lnTo>
                  <a:lnTo>
                    <a:pt x="1033" y="2093"/>
                  </a:lnTo>
                  <a:lnTo>
                    <a:pt x="1024" y="2120"/>
                  </a:lnTo>
                  <a:lnTo>
                    <a:pt x="1013" y="2147"/>
                  </a:lnTo>
                  <a:lnTo>
                    <a:pt x="1001" y="2173"/>
                  </a:lnTo>
                  <a:lnTo>
                    <a:pt x="988" y="2200"/>
                  </a:lnTo>
                  <a:lnTo>
                    <a:pt x="974" y="2226"/>
                  </a:lnTo>
                  <a:lnTo>
                    <a:pt x="960" y="2251"/>
                  </a:lnTo>
                  <a:lnTo>
                    <a:pt x="944" y="2275"/>
                  </a:lnTo>
                  <a:lnTo>
                    <a:pt x="927" y="2299"/>
                  </a:lnTo>
                  <a:lnTo>
                    <a:pt x="910" y="2323"/>
                  </a:lnTo>
                  <a:lnTo>
                    <a:pt x="892" y="2347"/>
                  </a:lnTo>
                  <a:lnTo>
                    <a:pt x="871" y="2370"/>
                  </a:lnTo>
                  <a:lnTo>
                    <a:pt x="850" y="2392"/>
                  </a:lnTo>
                  <a:lnTo>
                    <a:pt x="829" y="2415"/>
                  </a:lnTo>
                  <a:lnTo>
                    <a:pt x="807" y="2437"/>
                  </a:lnTo>
                  <a:lnTo>
                    <a:pt x="783" y="2458"/>
                  </a:lnTo>
                  <a:lnTo>
                    <a:pt x="757" y="2479"/>
                  </a:lnTo>
                  <a:lnTo>
                    <a:pt x="732" y="2499"/>
                  </a:lnTo>
                  <a:lnTo>
                    <a:pt x="705" y="2520"/>
                  </a:lnTo>
                  <a:lnTo>
                    <a:pt x="677" y="2539"/>
                  </a:lnTo>
                  <a:lnTo>
                    <a:pt x="648" y="2559"/>
                  </a:lnTo>
                  <a:lnTo>
                    <a:pt x="601" y="2589"/>
                  </a:lnTo>
                  <a:lnTo>
                    <a:pt x="555" y="2622"/>
                  </a:lnTo>
                  <a:lnTo>
                    <a:pt x="510" y="2654"/>
                  </a:lnTo>
                  <a:lnTo>
                    <a:pt x="463" y="2688"/>
                  </a:lnTo>
                  <a:lnTo>
                    <a:pt x="418" y="2723"/>
                  </a:lnTo>
                  <a:lnTo>
                    <a:pt x="372" y="2758"/>
                  </a:lnTo>
                  <a:lnTo>
                    <a:pt x="327" y="2795"/>
                  </a:lnTo>
                  <a:lnTo>
                    <a:pt x="282" y="2831"/>
                  </a:lnTo>
                  <a:lnTo>
                    <a:pt x="253" y="2858"/>
                  </a:lnTo>
                  <a:lnTo>
                    <a:pt x="225" y="2884"/>
                  </a:lnTo>
                  <a:lnTo>
                    <a:pt x="200" y="2909"/>
                  </a:lnTo>
                  <a:lnTo>
                    <a:pt x="176" y="2936"/>
                  </a:lnTo>
                  <a:lnTo>
                    <a:pt x="154" y="2963"/>
                  </a:lnTo>
                  <a:lnTo>
                    <a:pt x="133" y="2990"/>
                  </a:lnTo>
                  <a:lnTo>
                    <a:pt x="115" y="3016"/>
                  </a:lnTo>
                  <a:lnTo>
                    <a:pt x="99" y="3044"/>
                  </a:lnTo>
                  <a:lnTo>
                    <a:pt x="89" y="3061"/>
                  </a:lnTo>
                  <a:lnTo>
                    <a:pt x="81" y="3078"/>
                  </a:lnTo>
                  <a:lnTo>
                    <a:pt x="73" y="3095"/>
                  </a:lnTo>
                  <a:lnTo>
                    <a:pt x="66" y="3111"/>
                  </a:lnTo>
                  <a:lnTo>
                    <a:pt x="60" y="3129"/>
                  </a:lnTo>
                  <a:lnTo>
                    <a:pt x="54" y="3145"/>
                  </a:lnTo>
                  <a:lnTo>
                    <a:pt x="50" y="3162"/>
                  </a:lnTo>
                  <a:lnTo>
                    <a:pt x="46" y="3178"/>
                  </a:lnTo>
                  <a:lnTo>
                    <a:pt x="43" y="3194"/>
                  </a:lnTo>
                  <a:lnTo>
                    <a:pt x="42" y="3210"/>
                  </a:lnTo>
                  <a:lnTo>
                    <a:pt x="39" y="3226"/>
                  </a:lnTo>
                  <a:lnTo>
                    <a:pt x="39" y="3241"/>
                  </a:lnTo>
                  <a:lnTo>
                    <a:pt x="40" y="3257"/>
                  </a:lnTo>
                  <a:lnTo>
                    <a:pt x="42" y="3272"/>
                  </a:lnTo>
                  <a:lnTo>
                    <a:pt x="43" y="3288"/>
                  </a:lnTo>
                  <a:lnTo>
                    <a:pt x="46" y="3303"/>
                  </a:lnTo>
                  <a:lnTo>
                    <a:pt x="50" y="3318"/>
                  </a:lnTo>
                  <a:lnTo>
                    <a:pt x="54" y="3332"/>
                  </a:lnTo>
                  <a:lnTo>
                    <a:pt x="60" y="3346"/>
                  </a:lnTo>
                  <a:lnTo>
                    <a:pt x="66" y="3361"/>
                  </a:lnTo>
                  <a:lnTo>
                    <a:pt x="73" y="3375"/>
                  </a:lnTo>
                  <a:lnTo>
                    <a:pt x="81" y="3389"/>
                  </a:lnTo>
                  <a:lnTo>
                    <a:pt x="90" y="3403"/>
                  </a:lnTo>
                  <a:lnTo>
                    <a:pt x="99" y="3416"/>
                  </a:lnTo>
                  <a:lnTo>
                    <a:pt x="109" y="3430"/>
                  </a:lnTo>
                  <a:lnTo>
                    <a:pt x="120" y="3443"/>
                  </a:lnTo>
                  <a:lnTo>
                    <a:pt x="132" y="3457"/>
                  </a:lnTo>
                  <a:lnTo>
                    <a:pt x="145" y="3469"/>
                  </a:lnTo>
                  <a:lnTo>
                    <a:pt x="159" y="3482"/>
                  </a:lnTo>
                  <a:lnTo>
                    <a:pt x="172" y="3493"/>
                  </a:lnTo>
                  <a:lnTo>
                    <a:pt x="187" y="3506"/>
                  </a:lnTo>
                  <a:lnTo>
                    <a:pt x="203" y="3517"/>
                  </a:lnTo>
                  <a:lnTo>
                    <a:pt x="235" y="3540"/>
                  </a:lnTo>
                  <a:lnTo>
                    <a:pt x="268" y="3562"/>
                  </a:lnTo>
                  <a:lnTo>
                    <a:pt x="300" y="3582"/>
                  </a:lnTo>
                  <a:lnTo>
                    <a:pt x="333" y="3600"/>
                  </a:lnTo>
                  <a:lnTo>
                    <a:pt x="365" y="3616"/>
                  </a:lnTo>
                  <a:lnTo>
                    <a:pt x="397" y="3632"/>
                  </a:lnTo>
                  <a:lnTo>
                    <a:pt x="429" y="3646"/>
                  </a:lnTo>
                  <a:lnTo>
                    <a:pt x="463" y="3658"/>
                  </a:lnTo>
                  <a:lnTo>
                    <a:pt x="495" y="3670"/>
                  </a:lnTo>
                  <a:lnTo>
                    <a:pt x="527" y="3679"/>
                  </a:lnTo>
                  <a:lnTo>
                    <a:pt x="560" y="3688"/>
                  </a:lnTo>
                  <a:lnTo>
                    <a:pt x="592" y="3695"/>
                  </a:lnTo>
                  <a:lnTo>
                    <a:pt x="624" y="3700"/>
                  </a:lnTo>
                  <a:lnTo>
                    <a:pt x="658" y="3704"/>
                  </a:lnTo>
                  <a:lnTo>
                    <a:pt x="690" y="3707"/>
                  </a:lnTo>
                  <a:lnTo>
                    <a:pt x="722" y="3708"/>
                  </a:lnTo>
                  <a:lnTo>
                    <a:pt x="761" y="3708"/>
                  </a:lnTo>
                  <a:lnTo>
                    <a:pt x="799" y="3705"/>
                  </a:lnTo>
                  <a:lnTo>
                    <a:pt x="817" y="3704"/>
                  </a:lnTo>
                  <a:lnTo>
                    <a:pt x="835" y="3702"/>
                  </a:lnTo>
                  <a:lnTo>
                    <a:pt x="854" y="3699"/>
                  </a:lnTo>
                  <a:lnTo>
                    <a:pt x="871" y="3695"/>
                  </a:lnTo>
                  <a:lnTo>
                    <a:pt x="888" y="3692"/>
                  </a:lnTo>
                  <a:lnTo>
                    <a:pt x="905" y="3687"/>
                  </a:lnTo>
                  <a:lnTo>
                    <a:pt x="921" y="3681"/>
                  </a:lnTo>
                  <a:lnTo>
                    <a:pt x="937" y="3676"/>
                  </a:lnTo>
                  <a:lnTo>
                    <a:pt x="954" y="3669"/>
                  </a:lnTo>
                  <a:lnTo>
                    <a:pt x="970" y="3662"/>
                  </a:lnTo>
                  <a:lnTo>
                    <a:pt x="985" y="3653"/>
                  </a:lnTo>
                  <a:lnTo>
                    <a:pt x="1001" y="3644"/>
                  </a:lnTo>
                  <a:lnTo>
                    <a:pt x="1015" y="3634"/>
                  </a:lnTo>
                  <a:lnTo>
                    <a:pt x="1029" y="3623"/>
                  </a:lnTo>
                  <a:lnTo>
                    <a:pt x="1044" y="3611"/>
                  </a:lnTo>
                  <a:lnTo>
                    <a:pt x="1058" y="3598"/>
                  </a:lnTo>
                  <a:lnTo>
                    <a:pt x="1072" y="3584"/>
                  </a:lnTo>
                  <a:lnTo>
                    <a:pt x="1084" y="3569"/>
                  </a:lnTo>
                  <a:lnTo>
                    <a:pt x="1098" y="3553"/>
                  </a:lnTo>
                  <a:lnTo>
                    <a:pt x="1111" y="3536"/>
                  </a:lnTo>
                  <a:lnTo>
                    <a:pt x="1123" y="3519"/>
                  </a:lnTo>
                  <a:lnTo>
                    <a:pt x="1136" y="3499"/>
                  </a:lnTo>
                  <a:lnTo>
                    <a:pt x="1147" y="3478"/>
                  </a:lnTo>
                  <a:lnTo>
                    <a:pt x="1160" y="3457"/>
                  </a:lnTo>
                  <a:lnTo>
                    <a:pt x="1172" y="3434"/>
                  </a:lnTo>
                  <a:lnTo>
                    <a:pt x="1183" y="3408"/>
                  </a:lnTo>
                  <a:lnTo>
                    <a:pt x="1193" y="3383"/>
                  </a:lnTo>
                  <a:lnTo>
                    <a:pt x="1205" y="3356"/>
                  </a:lnTo>
                  <a:lnTo>
                    <a:pt x="1214" y="3330"/>
                  </a:lnTo>
                  <a:lnTo>
                    <a:pt x="1224" y="3304"/>
                  </a:lnTo>
                  <a:lnTo>
                    <a:pt x="1233" y="3279"/>
                  </a:lnTo>
                  <a:lnTo>
                    <a:pt x="1244" y="3252"/>
                  </a:lnTo>
                  <a:lnTo>
                    <a:pt x="1253" y="3227"/>
                  </a:lnTo>
                  <a:lnTo>
                    <a:pt x="1262" y="3201"/>
                  </a:lnTo>
                  <a:lnTo>
                    <a:pt x="1272" y="3176"/>
                  </a:lnTo>
                  <a:lnTo>
                    <a:pt x="1282" y="3149"/>
                  </a:lnTo>
                  <a:lnTo>
                    <a:pt x="1293" y="3118"/>
                  </a:lnTo>
                  <a:lnTo>
                    <a:pt x="1305" y="3087"/>
                  </a:lnTo>
                  <a:lnTo>
                    <a:pt x="1316" y="3056"/>
                  </a:lnTo>
                  <a:lnTo>
                    <a:pt x="1328" y="3025"/>
                  </a:lnTo>
                  <a:lnTo>
                    <a:pt x="1337" y="3004"/>
                  </a:lnTo>
                  <a:lnTo>
                    <a:pt x="1346" y="2982"/>
                  </a:lnTo>
                  <a:lnTo>
                    <a:pt x="1355" y="2961"/>
                  </a:lnTo>
                  <a:lnTo>
                    <a:pt x="1365" y="2942"/>
                  </a:lnTo>
                  <a:lnTo>
                    <a:pt x="1377" y="2921"/>
                  </a:lnTo>
                  <a:lnTo>
                    <a:pt x="1388" y="2903"/>
                  </a:lnTo>
                  <a:lnTo>
                    <a:pt x="1400" y="2884"/>
                  </a:lnTo>
                  <a:lnTo>
                    <a:pt x="1412" y="2866"/>
                  </a:lnTo>
                  <a:lnTo>
                    <a:pt x="1426" y="2849"/>
                  </a:lnTo>
                  <a:lnTo>
                    <a:pt x="1440" y="2831"/>
                  </a:lnTo>
                  <a:lnTo>
                    <a:pt x="1455" y="2815"/>
                  </a:lnTo>
                  <a:lnTo>
                    <a:pt x="1470" y="2801"/>
                  </a:lnTo>
                  <a:lnTo>
                    <a:pt x="1485" y="2784"/>
                  </a:lnTo>
                  <a:lnTo>
                    <a:pt x="1502" y="2771"/>
                  </a:lnTo>
                  <a:lnTo>
                    <a:pt x="1519" y="2756"/>
                  </a:lnTo>
                  <a:lnTo>
                    <a:pt x="1536" y="2743"/>
                  </a:lnTo>
                  <a:lnTo>
                    <a:pt x="1555" y="2729"/>
                  </a:lnTo>
                  <a:lnTo>
                    <a:pt x="1573" y="2717"/>
                  </a:lnTo>
                  <a:lnTo>
                    <a:pt x="1594" y="2705"/>
                  </a:lnTo>
                  <a:lnTo>
                    <a:pt x="1613" y="2694"/>
                  </a:lnTo>
                  <a:lnTo>
                    <a:pt x="1634" y="2682"/>
                  </a:lnTo>
                  <a:lnTo>
                    <a:pt x="1656" y="2672"/>
                  </a:lnTo>
                  <a:lnTo>
                    <a:pt x="1679" y="2663"/>
                  </a:lnTo>
                  <a:lnTo>
                    <a:pt x="1701" y="2654"/>
                  </a:lnTo>
                  <a:lnTo>
                    <a:pt x="1724" y="2645"/>
                  </a:lnTo>
                  <a:lnTo>
                    <a:pt x="1749" y="2637"/>
                  </a:lnTo>
                  <a:lnTo>
                    <a:pt x="1774" y="2628"/>
                  </a:lnTo>
                  <a:lnTo>
                    <a:pt x="1800" y="2620"/>
                  </a:lnTo>
                  <a:lnTo>
                    <a:pt x="1827" y="2614"/>
                  </a:lnTo>
                  <a:lnTo>
                    <a:pt x="1853" y="2608"/>
                  </a:lnTo>
                  <a:lnTo>
                    <a:pt x="1882" y="2601"/>
                  </a:lnTo>
                  <a:lnTo>
                    <a:pt x="1909" y="2596"/>
                  </a:lnTo>
                  <a:lnTo>
                    <a:pt x="1926" y="2593"/>
                  </a:lnTo>
                  <a:lnTo>
                    <a:pt x="1994" y="2580"/>
                  </a:lnTo>
                  <a:lnTo>
                    <a:pt x="2063" y="2567"/>
                  </a:lnTo>
                  <a:lnTo>
                    <a:pt x="2097" y="2560"/>
                  </a:lnTo>
                  <a:lnTo>
                    <a:pt x="2132" y="2552"/>
                  </a:lnTo>
                  <a:lnTo>
                    <a:pt x="2165" y="2542"/>
                  </a:lnTo>
                  <a:lnTo>
                    <a:pt x="2198" y="2533"/>
                  </a:lnTo>
                  <a:lnTo>
                    <a:pt x="2231" y="2522"/>
                  </a:lnTo>
                  <a:lnTo>
                    <a:pt x="2265" y="2510"/>
                  </a:lnTo>
                  <a:lnTo>
                    <a:pt x="2297" y="2498"/>
                  </a:lnTo>
                  <a:lnTo>
                    <a:pt x="2329" y="2484"/>
                  </a:lnTo>
                  <a:lnTo>
                    <a:pt x="2360" y="2468"/>
                  </a:lnTo>
                  <a:lnTo>
                    <a:pt x="2391" y="2451"/>
                  </a:lnTo>
                  <a:lnTo>
                    <a:pt x="2421" y="2431"/>
                  </a:lnTo>
                  <a:lnTo>
                    <a:pt x="2449" y="2411"/>
                  </a:lnTo>
                  <a:lnTo>
                    <a:pt x="2475" y="2391"/>
                  </a:lnTo>
                  <a:lnTo>
                    <a:pt x="2500" y="2372"/>
                  </a:lnTo>
                  <a:lnTo>
                    <a:pt x="2524" y="2351"/>
                  </a:lnTo>
                  <a:lnTo>
                    <a:pt x="2548" y="2330"/>
                  </a:lnTo>
                  <a:lnTo>
                    <a:pt x="2570" y="2308"/>
                  </a:lnTo>
                  <a:lnTo>
                    <a:pt x="2593" y="2287"/>
                  </a:lnTo>
                  <a:lnTo>
                    <a:pt x="2615" y="2265"/>
                  </a:lnTo>
                  <a:lnTo>
                    <a:pt x="2635" y="2242"/>
                  </a:lnTo>
                  <a:lnTo>
                    <a:pt x="2656" y="2219"/>
                  </a:lnTo>
                  <a:lnTo>
                    <a:pt x="2675" y="2195"/>
                  </a:lnTo>
                  <a:lnTo>
                    <a:pt x="2695" y="2171"/>
                  </a:lnTo>
                  <a:lnTo>
                    <a:pt x="2713" y="2146"/>
                  </a:lnTo>
                  <a:lnTo>
                    <a:pt x="2732" y="2120"/>
                  </a:lnTo>
                  <a:lnTo>
                    <a:pt x="2749" y="2095"/>
                  </a:lnTo>
                  <a:lnTo>
                    <a:pt x="2766" y="2069"/>
                  </a:lnTo>
                  <a:lnTo>
                    <a:pt x="2782" y="2042"/>
                  </a:lnTo>
                  <a:lnTo>
                    <a:pt x="2798" y="2015"/>
                  </a:lnTo>
                  <a:lnTo>
                    <a:pt x="2813" y="1987"/>
                  </a:lnTo>
                  <a:lnTo>
                    <a:pt x="2828" y="1959"/>
                  </a:lnTo>
                  <a:lnTo>
                    <a:pt x="2842" y="1930"/>
                  </a:lnTo>
                  <a:lnTo>
                    <a:pt x="2854" y="1901"/>
                  </a:lnTo>
                  <a:lnTo>
                    <a:pt x="2867" y="1871"/>
                  </a:lnTo>
                  <a:lnTo>
                    <a:pt x="2880" y="1841"/>
                  </a:lnTo>
                  <a:lnTo>
                    <a:pt x="2891" y="1810"/>
                  </a:lnTo>
                  <a:lnTo>
                    <a:pt x="2903" y="1779"/>
                  </a:lnTo>
                  <a:lnTo>
                    <a:pt x="2913" y="1746"/>
                  </a:lnTo>
                  <a:lnTo>
                    <a:pt x="2922" y="1714"/>
                  </a:lnTo>
                  <a:lnTo>
                    <a:pt x="2931" y="1681"/>
                  </a:lnTo>
                  <a:lnTo>
                    <a:pt x="2940" y="1648"/>
                  </a:lnTo>
                  <a:lnTo>
                    <a:pt x="2948" y="1613"/>
                  </a:lnTo>
                  <a:lnTo>
                    <a:pt x="2955" y="1579"/>
                  </a:lnTo>
                  <a:lnTo>
                    <a:pt x="2962" y="1543"/>
                  </a:lnTo>
                  <a:lnTo>
                    <a:pt x="2970" y="1495"/>
                  </a:lnTo>
                  <a:lnTo>
                    <a:pt x="2977" y="1447"/>
                  </a:lnTo>
                  <a:lnTo>
                    <a:pt x="2981" y="1399"/>
                  </a:lnTo>
                  <a:lnTo>
                    <a:pt x="2982" y="1352"/>
                  </a:lnTo>
                  <a:lnTo>
                    <a:pt x="2982" y="1329"/>
                  </a:lnTo>
                  <a:lnTo>
                    <a:pt x="2981" y="1306"/>
                  </a:lnTo>
                  <a:lnTo>
                    <a:pt x="2979" y="1284"/>
                  </a:lnTo>
                  <a:lnTo>
                    <a:pt x="2978" y="1261"/>
                  </a:lnTo>
                  <a:lnTo>
                    <a:pt x="2975" y="1240"/>
                  </a:lnTo>
                  <a:lnTo>
                    <a:pt x="2972" y="1218"/>
                  </a:lnTo>
                  <a:lnTo>
                    <a:pt x="2969" y="1196"/>
                  </a:lnTo>
                  <a:lnTo>
                    <a:pt x="2964" y="1174"/>
                  </a:lnTo>
                  <a:lnTo>
                    <a:pt x="2960" y="1153"/>
                  </a:lnTo>
                  <a:lnTo>
                    <a:pt x="2954" y="1132"/>
                  </a:lnTo>
                  <a:lnTo>
                    <a:pt x="2948" y="1111"/>
                  </a:lnTo>
                  <a:lnTo>
                    <a:pt x="2943" y="1090"/>
                  </a:lnTo>
                  <a:lnTo>
                    <a:pt x="2936" y="1070"/>
                  </a:lnTo>
                  <a:lnTo>
                    <a:pt x="2928" y="1050"/>
                  </a:lnTo>
                  <a:lnTo>
                    <a:pt x="2920" y="1030"/>
                  </a:lnTo>
                  <a:lnTo>
                    <a:pt x="2912" y="1010"/>
                  </a:lnTo>
                  <a:lnTo>
                    <a:pt x="2903" y="991"/>
                  </a:lnTo>
                  <a:lnTo>
                    <a:pt x="2892" y="972"/>
                  </a:lnTo>
                  <a:lnTo>
                    <a:pt x="2882" y="953"/>
                  </a:lnTo>
                  <a:lnTo>
                    <a:pt x="2872" y="934"/>
                  </a:lnTo>
                  <a:lnTo>
                    <a:pt x="2860" y="916"/>
                  </a:lnTo>
                  <a:lnTo>
                    <a:pt x="2847" y="898"/>
                  </a:lnTo>
                  <a:lnTo>
                    <a:pt x="2835" y="879"/>
                  </a:lnTo>
                  <a:lnTo>
                    <a:pt x="2822" y="861"/>
                  </a:lnTo>
                  <a:lnTo>
                    <a:pt x="2791" y="822"/>
                  </a:lnTo>
                  <a:lnTo>
                    <a:pt x="2758" y="784"/>
                  </a:lnTo>
                  <a:lnTo>
                    <a:pt x="2725" y="747"/>
                  </a:lnTo>
                  <a:lnTo>
                    <a:pt x="2690" y="712"/>
                  </a:lnTo>
                  <a:lnTo>
                    <a:pt x="2657" y="679"/>
                  </a:lnTo>
                  <a:lnTo>
                    <a:pt x="2624" y="647"/>
                  </a:lnTo>
                  <a:lnTo>
                    <a:pt x="2592" y="618"/>
                  </a:lnTo>
                  <a:lnTo>
                    <a:pt x="2561" y="590"/>
                  </a:lnTo>
                  <a:lnTo>
                    <a:pt x="2530" y="562"/>
                  </a:lnTo>
                  <a:lnTo>
                    <a:pt x="2498" y="534"/>
                  </a:lnTo>
                  <a:lnTo>
                    <a:pt x="2465" y="508"/>
                  </a:lnTo>
                  <a:lnTo>
                    <a:pt x="2432" y="480"/>
                  </a:lnTo>
                  <a:lnTo>
                    <a:pt x="2400" y="454"/>
                  </a:lnTo>
                  <a:lnTo>
                    <a:pt x="2367" y="427"/>
                  </a:lnTo>
                  <a:lnTo>
                    <a:pt x="2335" y="401"/>
                  </a:lnTo>
                  <a:lnTo>
                    <a:pt x="2303" y="375"/>
                  </a:lnTo>
                  <a:lnTo>
                    <a:pt x="2264" y="344"/>
                  </a:lnTo>
                  <a:lnTo>
                    <a:pt x="2225" y="312"/>
                  </a:lnTo>
                  <a:lnTo>
                    <a:pt x="2186" y="281"/>
                  </a:lnTo>
                  <a:lnTo>
                    <a:pt x="2147" y="249"/>
                  </a:lnTo>
                  <a:lnTo>
                    <a:pt x="2110" y="219"/>
                  </a:lnTo>
                  <a:lnTo>
                    <a:pt x="2072" y="191"/>
                  </a:lnTo>
                  <a:lnTo>
                    <a:pt x="2034" y="166"/>
                  </a:lnTo>
                  <a:lnTo>
                    <a:pt x="1996" y="143"/>
                  </a:lnTo>
                  <a:lnTo>
                    <a:pt x="1957" y="122"/>
                  </a:lnTo>
                  <a:lnTo>
                    <a:pt x="1919" y="104"/>
                  </a:lnTo>
                  <a:lnTo>
                    <a:pt x="1879" y="88"/>
                  </a:lnTo>
                  <a:lnTo>
                    <a:pt x="1840" y="74"/>
                  </a:lnTo>
                  <a:lnTo>
                    <a:pt x="1821" y="68"/>
                  </a:lnTo>
                  <a:lnTo>
                    <a:pt x="1800" y="63"/>
                  </a:lnTo>
                  <a:lnTo>
                    <a:pt x="1781" y="58"/>
                  </a:lnTo>
                  <a:lnTo>
                    <a:pt x="1760" y="54"/>
                  </a:lnTo>
                  <a:lnTo>
                    <a:pt x="1720" y="47"/>
                  </a:lnTo>
                  <a:lnTo>
                    <a:pt x="1679" y="42"/>
                  </a:lnTo>
                  <a:lnTo>
                    <a:pt x="1637" y="40"/>
                  </a:lnTo>
                  <a:lnTo>
                    <a:pt x="1595" y="39"/>
                  </a:lnTo>
                  <a:lnTo>
                    <a:pt x="1552" y="41"/>
                  </a:lnTo>
                  <a:lnTo>
                    <a:pt x="1509" y="46"/>
                  </a:lnTo>
                  <a:lnTo>
                    <a:pt x="1502" y="44"/>
                  </a:lnTo>
                  <a:close/>
                  <a:moveTo>
                    <a:pt x="734" y="3747"/>
                  </a:moveTo>
                  <a:lnTo>
                    <a:pt x="728" y="3747"/>
                  </a:lnTo>
                  <a:lnTo>
                    <a:pt x="722" y="3747"/>
                  </a:lnTo>
                  <a:lnTo>
                    <a:pt x="687" y="3746"/>
                  </a:lnTo>
                  <a:lnTo>
                    <a:pt x="654" y="3743"/>
                  </a:lnTo>
                  <a:lnTo>
                    <a:pt x="620" y="3739"/>
                  </a:lnTo>
                  <a:lnTo>
                    <a:pt x="585" y="3733"/>
                  </a:lnTo>
                  <a:lnTo>
                    <a:pt x="552" y="3726"/>
                  </a:lnTo>
                  <a:lnTo>
                    <a:pt x="518" y="3718"/>
                  </a:lnTo>
                  <a:lnTo>
                    <a:pt x="483" y="3708"/>
                  </a:lnTo>
                  <a:lnTo>
                    <a:pt x="450" y="3696"/>
                  </a:lnTo>
                  <a:lnTo>
                    <a:pt x="416" y="3683"/>
                  </a:lnTo>
                  <a:lnTo>
                    <a:pt x="382" y="3669"/>
                  </a:lnTo>
                  <a:lnTo>
                    <a:pt x="348" y="3653"/>
                  </a:lnTo>
                  <a:lnTo>
                    <a:pt x="315" y="3634"/>
                  </a:lnTo>
                  <a:lnTo>
                    <a:pt x="281" y="3616"/>
                  </a:lnTo>
                  <a:lnTo>
                    <a:pt x="247" y="3595"/>
                  </a:lnTo>
                  <a:lnTo>
                    <a:pt x="214" y="3574"/>
                  </a:lnTo>
                  <a:lnTo>
                    <a:pt x="180" y="3549"/>
                  </a:lnTo>
                  <a:lnTo>
                    <a:pt x="163" y="3537"/>
                  </a:lnTo>
                  <a:lnTo>
                    <a:pt x="146" y="3523"/>
                  </a:lnTo>
                  <a:lnTo>
                    <a:pt x="131" y="3509"/>
                  </a:lnTo>
                  <a:lnTo>
                    <a:pt x="116" y="3496"/>
                  </a:lnTo>
                  <a:lnTo>
                    <a:pt x="102" y="3482"/>
                  </a:lnTo>
                  <a:lnTo>
                    <a:pt x="89" y="3467"/>
                  </a:lnTo>
                  <a:lnTo>
                    <a:pt x="77" y="3453"/>
                  </a:lnTo>
                  <a:lnTo>
                    <a:pt x="66" y="3438"/>
                  </a:lnTo>
                  <a:lnTo>
                    <a:pt x="55" y="3423"/>
                  </a:lnTo>
                  <a:lnTo>
                    <a:pt x="46" y="3407"/>
                  </a:lnTo>
                  <a:lnTo>
                    <a:pt x="37" y="3392"/>
                  </a:lnTo>
                  <a:lnTo>
                    <a:pt x="30" y="3376"/>
                  </a:lnTo>
                  <a:lnTo>
                    <a:pt x="23" y="3360"/>
                  </a:lnTo>
                  <a:lnTo>
                    <a:pt x="17" y="3344"/>
                  </a:lnTo>
                  <a:lnTo>
                    <a:pt x="12" y="3327"/>
                  </a:lnTo>
                  <a:lnTo>
                    <a:pt x="8" y="3311"/>
                  </a:lnTo>
                  <a:lnTo>
                    <a:pt x="5" y="3294"/>
                  </a:lnTo>
                  <a:lnTo>
                    <a:pt x="3" y="3277"/>
                  </a:lnTo>
                  <a:lnTo>
                    <a:pt x="0" y="3260"/>
                  </a:lnTo>
                  <a:lnTo>
                    <a:pt x="0" y="3242"/>
                  </a:lnTo>
                  <a:lnTo>
                    <a:pt x="0" y="3225"/>
                  </a:lnTo>
                  <a:lnTo>
                    <a:pt x="1" y="3208"/>
                  </a:lnTo>
                  <a:lnTo>
                    <a:pt x="4" y="3189"/>
                  </a:lnTo>
                  <a:lnTo>
                    <a:pt x="7" y="3172"/>
                  </a:lnTo>
                  <a:lnTo>
                    <a:pt x="11" y="3154"/>
                  </a:lnTo>
                  <a:lnTo>
                    <a:pt x="16" y="3135"/>
                  </a:lnTo>
                  <a:lnTo>
                    <a:pt x="22" y="3117"/>
                  </a:lnTo>
                  <a:lnTo>
                    <a:pt x="29" y="3099"/>
                  </a:lnTo>
                  <a:lnTo>
                    <a:pt x="36" y="3080"/>
                  </a:lnTo>
                  <a:lnTo>
                    <a:pt x="45" y="3062"/>
                  </a:lnTo>
                  <a:lnTo>
                    <a:pt x="54" y="3043"/>
                  </a:lnTo>
                  <a:lnTo>
                    <a:pt x="65" y="3024"/>
                  </a:lnTo>
                  <a:lnTo>
                    <a:pt x="82" y="2996"/>
                  </a:lnTo>
                  <a:lnTo>
                    <a:pt x="101" y="2967"/>
                  </a:lnTo>
                  <a:lnTo>
                    <a:pt x="122" y="2939"/>
                  </a:lnTo>
                  <a:lnTo>
                    <a:pt x="145" y="2912"/>
                  </a:lnTo>
                  <a:lnTo>
                    <a:pt x="170" y="2883"/>
                  </a:lnTo>
                  <a:lnTo>
                    <a:pt x="198" y="2856"/>
                  </a:lnTo>
                  <a:lnTo>
                    <a:pt x="226" y="2829"/>
                  </a:lnTo>
                  <a:lnTo>
                    <a:pt x="257" y="2802"/>
                  </a:lnTo>
                  <a:lnTo>
                    <a:pt x="302" y="2764"/>
                  </a:lnTo>
                  <a:lnTo>
                    <a:pt x="348" y="2727"/>
                  </a:lnTo>
                  <a:lnTo>
                    <a:pt x="394" y="2692"/>
                  </a:lnTo>
                  <a:lnTo>
                    <a:pt x="440" y="2656"/>
                  </a:lnTo>
                  <a:lnTo>
                    <a:pt x="486" y="2622"/>
                  </a:lnTo>
                  <a:lnTo>
                    <a:pt x="533" y="2588"/>
                  </a:lnTo>
                  <a:lnTo>
                    <a:pt x="580" y="2556"/>
                  </a:lnTo>
                  <a:lnTo>
                    <a:pt x="627" y="2525"/>
                  </a:lnTo>
                  <a:lnTo>
                    <a:pt x="654" y="2507"/>
                  </a:lnTo>
                  <a:lnTo>
                    <a:pt x="682" y="2489"/>
                  </a:lnTo>
                  <a:lnTo>
                    <a:pt x="707" y="2469"/>
                  </a:lnTo>
                  <a:lnTo>
                    <a:pt x="731" y="2450"/>
                  </a:lnTo>
                  <a:lnTo>
                    <a:pt x="755" y="2429"/>
                  </a:lnTo>
                  <a:lnTo>
                    <a:pt x="778" y="2408"/>
                  </a:lnTo>
                  <a:lnTo>
                    <a:pt x="800" y="2388"/>
                  </a:lnTo>
                  <a:lnTo>
                    <a:pt x="820" y="2367"/>
                  </a:lnTo>
                  <a:lnTo>
                    <a:pt x="840" y="2345"/>
                  </a:lnTo>
                  <a:lnTo>
                    <a:pt x="859" y="2323"/>
                  </a:lnTo>
                  <a:lnTo>
                    <a:pt x="878" y="2300"/>
                  </a:lnTo>
                  <a:lnTo>
                    <a:pt x="894" y="2278"/>
                  </a:lnTo>
                  <a:lnTo>
                    <a:pt x="910" y="2255"/>
                  </a:lnTo>
                  <a:lnTo>
                    <a:pt x="925" y="2230"/>
                  </a:lnTo>
                  <a:lnTo>
                    <a:pt x="940" y="2206"/>
                  </a:lnTo>
                  <a:lnTo>
                    <a:pt x="952" y="2182"/>
                  </a:lnTo>
                  <a:lnTo>
                    <a:pt x="965" y="2157"/>
                  </a:lnTo>
                  <a:lnTo>
                    <a:pt x="976" y="2132"/>
                  </a:lnTo>
                  <a:lnTo>
                    <a:pt x="986" y="2105"/>
                  </a:lnTo>
                  <a:lnTo>
                    <a:pt x="996" y="2079"/>
                  </a:lnTo>
                  <a:lnTo>
                    <a:pt x="1004" y="2053"/>
                  </a:lnTo>
                  <a:lnTo>
                    <a:pt x="1011" y="2025"/>
                  </a:lnTo>
                  <a:lnTo>
                    <a:pt x="1018" y="1998"/>
                  </a:lnTo>
                  <a:lnTo>
                    <a:pt x="1024" y="1970"/>
                  </a:lnTo>
                  <a:lnTo>
                    <a:pt x="1028" y="1941"/>
                  </a:lnTo>
                  <a:lnTo>
                    <a:pt x="1032" y="1913"/>
                  </a:lnTo>
                  <a:lnTo>
                    <a:pt x="1034" y="1883"/>
                  </a:lnTo>
                  <a:lnTo>
                    <a:pt x="1036" y="1853"/>
                  </a:lnTo>
                  <a:lnTo>
                    <a:pt x="1037" y="1822"/>
                  </a:lnTo>
                  <a:lnTo>
                    <a:pt x="1036" y="1792"/>
                  </a:lnTo>
                  <a:lnTo>
                    <a:pt x="1036" y="1760"/>
                  </a:lnTo>
                  <a:lnTo>
                    <a:pt x="1034" y="1729"/>
                  </a:lnTo>
                  <a:lnTo>
                    <a:pt x="1032" y="1691"/>
                  </a:lnTo>
                  <a:lnTo>
                    <a:pt x="1029" y="1654"/>
                  </a:lnTo>
                  <a:lnTo>
                    <a:pt x="1027" y="1616"/>
                  </a:lnTo>
                  <a:lnTo>
                    <a:pt x="1026" y="1579"/>
                  </a:lnTo>
                  <a:lnTo>
                    <a:pt x="1025" y="1554"/>
                  </a:lnTo>
                  <a:lnTo>
                    <a:pt x="1024" y="1529"/>
                  </a:lnTo>
                  <a:lnTo>
                    <a:pt x="1022" y="1504"/>
                  </a:lnTo>
                  <a:lnTo>
                    <a:pt x="1021" y="1479"/>
                  </a:lnTo>
                  <a:lnTo>
                    <a:pt x="1019" y="1454"/>
                  </a:lnTo>
                  <a:lnTo>
                    <a:pt x="1018" y="1430"/>
                  </a:lnTo>
                  <a:lnTo>
                    <a:pt x="1015" y="1405"/>
                  </a:lnTo>
                  <a:lnTo>
                    <a:pt x="1013" y="1379"/>
                  </a:lnTo>
                  <a:lnTo>
                    <a:pt x="1007" y="1331"/>
                  </a:lnTo>
                  <a:lnTo>
                    <a:pt x="1002" y="1282"/>
                  </a:lnTo>
                  <a:lnTo>
                    <a:pt x="996" y="1233"/>
                  </a:lnTo>
                  <a:lnTo>
                    <a:pt x="989" y="1183"/>
                  </a:lnTo>
                  <a:lnTo>
                    <a:pt x="982" y="1135"/>
                  </a:lnTo>
                  <a:lnTo>
                    <a:pt x="976" y="1086"/>
                  </a:lnTo>
                  <a:lnTo>
                    <a:pt x="970" y="1038"/>
                  </a:lnTo>
                  <a:lnTo>
                    <a:pt x="963" y="989"/>
                  </a:lnTo>
                  <a:lnTo>
                    <a:pt x="948" y="889"/>
                  </a:lnTo>
                  <a:lnTo>
                    <a:pt x="943" y="848"/>
                  </a:lnTo>
                  <a:lnTo>
                    <a:pt x="940" y="809"/>
                  </a:lnTo>
                  <a:lnTo>
                    <a:pt x="937" y="770"/>
                  </a:lnTo>
                  <a:lnTo>
                    <a:pt x="937" y="733"/>
                  </a:lnTo>
                  <a:lnTo>
                    <a:pt x="939" y="695"/>
                  </a:lnTo>
                  <a:lnTo>
                    <a:pt x="941" y="658"/>
                  </a:lnTo>
                  <a:lnTo>
                    <a:pt x="944" y="621"/>
                  </a:lnTo>
                  <a:lnTo>
                    <a:pt x="950" y="585"/>
                  </a:lnTo>
                  <a:lnTo>
                    <a:pt x="957" y="549"/>
                  </a:lnTo>
                  <a:lnTo>
                    <a:pt x="966" y="515"/>
                  </a:lnTo>
                  <a:lnTo>
                    <a:pt x="975" y="480"/>
                  </a:lnTo>
                  <a:lnTo>
                    <a:pt x="987" y="447"/>
                  </a:lnTo>
                  <a:lnTo>
                    <a:pt x="999" y="414"/>
                  </a:lnTo>
                  <a:lnTo>
                    <a:pt x="1014" y="382"/>
                  </a:lnTo>
                  <a:lnTo>
                    <a:pt x="1030" y="351"/>
                  </a:lnTo>
                  <a:lnTo>
                    <a:pt x="1048" y="320"/>
                  </a:lnTo>
                  <a:lnTo>
                    <a:pt x="1065" y="290"/>
                  </a:lnTo>
                  <a:lnTo>
                    <a:pt x="1084" y="262"/>
                  </a:lnTo>
                  <a:lnTo>
                    <a:pt x="1105" y="236"/>
                  </a:lnTo>
                  <a:lnTo>
                    <a:pt x="1128" y="211"/>
                  </a:lnTo>
                  <a:lnTo>
                    <a:pt x="1151" y="187"/>
                  </a:lnTo>
                  <a:lnTo>
                    <a:pt x="1175" y="164"/>
                  </a:lnTo>
                  <a:lnTo>
                    <a:pt x="1201" y="142"/>
                  </a:lnTo>
                  <a:lnTo>
                    <a:pt x="1229" y="121"/>
                  </a:lnTo>
                  <a:lnTo>
                    <a:pt x="1258" y="103"/>
                  </a:lnTo>
                  <a:lnTo>
                    <a:pt x="1287" y="85"/>
                  </a:lnTo>
                  <a:lnTo>
                    <a:pt x="1318" y="68"/>
                  </a:lnTo>
                  <a:lnTo>
                    <a:pt x="1350" y="54"/>
                  </a:lnTo>
                  <a:lnTo>
                    <a:pt x="1384" y="40"/>
                  </a:lnTo>
                  <a:lnTo>
                    <a:pt x="1419" y="27"/>
                  </a:lnTo>
                  <a:lnTo>
                    <a:pt x="1455" y="16"/>
                  </a:lnTo>
                  <a:lnTo>
                    <a:pt x="1493" y="7"/>
                  </a:lnTo>
                  <a:lnTo>
                    <a:pt x="1502" y="7"/>
                  </a:lnTo>
                  <a:lnTo>
                    <a:pt x="1504" y="7"/>
                  </a:lnTo>
                  <a:lnTo>
                    <a:pt x="1549" y="2"/>
                  </a:lnTo>
                  <a:lnTo>
                    <a:pt x="1594" y="0"/>
                  </a:lnTo>
                  <a:lnTo>
                    <a:pt x="1617" y="0"/>
                  </a:lnTo>
                  <a:lnTo>
                    <a:pt x="1638" y="0"/>
                  </a:lnTo>
                  <a:lnTo>
                    <a:pt x="1660" y="1"/>
                  </a:lnTo>
                  <a:lnTo>
                    <a:pt x="1682" y="2"/>
                  </a:lnTo>
                  <a:lnTo>
                    <a:pt x="1704" y="4"/>
                  </a:lnTo>
                  <a:lnTo>
                    <a:pt x="1724" y="8"/>
                  </a:lnTo>
                  <a:lnTo>
                    <a:pt x="1746" y="11"/>
                  </a:lnTo>
                  <a:lnTo>
                    <a:pt x="1768" y="15"/>
                  </a:lnTo>
                  <a:lnTo>
                    <a:pt x="1789" y="19"/>
                  </a:lnTo>
                  <a:lnTo>
                    <a:pt x="1809" y="25"/>
                  </a:lnTo>
                  <a:lnTo>
                    <a:pt x="1831" y="29"/>
                  </a:lnTo>
                  <a:lnTo>
                    <a:pt x="1852" y="36"/>
                  </a:lnTo>
                  <a:lnTo>
                    <a:pt x="1872" y="43"/>
                  </a:lnTo>
                  <a:lnTo>
                    <a:pt x="1893" y="51"/>
                  </a:lnTo>
                  <a:lnTo>
                    <a:pt x="1914" y="59"/>
                  </a:lnTo>
                  <a:lnTo>
                    <a:pt x="1933" y="67"/>
                  </a:lnTo>
                  <a:lnTo>
                    <a:pt x="1954" y="77"/>
                  </a:lnTo>
                  <a:lnTo>
                    <a:pt x="1974" y="87"/>
                  </a:lnTo>
                  <a:lnTo>
                    <a:pt x="1994" y="97"/>
                  </a:lnTo>
                  <a:lnTo>
                    <a:pt x="2015" y="109"/>
                  </a:lnTo>
                  <a:lnTo>
                    <a:pt x="2055" y="132"/>
                  </a:lnTo>
                  <a:lnTo>
                    <a:pt x="2094" y="158"/>
                  </a:lnTo>
                  <a:lnTo>
                    <a:pt x="2133" y="187"/>
                  </a:lnTo>
                  <a:lnTo>
                    <a:pt x="2172" y="218"/>
                  </a:lnTo>
                  <a:lnTo>
                    <a:pt x="2211" y="250"/>
                  </a:lnTo>
                  <a:lnTo>
                    <a:pt x="2250" y="282"/>
                  </a:lnTo>
                  <a:lnTo>
                    <a:pt x="2288" y="313"/>
                  </a:lnTo>
                  <a:lnTo>
                    <a:pt x="2327" y="344"/>
                  </a:lnTo>
                  <a:lnTo>
                    <a:pt x="2360" y="370"/>
                  </a:lnTo>
                  <a:lnTo>
                    <a:pt x="2392" y="397"/>
                  </a:lnTo>
                  <a:lnTo>
                    <a:pt x="2425" y="423"/>
                  </a:lnTo>
                  <a:lnTo>
                    <a:pt x="2457" y="450"/>
                  </a:lnTo>
                  <a:lnTo>
                    <a:pt x="2491" y="478"/>
                  </a:lnTo>
                  <a:lnTo>
                    <a:pt x="2523" y="504"/>
                  </a:lnTo>
                  <a:lnTo>
                    <a:pt x="2555" y="533"/>
                  </a:lnTo>
                  <a:lnTo>
                    <a:pt x="2587" y="561"/>
                  </a:lnTo>
                  <a:lnTo>
                    <a:pt x="2618" y="588"/>
                  </a:lnTo>
                  <a:lnTo>
                    <a:pt x="2651" y="619"/>
                  </a:lnTo>
                  <a:lnTo>
                    <a:pt x="2685" y="651"/>
                  </a:lnTo>
                  <a:lnTo>
                    <a:pt x="2719" y="684"/>
                  </a:lnTo>
                  <a:lnTo>
                    <a:pt x="2755" y="721"/>
                  </a:lnTo>
                  <a:lnTo>
                    <a:pt x="2788" y="758"/>
                  </a:lnTo>
                  <a:lnTo>
                    <a:pt x="2821" y="797"/>
                  </a:lnTo>
                  <a:lnTo>
                    <a:pt x="2853" y="838"/>
                  </a:lnTo>
                  <a:lnTo>
                    <a:pt x="2867" y="856"/>
                  </a:lnTo>
                  <a:lnTo>
                    <a:pt x="2881" y="875"/>
                  </a:lnTo>
                  <a:lnTo>
                    <a:pt x="2893" y="894"/>
                  </a:lnTo>
                  <a:lnTo>
                    <a:pt x="2905" y="914"/>
                  </a:lnTo>
                  <a:lnTo>
                    <a:pt x="2916" y="933"/>
                  </a:lnTo>
                  <a:lnTo>
                    <a:pt x="2928" y="954"/>
                  </a:lnTo>
                  <a:lnTo>
                    <a:pt x="2938" y="973"/>
                  </a:lnTo>
                  <a:lnTo>
                    <a:pt x="2947" y="994"/>
                  </a:lnTo>
                  <a:lnTo>
                    <a:pt x="2956" y="1015"/>
                  </a:lnTo>
                  <a:lnTo>
                    <a:pt x="2964" y="1035"/>
                  </a:lnTo>
                  <a:lnTo>
                    <a:pt x="2972" y="1056"/>
                  </a:lnTo>
                  <a:lnTo>
                    <a:pt x="2979" y="1078"/>
                  </a:lnTo>
                  <a:lnTo>
                    <a:pt x="2986" y="1100"/>
                  </a:lnTo>
                  <a:lnTo>
                    <a:pt x="2993" y="1121"/>
                  </a:lnTo>
                  <a:lnTo>
                    <a:pt x="2998" y="1143"/>
                  </a:lnTo>
                  <a:lnTo>
                    <a:pt x="3003" y="1165"/>
                  </a:lnTo>
                  <a:lnTo>
                    <a:pt x="3007" y="1188"/>
                  </a:lnTo>
                  <a:lnTo>
                    <a:pt x="3011" y="1211"/>
                  </a:lnTo>
                  <a:lnTo>
                    <a:pt x="3014" y="1234"/>
                  </a:lnTo>
                  <a:lnTo>
                    <a:pt x="3017" y="1257"/>
                  </a:lnTo>
                  <a:lnTo>
                    <a:pt x="3018" y="1280"/>
                  </a:lnTo>
                  <a:lnTo>
                    <a:pt x="3021" y="1304"/>
                  </a:lnTo>
                  <a:lnTo>
                    <a:pt x="3021" y="1328"/>
                  </a:lnTo>
                  <a:lnTo>
                    <a:pt x="3021" y="1351"/>
                  </a:lnTo>
                  <a:lnTo>
                    <a:pt x="3021" y="1376"/>
                  </a:lnTo>
                  <a:lnTo>
                    <a:pt x="3020" y="1400"/>
                  </a:lnTo>
                  <a:lnTo>
                    <a:pt x="3018" y="1424"/>
                  </a:lnTo>
                  <a:lnTo>
                    <a:pt x="3016" y="1449"/>
                  </a:lnTo>
                  <a:lnTo>
                    <a:pt x="3010" y="1500"/>
                  </a:lnTo>
                  <a:lnTo>
                    <a:pt x="3001" y="1551"/>
                  </a:lnTo>
                  <a:lnTo>
                    <a:pt x="2994" y="1587"/>
                  </a:lnTo>
                  <a:lnTo>
                    <a:pt x="2986" y="1623"/>
                  </a:lnTo>
                  <a:lnTo>
                    <a:pt x="2978" y="1658"/>
                  </a:lnTo>
                  <a:lnTo>
                    <a:pt x="2969" y="1693"/>
                  </a:lnTo>
                  <a:lnTo>
                    <a:pt x="2960" y="1726"/>
                  </a:lnTo>
                  <a:lnTo>
                    <a:pt x="2950" y="1759"/>
                  </a:lnTo>
                  <a:lnTo>
                    <a:pt x="2939" y="1792"/>
                  </a:lnTo>
                  <a:lnTo>
                    <a:pt x="2928" y="1824"/>
                  </a:lnTo>
                  <a:lnTo>
                    <a:pt x="2916" y="1857"/>
                  </a:lnTo>
                  <a:lnTo>
                    <a:pt x="2904" y="1888"/>
                  </a:lnTo>
                  <a:lnTo>
                    <a:pt x="2890" y="1917"/>
                  </a:lnTo>
                  <a:lnTo>
                    <a:pt x="2876" y="1948"/>
                  </a:lnTo>
                  <a:lnTo>
                    <a:pt x="2862" y="1977"/>
                  </a:lnTo>
                  <a:lnTo>
                    <a:pt x="2847" y="2007"/>
                  </a:lnTo>
                  <a:lnTo>
                    <a:pt x="2831" y="2036"/>
                  </a:lnTo>
                  <a:lnTo>
                    <a:pt x="2815" y="2063"/>
                  </a:lnTo>
                  <a:lnTo>
                    <a:pt x="2799" y="2091"/>
                  </a:lnTo>
                  <a:lnTo>
                    <a:pt x="2782" y="2117"/>
                  </a:lnTo>
                  <a:lnTo>
                    <a:pt x="2764" y="2143"/>
                  </a:lnTo>
                  <a:lnTo>
                    <a:pt x="2745" y="2170"/>
                  </a:lnTo>
                  <a:lnTo>
                    <a:pt x="2726" y="2195"/>
                  </a:lnTo>
                  <a:lnTo>
                    <a:pt x="2706" y="2220"/>
                  </a:lnTo>
                  <a:lnTo>
                    <a:pt x="2686" y="2244"/>
                  </a:lnTo>
                  <a:lnTo>
                    <a:pt x="2665" y="2268"/>
                  </a:lnTo>
                  <a:lnTo>
                    <a:pt x="2643" y="2292"/>
                  </a:lnTo>
                  <a:lnTo>
                    <a:pt x="2620" y="2315"/>
                  </a:lnTo>
                  <a:lnTo>
                    <a:pt x="2597" y="2337"/>
                  </a:lnTo>
                  <a:lnTo>
                    <a:pt x="2574" y="2359"/>
                  </a:lnTo>
                  <a:lnTo>
                    <a:pt x="2550" y="2381"/>
                  </a:lnTo>
                  <a:lnTo>
                    <a:pt x="2525" y="2401"/>
                  </a:lnTo>
                  <a:lnTo>
                    <a:pt x="2500" y="2422"/>
                  </a:lnTo>
                  <a:lnTo>
                    <a:pt x="2473" y="2443"/>
                  </a:lnTo>
                  <a:lnTo>
                    <a:pt x="2443" y="2464"/>
                  </a:lnTo>
                  <a:lnTo>
                    <a:pt x="2412" y="2484"/>
                  </a:lnTo>
                  <a:lnTo>
                    <a:pt x="2379" y="2502"/>
                  </a:lnTo>
                  <a:lnTo>
                    <a:pt x="2347" y="2518"/>
                  </a:lnTo>
                  <a:lnTo>
                    <a:pt x="2314" y="2533"/>
                  </a:lnTo>
                  <a:lnTo>
                    <a:pt x="2281" y="2547"/>
                  </a:lnTo>
                  <a:lnTo>
                    <a:pt x="2246" y="2559"/>
                  </a:lnTo>
                  <a:lnTo>
                    <a:pt x="2213" y="2570"/>
                  </a:lnTo>
                  <a:lnTo>
                    <a:pt x="2179" y="2580"/>
                  </a:lnTo>
                  <a:lnTo>
                    <a:pt x="2143" y="2589"/>
                  </a:lnTo>
                  <a:lnTo>
                    <a:pt x="2109" y="2598"/>
                  </a:lnTo>
                  <a:lnTo>
                    <a:pt x="2073" y="2606"/>
                  </a:lnTo>
                  <a:lnTo>
                    <a:pt x="2003" y="2619"/>
                  </a:lnTo>
                  <a:lnTo>
                    <a:pt x="1933" y="2632"/>
                  </a:lnTo>
                  <a:lnTo>
                    <a:pt x="1917" y="2634"/>
                  </a:lnTo>
                  <a:lnTo>
                    <a:pt x="1890" y="2640"/>
                  </a:lnTo>
                  <a:lnTo>
                    <a:pt x="1862" y="2646"/>
                  </a:lnTo>
                  <a:lnTo>
                    <a:pt x="1837" y="2651"/>
                  </a:lnTo>
                  <a:lnTo>
                    <a:pt x="1810" y="2658"/>
                  </a:lnTo>
                  <a:lnTo>
                    <a:pt x="1786" y="2665"/>
                  </a:lnTo>
                  <a:lnTo>
                    <a:pt x="1762" y="2673"/>
                  </a:lnTo>
                  <a:lnTo>
                    <a:pt x="1739" y="2680"/>
                  </a:lnTo>
                  <a:lnTo>
                    <a:pt x="1716" y="2689"/>
                  </a:lnTo>
                  <a:lnTo>
                    <a:pt x="1695" y="2697"/>
                  </a:lnTo>
                  <a:lnTo>
                    <a:pt x="1674" y="2706"/>
                  </a:lnTo>
                  <a:lnTo>
                    <a:pt x="1653" y="2717"/>
                  </a:lnTo>
                  <a:lnTo>
                    <a:pt x="1634" y="2727"/>
                  </a:lnTo>
                  <a:lnTo>
                    <a:pt x="1614" y="2737"/>
                  </a:lnTo>
                  <a:lnTo>
                    <a:pt x="1596" y="2749"/>
                  </a:lnTo>
                  <a:lnTo>
                    <a:pt x="1578" y="2760"/>
                  </a:lnTo>
                  <a:lnTo>
                    <a:pt x="1560" y="2772"/>
                  </a:lnTo>
                  <a:lnTo>
                    <a:pt x="1544" y="2786"/>
                  </a:lnTo>
                  <a:lnTo>
                    <a:pt x="1528" y="2798"/>
                  </a:lnTo>
                  <a:lnTo>
                    <a:pt x="1512" y="2812"/>
                  </a:lnTo>
                  <a:lnTo>
                    <a:pt x="1498" y="2826"/>
                  </a:lnTo>
                  <a:lnTo>
                    <a:pt x="1484" y="2841"/>
                  </a:lnTo>
                  <a:lnTo>
                    <a:pt x="1470" y="2856"/>
                  </a:lnTo>
                  <a:lnTo>
                    <a:pt x="1457" y="2872"/>
                  </a:lnTo>
                  <a:lnTo>
                    <a:pt x="1445" y="2888"/>
                  </a:lnTo>
                  <a:lnTo>
                    <a:pt x="1433" y="2905"/>
                  </a:lnTo>
                  <a:lnTo>
                    <a:pt x="1422" y="2922"/>
                  </a:lnTo>
                  <a:lnTo>
                    <a:pt x="1410" y="2940"/>
                  </a:lnTo>
                  <a:lnTo>
                    <a:pt x="1400" y="2959"/>
                  </a:lnTo>
                  <a:lnTo>
                    <a:pt x="1391" y="2978"/>
                  </a:lnTo>
                  <a:lnTo>
                    <a:pt x="1381" y="2998"/>
                  </a:lnTo>
                  <a:lnTo>
                    <a:pt x="1372" y="3018"/>
                  </a:lnTo>
                  <a:lnTo>
                    <a:pt x="1364" y="3039"/>
                  </a:lnTo>
                  <a:lnTo>
                    <a:pt x="1353" y="3070"/>
                  </a:lnTo>
                  <a:lnTo>
                    <a:pt x="1341" y="3101"/>
                  </a:lnTo>
                  <a:lnTo>
                    <a:pt x="1330" y="3132"/>
                  </a:lnTo>
                  <a:lnTo>
                    <a:pt x="1318" y="3163"/>
                  </a:lnTo>
                  <a:lnTo>
                    <a:pt x="1309" y="3189"/>
                  </a:lnTo>
                  <a:lnTo>
                    <a:pt x="1300" y="3215"/>
                  </a:lnTo>
                  <a:lnTo>
                    <a:pt x="1290" y="3241"/>
                  </a:lnTo>
                  <a:lnTo>
                    <a:pt x="1280" y="3266"/>
                  </a:lnTo>
                  <a:lnTo>
                    <a:pt x="1270" y="3293"/>
                  </a:lnTo>
                  <a:lnTo>
                    <a:pt x="1261" y="3319"/>
                  </a:lnTo>
                  <a:lnTo>
                    <a:pt x="1251" y="3344"/>
                  </a:lnTo>
                  <a:lnTo>
                    <a:pt x="1241" y="3371"/>
                  </a:lnTo>
                  <a:lnTo>
                    <a:pt x="1230" y="3398"/>
                  </a:lnTo>
                  <a:lnTo>
                    <a:pt x="1219" y="3426"/>
                  </a:lnTo>
                  <a:lnTo>
                    <a:pt x="1206" y="3451"/>
                  </a:lnTo>
                  <a:lnTo>
                    <a:pt x="1194" y="3475"/>
                  </a:lnTo>
                  <a:lnTo>
                    <a:pt x="1182" y="3498"/>
                  </a:lnTo>
                  <a:lnTo>
                    <a:pt x="1169" y="3520"/>
                  </a:lnTo>
                  <a:lnTo>
                    <a:pt x="1155" y="3540"/>
                  </a:lnTo>
                  <a:lnTo>
                    <a:pt x="1142" y="3560"/>
                  </a:lnTo>
                  <a:lnTo>
                    <a:pt x="1129" y="3578"/>
                  </a:lnTo>
                  <a:lnTo>
                    <a:pt x="1114" y="3595"/>
                  </a:lnTo>
                  <a:lnTo>
                    <a:pt x="1100" y="3611"/>
                  </a:lnTo>
                  <a:lnTo>
                    <a:pt x="1085" y="3625"/>
                  </a:lnTo>
                  <a:lnTo>
                    <a:pt x="1071" y="3640"/>
                  </a:lnTo>
                  <a:lnTo>
                    <a:pt x="1056" y="3653"/>
                  </a:lnTo>
                  <a:lnTo>
                    <a:pt x="1041" y="3664"/>
                  </a:lnTo>
                  <a:lnTo>
                    <a:pt x="1025" y="3675"/>
                  </a:lnTo>
                  <a:lnTo>
                    <a:pt x="1009" y="3685"/>
                  </a:lnTo>
                  <a:lnTo>
                    <a:pt x="993" y="3694"/>
                  </a:lnTo>
                  <a:lnTo>
                    <a:pt x="975" y="3702"/>
                  </a:lnTo>
                  <a:lnTo>
                    <a:pt x="959" y="3710"/>
                  </a:lnTo>
                  <a:lnTo>
                    <a:pt x="942" y="3716"/>
                  </a:lnTo>
                  <a:lnTo>
                    <a:pt x="924" y="3723"/>
                  </a:lnTo>
                  <a:lnTo>
                    <a:pt x="907" y="3727"/>
                  </a:lnTo>
                  <a:lnTo>
                    <a:pt x="888" y="3732"/>
                  </a:lnTo>
                  <a:lnTo>
                    <a:pt x="870" y="3735"/>
                  </a:lnTo>
                  <a:lnTo>
                    <a:pt x="851" y="3739"/>
                  </a:lnTo>
                  <a:lnTo>
                    <a:pt x="833" y="3741"/>
                  </a:lnTo>
                  <a:lnTo>
                    <a:pt x="814" y="3743"/>
                  </a:lnTo>
                  <a:lnTo>
                    <a:pt x="775" y="3747"/>
                  </a:lnTo>
                  <a:lnTo>
                    <a:pt x="734" y="37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09665173-2062-4F01-8E8F-D3B8F5FF367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394087" y="1377184"/>
              <a:ext cx="1260868" cy="1488846"/>
            </a:xfrm>
            <a:custGeom>
              <a:avLst/>
              <a:gdLst>
                <a:gd name="T0" fmla="*/ 739 w 1899"/>
                <a:gd name="T1" fmla="*/ 112 h 2237"/>
                <a:gd name="T2" fmla="*/ 511 w 1899"/>
                <a:gd name="T3" fmla="*/ 215 h 2237"/>
                <a:gd name="T4" fmla="*/ 297 w 1899"/>
                <a:gd name="T5" fmla="*/ 368 h 2237"/>
                <a:gd name="T6" fmla="*/ 142 w 1899"/>
                <a:gd name="T7" fmla="*/ 537 h 2237"/>
                <a:gd name="T8" fmla="*/ 79 w 1899"/>
                <a:gd name="T9" fmla="*/ 662 h 2237"/>
                <a:gd name="T10" fmla="*/ 43 w 1899"/>
                <a:gd name="T11" fmla="*/ 831 h 2237"/>
                <a:gd name="T12" fmla="*/ 48 w 1899"/>
                <a:gd name="T13" fmla="*/ 1020 h 2237"/>
                <a:gd name="T14" fmla="*/ 149 w 1899"/>
                <a:gd name="T15" fmla="*/ 1363 h 2237"/>
                <a:gd name="T16" fmla="*/ 357 w 1899"/>
                <a:gd name="T17" fmla="*/ 1930 h 2237"/>
                <a:gd name="T18" fmla="*/ 446 w 1899"/>
                <a:gd name="T19" fmla="*/ 2085 h 2237"/>
                <a:gd name="T20" fmla="*/ 532 w 1899"/>
                <a:gd name="T21" fmla="*/ 2157 h 2237"/>
                <a:gd name="T22" fmla="*/ 640 w 1899"/>
                <a:gd name="T23" fmla="*/ 2193 h 2237"/>
                <a:gd name="T24" fmla="*/ 825 w 1899"/>
                <a:gd name="T25" fmla="*/ 2190 h 2237"/>
                <a:gd name="T26" fmla="*/ 1200 w 1899"/>
                <a:gd name="T27" fmla="*/ 2119 h 2237"/>
                <a:gd name="T28" fmla="*/ 1499 w 1899"/>
                <a:gd name="T29" fmla="*/ 1999 h 2237"/>
                <a:gd name="T30" fmla="*/ 1638 w 1899"/>
                <a:gd name="T31" fmla="*/ 1903 h 2237"/>
                <a:gd name="T32" fmla="*/ 1743 w 1899"/>
                <a:gd name="T33" fmla="*/ 1790 h 2237"/>
                <a:gd name="T34" fmla="*/ 1814 w 1899"/>
                <a:gd name="T35" fmla="*/ 1658 h 2237"/>
                <a:gd name="T36" fmla="*/ 1852 w 1899"/>
                <a:gd name="T37" fmla="*/ 1505 h 2237"/>
                <a:gd name="T38" fmla="*/ 1856 w 1899"/>
                <a:gd name="T39" fmla="*/ 1307 h 2237"/>
                <a:gd name="T40" fmla="*/ 1814 w 1899"/>
                <a:gd name="T41" fmla="*/ 1003 h 2237"/>
                <a:gd name="T42" fmla="*/ 1754 w 1899"/>
                <a:gd name="T43" fmla="*/ 711 h 2237"/>
                <a:gd name="T44" fmla="*/ 1691 w 1899"/>
                <a:gd name="T45" fmla="*/ 494 h 2237"/>
                <a:gd name="T46" fmla="*/ 1630 w 1899"/>
                <a:gd name="T47" fmla="*/ 310 h 2237"/>
                <a:gd name="T48" fmla="*/ 1564 w 1899"/>
                <a:gd name="T49" fmla="*/ 199 h 2237"/>
                <a:gd name="T50" fmla="*/ 1471 w 1899"/>
                <a:gd name="T51" fmla="*/ 115 h 2237"/>
                <a:gd name="T52" fmla="*/ 1354 w 1899"/>
                <a:gd name="T53" fmla="*/ 61 h 2237"/>
                <a:gd name="T54" fmla="*/ 1217 w 1899"/>
                <a:gd name="T55" fmla="*/ 40 h 2237"/>
                <a:gd name="T56" fmla="*/ 630 w 1899"/>
                <a:gd name="T57" fmla="*/ 2232 h 2237"/>
                <a:gd name="T58" fmla="*/ 528 w 1899"/>
                <a:gd name="T59" fmla="*/ 2199 h 2237"/>
                <a:gd name="T60" fmla="*/ 443 w 1899"/>
                <a:gd name="T61" fmla="*/ 2140 h 2237"/>
                <a:gd name="T62" fmla="*/ 356 w 1899"/>
                <a:gd name="T63" fmla="*/ 2017 h 2237"/>
                <a:gd name="T64" fmla="*/ 168 w 1899"/>
                <a:gd name="T65" fmla="*/ 1540 h 2237"/>
                <a:gd name="T66" fmla="*/ 20 w 1899"/>
                <a:gd name="T67" fmla="*/ 1083 h 2237"/>
                <a:gd name="T68" fmla="*/ 0 w 1899"/>
                <a:gd name="T69" fmla="*/ 884 h 2237"/>
                <a:gd name="T70" fmla="*/ 29 w 1899"/>
                <a:gd name="T71" fmla="*/ 692 h 2237"/>
                <a:gd name="T72" fmla="*/ 87 w 1899"/>
                <a:gd name="T73" fmla="*/ 552 h 2237"/>
                <a:gd name="T74" fmla="*/ 213 w 1899"/>
                <a:gd name="T75" fmla="*/ 392 h 2237"/>
                <a:gd name="T76" fmla="*/ 429 w 1899"/>
                <a:gd name="T77" fmla="*/ 221 h 2237"/>
                <a:gd name="T78" fmla="*/ 668 w 1899"/>
                <a:gd name="T79" fmla="*/ 97 h 2237"/>
                <a:gd name="T80" fmla="*/ 992 w 1899"/>
                <a:gd name="T81" fmla="*/ 1 h 2237"/>
                <a:gd name="T82" fmla="*/ 1263 w 1899"/>
                <a:gd name="T83" fmla="*/ 3 h 2237"/>
                <a:gd name="T84" fmla="*/ 1405 w 1899"/>
                <a:gd name="T85" fmla="*/ 37 h 2237"/>
                <a:gd name="T86" fmla="*/ 1525 w 1899"/>
                <a:gd name="T87" fmla="*/ 106 h 2237"/>
                <a:gd name="T88" fmla="*/ 1618 w 1899"/>
                <a:gd name="T89" fmla="*/ 205 h 2237"/>
                <a:gd name="T90" fmla="*/ 1682 w 1899"/>
                <a:gd name="T91" fmla="*/ 334 h 2237"/>
                <a:gd name="T92" fmla="*/ 1748 w 1899"/>
                <a:gd name="T93" fmla="*/ 544 h 2237"/>
                <a:gd name="T94" fmla="*/ 1806 w 1899"/>
                <a:gd name="T95" fmla="*/ 767 h 2237"/>
                <a:gd name="T96" fmla="*/ 1877 w 1899"/>
                <a:gd name="T97" fmla="*/ 1133 h 2237"/>
                <a:gd name="T98" fmla="*/ 1899 w 1899"/>
                <a:gd name="T99" fmla="*/ 1375 h 2237"/>
                <a:gd name="T100" fmla="*/ 1883 w 1899"/>
                <a:gd name="T101" fmla="*/ 1559 h 2237"/>
                <a:gd name="T102" fmla="*/ 1833 w 1899"/>
                <a:gd name="T103" fmla="*/ 1714 h 2237"/>
                <a:gd name="T104" fmla="*/ 1748 w 1899"/>
                <a:gd name="T105" fmla="*/ 1848 h 2237"/>
                <a:gd name="T106" fmla="*/ 1627 w 1899"/>
                <a:gd name="T107" fmla="*/ 1963 h 2237"/>
                <a:gd name="T108" fmla="*/ 1432 w 1899"/>
                <a:gd name="T109" fmla="*/ 2077 h 2237"/>
                <a:gd name="T110" fmla="*/ 1124 w 1899"/>
                <a:gd name="T111" fmla="*/ 2180 h 2237"/>
                <a:gd name="T112" fmla="*/ 770 w 1899"/>
                <a:gd name="T113" fmla="*/ 2236 h 2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899" h="2237">
                  <a:moveTo>
                    <a:pt x="1002" y="39"/>
                  </a:moveTo>
                  <a:lnTo>
                    <a:pt x="1002" y="39"/>
                  </a:lnTo>
                  <a:lnTo>
                    <a:pt x="922" y="58"/>
                  </a:lnTo>
                  <a:lnTo>
                    <a:pt x="847" y="79"/>
                  </a:lnTo>
                  <a:lnTo>
                    <a:pt x="810" y="89"/>
                  </a:lnTo>
                  <a:lnTo>
                    <a:pt x="774" y="100"/>
                  </a:lnTo>
                  <a:lnTo>
                    <a:pt x="739" y="112"/>
                  </a:lnTo>
                  <a:lnTo>
                    <a:pt x="704" y="125"/>
                  </a:lnTo>
                  <a:lnTo>
                    <a:pt x="671" y="138"/>
                  </a:lnTo>
                  <a:lnTo>
                    <a:pt x="638" y="152"/>
                  </a:lnTo>
                  <a:lnTo>
                    <a:pt x="605" y="166"/>
                  </a:lnTo>
                  <a:lnTo>
                    <a:pt x="574" y="182"/>
                  </a:lnTo>
                  <a:lnTo>
                    <a:pt x="542" y="198"/>
                  </a:lnTo>
                  <a:lnTo>
                    <a:pt x="511" y="215"/>
                  </a:lnTo>
                  <a:lnTo>
                    <a:pt x="481" y="234"/>
                  </a:lnTo>
                  <a:lnTo>
                    <a:pt x="451" y="254"/>
                  </a:lnTo>
                  <a:lnTo>
                    <a:pt x="420" y="275"/>
                  </a:lnTo>
                  <a:lnTo>
                    <a:pt x="389" y="298"/>
                  </a:lnTo>
                  <a:lnTo>
                    <a:pt x="358" y="320"/>
                  </a:lnTo>
                  <a:lnTo>
                    <a:pt x="327" y="344"/>
                  </a:lnTo>
                  <a:lnTo>
                    <a:pt x="297" y="368"/>
                  </a:lnTo>
                  <a:lnTo>
                    <a:pt x="269" y="393"/>
                  </a:lnTo>
                  <a:lnTo>
                    <a:pt x="241" y="419"/>
                  </a:lnTo>
                  <a:lnTo>
                    <a:pt x="215" y="447"/>
                  </a:lnTo>
                  <a:lnTo>
                    <a:pt x="188" y="476"/>
                  </a:lnTo>
                  <a:lnTo>
                    <a:pt x="165" y="507"/>
                  </a:lnTo>
                  <a:lnTo>
                    <a:pt x="154" y="521"/>
                  </a:lnTo>
                  <a:lnTo>
                    <a:pt x="142" y="537"/>
                  </a:lnTo>
                  <a:lnTo>
                    <a:pt x="132" y="555"/>
                  </a:lnTo>
                  <a:lnTo>
                    <a:pt x="122" y="571"/>
                  </a:lnTo>
                  <a:lnTo>
                    <a:pt x="113" y="589"/>
                  </a:lnTo>
                  <a:lnTo>
                    <a:pt x="103" y="606"/>
                  </a:lnTo>
                  <a:lnTo>
                    <a:pt x="95" y="625"/>
                  </a:lnTo>
                  <a:lnTo>
                    <a:pt x="87" y="643"/>
                  </a:lnTo>
                  <a:lnTo>
                    <a:pt x="79" y="662"/>
                  </a:lnTo>
                  <a:lnTo>
                    <a:pt x="72" y="683"/>
                  </a:lnTo>
                  <a:lnTo>
                    <a:pt x="67" y="703"/>
                  </a:lnTo>
                  <a:lnTo>
                    <a:pt x="61" y="724"/>
                  </a:lnTo>
                  <a:lnTo>
                    <a:pt x="55" y="751"/>
                  </a:lnTo>
                  <a:lnTo>
                    <a:pt x="49" y="777"/>
                  </a:lnTo>
                  <a:lnTo>
                    <a:pt x="46" y="804"/>
                  </a:lnTo>
                  <a:lnTo>
                    <a:pt x="43" y="831"/>
                  </a:lnTo>
                  <a:lnTo>
                    <a:pt x="40" y="857"/>
                  </a:lnTo>
                  <a:lnTo>
                    <a:pt x="39" y="885"/>
                  </a:lnTo>
                  <a:lnTo>
                    <a:pt x="39" y="913"/>
                  </a:lnTo>
                  <a:lnTo>
                    <a:pt x="40" y="939"/>
                  </a:lnTo>
                  <a:lnTo>
                    <a:pt x="41" y="966"/>
                  </a:lnTo>
                  <a:lnTo>
                    <a:pt x="44" y="994"/>
                  </a:lnTo>
                  <a:lnTo>
                    <a:pt x="48" y="1020"/>
                  </a:lnTo>
                  <a:lnTo>
                    <a:pt x="53" y="1048"/>
                  </a:lnTo>
                  <a:lnTo>
                    <a:pt x="59" y="1075"/>
                  </a:lnTo>
                  <a:lnTo>
                    <a:pt x="65" y="1103"/>
                  </a:lnTo>
                  <a:lnTo>
                    <a:pt x="72" y="1129"/>
                  </a:lnTo>
                  <a:lnTo>
                    <a:pt x="82" y="1157"/>
                  </a:lnTo>
                  <a:lnTo>
                    <a:pt x="123" y="1283"/>
                  </a:lnTo>
                  <a:lnTo>
                    <a:pt x="149" y="1363"/>
                  </a:lnTo>
                  <a:lnTo>
                    <a:pt x="177" y="1445"/>
                  </a:lnTo>
                  <a:lnTo>
                    <a:pt x="204" y="1526"/>
                  </a:lnTo>
                  <a:lnTo>
                    <a:pt x="233" y="1608"/>
                  </a:lnTo>
                  <a:lnTo>
                    <a:pt x="263" y="1689"/>
                  </a:lnTo>
                  <a:lnTo>
                    <a:pt x="293" y="1770"/>
                  </a:lnTo>
                  <a:lnTo>
                    <a:pt x="325" y="1851"/>
                  </a:lnTo>
                  <a:lnTo>
                    <a:pt x="357" y="1930"/>
                  </a:lnTo>
                  <a:lnTo>
                    <a:pt x="375" y="1970"/>
                  </a:lnTo>
                  <a:lnTo>
                    <a:pt x="395" y="2008"/>
                  </a:lnTo>
                  <a:lnTo>
                    <a:pt x="404" y="2025"/>
                  </a:lnTo>
                  <a:lnTo>
                    <a:pt x="414" y="2041"/>
                  </a:lnTo>
                  <a:lnTo>
                    <a:pt x="425" y="2056"/>
                  </a:lnTo>
                  <a:lnTo>
                    <a:pt x="436" y="2071"/>
                  </a:lnTo>
                  <a:lnTo>
                    <a:pt x="446" y="2085"/>
                  </a:lnTo>
                  <a:lnTo>
                    <a:pt x="458" y="2097"/>
                  </a:lnTo>
                  <a:lnTo>
                    <a:pt x="469" y="2109"/>
                  </a:lnTo>
                  <a:lnTo>
                    <a:pt x="481" y="2120"/>
                  </a:lnTo>
                  <a:lnTo>
                    <a:pt x="493" y="2131"/>
                  </a:lnTo>
                  <a:lnTo>
                    <a:pt x="506" y="2140"/>
                  </a:lnTo>
                  <a:lnTo>
                    <a:pt x="519" y="2149"/>
                  </a:lnTo>
                  <a:lnTo>
                    <a:pt x="532" y="2157"/>
                  </a:lnTo>
                  <a:lnTo>
                    <a:pt x="546" y="2165"/>
                  </a:lnTo>
                  <a:lnTo>
                    <a:pt x="561" y="2171"/>
                  </a:lnTo>
                  <a:lnTo>
                    <a:pt x="576" y="2176"/>
                  </a:lnTo>
                  <a:lnTo>
                    <a:pt x="591" y="2182"/>
                  </a:lnTo>
                  <a:lnTo>
                    <a:pt x="607" y="2187"/>
                  </a:lnTo>
                  <a:lnTo>
                    <a:pt x="624" y="2190"/>
                  </a:lnTo>
                  <a:lnTo>
                    <a:pt x="640" y="2193"/>
                  </a:lnTo>
                  <a:lnTo>
                    <a:pt x="659" y="2195"/>
                  </a:lnTo>
                  <a:lnTo>
                    <a:pt x="677" y="2197"/>
                  </a:lnTo>
                  <a:lnTo>
                    <a:pt x="695" y="2198"/>
                  </a:lnTo>
                  <a:lnTo>
                    <a:pt x="716" y="2198"/>
                  </a:lnTo>
                  <a:lnTo>
                    <a:pt x="735" y="2198"/>
                  </a:lnTo>
                  <a:lnTo>
                    <a:pt x="779" y="2196"/>
                  </a:lnTo>
                  <a:lnTo>
                    <a:pt x="825" y="2190"/>
                  </a:lnTo>
                  <a:lnTo>
                    <a:pt x="904" y="2180"/>
                  </a:lnTo>
                  <a:lnTo>
                    <a:pt x="987" y="2167"/>
                  </a:lnTo>
                  <a:lnTo>
                    <a:pt x="1028" y="2159"/>
                  </a:lnTo>
                  <a:lnTo>
                    <a:pt x="1070" y="2151"/>
                  </a:lnTo>
                  <a:lnTo>
                    <a:pt x="1114" y="2141"/>
                  </a:lnTo>
                  <a:lnTo>
                    <a:pt x="1156" y="2131"/>
                  </a:lnTo>
                  <a:lnTo>
                    <a:pt x="1200" y="2119"/>
                  </a:lnTo>
                  <a:lnTo>
                    <a:pt x="1242" y="2107"/>
                  </a:lnTo>
                  <a:lnTo>
                    <a:pt x="1286" y="2092"/>
                  </a:lnTo>
                  <a:lnTo>
                    <a:pt x="1328" y="2077"/>
                  </a:lnTo>
                  <a:lnTo>
                    <a:pt x="1372" y="2059"/>
                  </a:lnTo>
                  <a:lnTo>
                    <a:pt x="1415" y="2041"/>
                  </a:lnTo>
                  <a:lnTo>
                    <a:pt x="1457" y="2020"/>
                  </a:lnTo>
                  <a:lnTo>
                    <a:pt x="1499" y="1999"/>
                  </a:lnTo>
                  <a:lnTo>
                    <a:pt x="1521" y="1986"/>
                  </a:lnTo>
                  <a:lnTo>
                    <a:pt x="1542" y="1973"/>
                  </a:lnTo>
                  <a:lnTo>
                    <a:pt x="1562" y="1960"/>
                  </a:lnTo>
                  <a:lnTo>
                    <a:pt x="1583" y="1946"/>
                  </a:lnTo>
                  <a:lnTo>
                    <a:pt x="1601" y="1932"/>
                  </a:lnTo>
                  <a:lnTo>
                    <a:pt x="1620" y="1918"/>
                  </a:lnTo>
                  <a:lnTo>
                    <a:pt x="1638" y="1903"/>
                  </a:lnTo>
                  <a:lnTo>
                    <a:pt x="1655" y="1889"/>
                  </a:lnTo>
                  <a:lnTo>
                    <a:pt x="1671" y="1873"/>
                  </a:lnTo>
                  <a:lnTo>
                    <a:pt x="1688" y="1856"/>
                  </a:lnTo>
                  <a:lnTo>
                    <a:pt x="1702" y="1840"/>
                  </a:lnTo>
                  <a:lnTo>
                    <a:pt x="1716" y="1824"/>
                  </a:lnTo>
                  <a:lnTo>
                    <a:pt x="1730" y="1807"/>
                  </a:lnTo>
                  <a:lnTo>
                    <a:pt x="1743" y="1790"/>
                  </a:lnTo>
                  <a:lnTo>
                    <a:pt x="1755" y="1773"/>
                  </a:lnTo>
                  <a:lnTo>
                    <a:pt x="1767" y="1754"/>
                  </a:lnTo>
                  <a:lnTo>
                    <a:pt x="1777" y="1736"/>
                  </a:lnTo>
                  <a:lnTo>
                    <a:pt x="1787" y="1717"/>
                  </a:lnTo>
                  <a:lnTo>
                    <a:pt x="1798" y="1697"/>
                  </a:lnTo>
                  <a:lnTo>
                    <a:pt x="1806" y="1678"/>
                  </a:lnTo>
                  <a:lnTo>
                    <a:pt x="1814" y="1658"/>
                  </a:lnTo>
                  <a:lnTo>
                    <a:pt x="1822" y="1637"/>
                  </a:lnTo>
                  <a:lnTo>
                    <a:pt x="1829" y="1616"/>
                  </a:lnTo>
                  <a:lnTo>
                    <a:pt x="1834" y="1595"/>
                  </a:lnTo>
                  <a:lnTo>
                    <a:pt x="1840" y="1573"/>
                  </a:lnTo>
                  <a:lnTo>
                    <a:pt x="1845" y="1551"/>
                  </a:lnTo>
                  <a:lnTo>
                    <a:pt x="1848" y="1528"/>
                  </a:lnTo>
                  <a:lnTo>
                    <a:pt x="1852" y="1505"/>
                  </a:lnTo>
                  <a:lnTo>
                    <a:pt x="1855" y="1481"/>
                  </a:lnTo>
                  <a:lnTo>
                    <a:pt x="1856" y="1458"/>
                  </a:lnTo>
                  <a:lnTo>
                    <a:pt x="1858" y="1434"/>
                  </a:lnTo>
                  <a:lnTo>
                    <a:pt x="1858" y="1409"/>
                  </a:lnTo>
                  <a:lnTo>
                    <a:pt x="1858" y="1375"/>
                  </a:lnTo>
                  <a:lnTo>
                    <a:pt x="1857" y="1340"/>
                  </a:lnTo>
                  <a:lnTo>
                    <a:pt x="1856" y="1307"/>
                  </a:lnTo>
                  <a:lnTo>
                    <a:pt x="1854" y="1273"/>
                  </a:lnTo>
                  <a:lnTo>
                    <a:pt x="1850" y="1238"/>
                  </a:lnTo>
                  <a:lnTo>
                    <a:pt x="1847" y="1205"/>
                  </a:lnTo>
                  <a:lnTo>
                    <a:pt x="1842" y="1171"/>
                  </a:lnTo>
                  <a:lnTo>
                    <a:pt x="1838" y="1137"/>
                  </a:lnTo>
                  <a:lnTo>
                    <a:pt x="1826" y="1070"/>
                  </a:lnTo>
                  <a:lnTo>
                    <a:pt x="1814" y="1003"/>
                  </a:lnTo>
                  <a:lnTo>
                    <a:pt x="1801" y="937"/>
                  </a:lnTo>
                  <a:lnTo>
                    <a:pt x="1787" y="871"/>
                  </a:lnTo>
                  <a:lnTo>
                    <a:pt x="1780" y="839"/>
                  </a:lnTo>
                  <a:lnTo>
                    <a:pt x="1774" y="807"/>
                  </a:lnTo>
                  <a:lnTo>
                    <a:pt x="1767" y="775"/>
                  </a:lnTo>
                  <a:lnTo>
                    <a:pt x="1761" y="743"/>
                  </a:lnTo>
                  <a:lnTo>
                    <a:pt x="1754" y="711"/>
                  </a:lnTo>
                  <a:lnTo>
                    <a:pt x="1746" y="680"/>
                  </a:lnTo>
                  <a:lnTo>
                    <a:pt x="1738" y="649"/>
                  </a:lnTo>
                  <a:lnTo>
                    <a:pt x="1729" y="618"/>
                  </a:lnTo>
                  <a:lnTo>
                    <a:pt x="1720" y="586"/>
                  </a:lnTo>
                  <a:lnTo>
                    <a:pt x="1710" y="556"/>
                  </a:lnTo>
                  <a:lnTo>
                    <a:pt x="1700" y="525"/>
                  </a:lnTo>
                  <a:lnTo>
                    <a:pt x="1691" y="494"/>
                  </a:lnTo>
                  <a:lnTo>
                    <a:pt x="1680" y="462"/>
                  </a:lnTo>
                  <a:lnTo>
                    <a:pt x="1670" y="430"/>
                  </a:lnTo>
                  <a:lnTo>
                    <a:pt x="1660" y="398"/>
                  </a:lnTo>
                  <a:lnTo>
                    <a:pt x="1650" y="365"/>
                  </a:lnTo>
                  <a:lnTo>
                    <a:pt x="1644" y="347"/>
                  </a:lnTo>
                  <a:lnTo>
                    <a:pt x="1638" y="329"/>
                  </a:lnTo>
                  <a:lnTo>
                    <a:pt x="1630" y="310"/>
                  </a:lnTo>
                  <a:lnTo>
                    <a:pt x="1623" y="293"/>
                  </a:lnTo>
                  <a:lnTo>
                    <a:pt x="1614" y="276"/>
                  </a:lnTo>
                  <a:lnTo>
                    <a:pt x="1605" y="260"/>
                  </a:lnTo>
                  <a:lnTo>
                    <a:pt x="1596" y="244"/>
                  </a:lnTo>
                  <a:lnTo>
                    <a:pt x="1585" y="228"/>
                  </a:lnTo>
                  <a:lnTo>
                    <a:pt x="1575" y="214"/>
                  </a:lnTo>
                  <a:lnTo>
                    <a:pt x="1564" y="199"/>
                  </a:lnTo>
                  <a:lnTo>
                    <a:pt x="1552" y="185"/>
                  </a:lnTo>
                  <a:lnTo>
                    <a:pt x="1540" y="173"/>
                  </a:lnTo>
                  <a:lnTo>
                    <a:pt x="1527" y="160"/>
                  </a:lnTo>
                  <a:lnTo>
                    <a:pt x="1513" y="148"/>
                  </a:lnTo>
                  <a:lnTo>
                    <a:pt x="1499" y="136"/>
                  </a:lnTo>
                  <a:lnTo>
                    <a:pt x="1486" y="126"/>
                  </a:lnTo>
                  <a:lnTo>
                    <a:pt x="1471" y="115"/>
                  </a:lnTo>
                  <a:lnTo>
                    <a:pt x="1455" y="106"/>
                  </a:lnTo>
                  <a:lnTo>
                    <a:pt x="1440" y="97"/>
                  </a:lnTo>
                  <a:lnTo>
                    <a:pt x="1424" y="89"/>
                  </a:lnTo>
                  <a:lnTo>
                    <a:pt x="1406" y="81"/>
                  </a:lnTo>
                  <a:lnTo>
                    <a:pt x="1389" y="74"/>
                  </a:lnTo>
                  <a:lnTo>
                    <a:pt x="1372" y="67"/>
                  </a:lnTo>
                  <a:lnTo>
                    <a:pt x="1354" y="61"/>
                  </a:lnTo>
                  <a:lnTo>
                    <a:pt x="1335" y="57"/>
                  </a:lnTo>
                  <a:lnTo>
                    <a:pt x="1317" y="52"/>
                  </a:lnTo>
                  <a:lnTo>
                    <a:pt x="1298" y="48"/>
                  </a:lnTo>
                  <a:lnTo>
                    <a:pt x="1278" y="45"/>
                  </a:lnTo>
                  <a:lnTo>
                    <a:pt x="1259" y="42"/>
                  </a:lnTo>
                  <a:lnTo>
                    <a:pt x="1238" y="41"/>
                  </a:lnTo>
                  <a:lnTo>
                    <a:pt x="1217" y="40"/>
                  </a:lnTo>
                  <a:lnTo>
                    <a:pt x="1197" y="40"/>
                  </a:lnTo>
                  <a:lnTo>
                    <a:pt x="1007" y="40"/>
                  </a:lnTo>
                  <a:lnTo>
                    <a:pt x="1002" y="39"/>
                  </a:lnTo>
                  <a:close/>
                  <a:moveTo>
                    <a:pt x="716" y="2237"/>
                  </a:moveTo>
                  <a:lnTo>
                    <a:pt x="680" y="2236"/>
                  </a:lnTo>
                  <a:lnTo>
                    <a:pt x="646" y="2234"/>
                  </a:lnTo>
                  <a:lnTo>
                    <a:pt x="630" y="2232"/>
                  </a:lnTo>
                  <a:lnTo>
                    <a:pt x="614" y="2228"/>
                  </a:lnTo>
                  <a:lnTo>
                    <a:pt x="598" y="2225"/>
                  </a:lnTo>
                  <a:lnTo>
                    <a:pt x="583" y="2221"/>
                  </a:lnTo>
                  <a:lnTo>
                    <a:pt x="569" y="2217"/>
                  </a:lnTo>
                  <a:lnTo>
                    <a:pt x="554" y="2212"/>
                  </a:lnTo>
                  <a:lnTo>
                    <a:pt x="540" y="2206"/>
                  </a:lnTo>
                  <a:lnTo>
                    <a:pt x="528" y="2199"/>
                  </a:lnTo>
                  <a:lnTo>
                    <a:pt x="514" y="2193"/>
                  </a:lnTo>
                  <a:lnTo>
                    <a:pt x="501" y="2186"/>
                  </a:lnTo>
                  <a:lnTo>
                    <a:pt x="490" y="2178"/>
                  </a:lnTo>
                  <a:lnTo>
                    <a:pt x="477" y="2170"/>
                  </a:lnTo>
                  <a:lnTo>
                    <a:pt x="466" y="2160"/>
                  </a:lnTo>
                  <a:lnTo>
                    <a:pt x="454" y="2150"/>
                  </a:lnTo>
                  <a:lnTo>
                    <a:pt x="443" y="2140"/>
                  </a:lnTo>
                  <a:lnTo>
                    <a:pt x="433" y="2129"/>
                  </a:lnTo>
                  <a:lnTo>
                    <a:pt x="422" y="2117"/>
                  </a:lnTo>
                  <a:lnTo>
                    <a:pt x="412" y="2105"/>
                  </a:lnTo>
                  <a:lnTo>
                    <a:pt x="402" y="2092"/>
                  </a:lnTo>
                  <a:lnTo>
                    <a:pt x="392" y="2078"/>
                  </a:lnTo>
                  <a:lnTo>
                    <a:pt x="373" y="2049"/>
                  </a:lnTo>
                  <a:lnTo>
                    <a:pt x="356" y="2017"/>
                  </a:lnTo>
                  <a:lnTo>
                    <a:pt x="337" y="1983"/>
                  </a:lnTo>
                  <a:lnTo>
                    <a:pt x="321" y="1945"/>
                  </a:lnTo>
                  <a:lnTo>
                    <a:pt x="288" y="1866"/>
                  </a:lnTo>
                  <a:lnTo>
                    <a:pt x="256" y="1784"/>
                  </a:lnTo>
                  <a:lnTo>
                    <a:pt x="226" y="1703"/>
                  </a:lnTo>
                  <a:lnTo>
                    <a:pt x="196" y="1621"/>
                  </a:lnTo>
                  <a:lnTo>
                    <a:pt x="168" y="1540"/>
                  </a:lnTo>
                  <a:lnTo>
                    <a:pt x="140" y="1457"/>
                  </a:lnTo>
                  <a:lnTo>
                    <a:pt x="113" y="1376"/>
                  </a:lnTo>
                  <a:lnTo>
                    <a:pt x="85" y="1294"/>
                  </a:lnTo>
                  <a:lnTo>
                    <a:pt x="44" y="1169"/>
                  </a:lnTo>
                  <a:lnTo>
                    <a:pt x="35" y="1141"/>
                  </a:lnTo>
                  <a:lnTo>
                    <a:pt x="26" y="1112"/>
                  </a:lnTo>
                  <a:lnTo>
                    <a:pt x="20" y="1083"/>
                  </a:lnTo>
                  <a:lnTo>
                    <a:pt x="14" y="1055"/>
                  </a:lnTo>
                  <a:lnTo>
                    <a:pt x="9" y="1026"/>
                  </a:lnTo>
                  <a:lnTo>
                    <a:pt x="5" y="997"/>
                  </a:lnTo>
                  <a:lnTo>
                    <a:pt x="2" y="970"/>
                  </a:lnTo>
                  <a:lnTo>
                    <a:pt x="0" y="941"/>
                  </a:lnTo>
                  <a:lnTo>
                    <a:pt x="0" y="913"/>
                  </a:lnTo>
                  <a:lnTo>
                    <a:pt x="0" y="884"/>
                  </a:lnTo>
                  <a:lnTo>
                    <a:pt x="1" y="855"/>
                  </a:lnTo>
                  <a:lnTo>
                    <a:pt x="4" y="828"/>
                  </a:lnTo>
                  <a:lnTo>
                    <a:pt x="7" y="799"/>
                  </a:lnTo>
                  <a:lnTo>
                    <a:pt x="10" y="770"/>
                  </a:lnTo>
                  <a:lnTo>
                    <a:pt x="16" y="743"/>
                  </a:lnTo>
                  <a:lnTo>
                    <a:pt x="23" y="714"/>
                  </a:lnTo>
                  <a:lnTo>
                    <a:pt x="29" y="692"/>
                  </a:lnTo>
                  <a:lnTo>
                    <a:pt x="36" y="671"/>
                  </a:lnTo>
                  <a:lnTo>
                    <a:pt x="43" y="650"/>
                  </a:lnTo>
                  <a:lnTo>
                    <a:pt x="51" y="629"/>
                  </a:lnTo>
                  <a:lnTo>
                    <a:pt x="59" y="610"/>
                  </a:lnTo>
                  <a:lnTo>
                    <a:pt x="68" y="590"/>
                  </a:lnTo>
                  <a:lnTo>
                    <a:pt x="77" y="571"/>
                  </a:lnTo>
                  <a:lnTo>
                    <a:pt x="87" y="552"/>
                  </a:lnTo>
                  <a:lnTo>
                    <a:pt x="99" y="534"/>
                  </a:lnTo>
                  <a:lnTo>
                    <a:pt x="109" y="517"/>
                  </a:lnTo>
                  <a:lnTo>
                    <a:pt x="122" y="500"/>
                  </a:lnTo>
                  <a:lnTo>
                    <a:pt x="133" y="484"/>
                  </a:lnTo>
                  <a:lnTo>
                    <a:pt x="158" y="451"/>
                  </a:lnTo>
                  <a:lnTo>
                    <a:pt x="186" y="420"/>
                  </a:lnTo>
                  <a:lnTo>
                    <a:pt x="213" y="392"/>
                  </a:lnTo>
                  <a:lnTo>
                    <a:pt x="243" y="364"/>
                  </a:lnTo>
                  <a:lnTo>
                    <a:pt x="273" y="338"/>
                  </a:lnTo>
                  <a:lnTo>
                    <a:pt x="304" y="313"/>
                  </a:lnTo>
                  <a:lnTo>
                    <a:pt x="335" y="289"/>
                  </a:lnTo>
                  <a:lnTo>
                    <a:pt x="366" y="264"/>
                  </a:lnTo>
                  <a:lnTo>
                    <a:pt x="397" y="243"/>
                  </a:lnTo>
                  <a:lnTo>
                    <a:pt x="429" y="221"/>
                  </a:lnTo>
                  <a:lnTo>
                    <a:pt x="461" y="199"/>
                  </a:lnTo>
                  <a:lnTo>
                    <a:pt x="495" y="180"/>
                  </a:lnTo>
                  <a:lnTo>
                    <a:pt x="529" y="161"/>
                  </a:lnTo>
                  <a:lnTo>
                    <a:pt x="563" y="143"/>
                  </a:lnTo>
                  <a:lnTo>
                    <a:pt x="598" y="127"/>
                  </a:lnTo>
                  <a:lnTo>
                    <a:pt x="632" y="111"/>
                  </a:lnTo>
                  <a:lnTo>
                    <a:pt x="668" y="97"/>
                  </a:lnTo>
                  <a:lnTo>
                    <a:pt x="704" y="83"/>
                  </a:lnTo>
                  <a:lnTo>
                    <a:pt x="740" y="71"/>
                  </a:lnTo>
                  <a:lnTo>
                    <a:pt x="776" y="59"/>
                  </a:lnTo>
                  <a:lnTo>
                    <a:pt x="812" y="48"/>
                  </a:lnTo>
                  <a:lnTo>
                    <a:pt x="849" y="37"/>
                  </a:lnTo>
                  <a:lnTo>
                    <a:pt x="921" y="18"/>
                  </a:lnTo>
                  <a:lnTo>
                    <a:pt x="992" y="1"/>
                  </a:lnTo>
                  <a:lnTo>
                    <a:pt x="1002" y="1"/>
                  </a:lnTo>
                  <a:lnTo>
                    <a:pt x="1007" y="0"/>
                  </a:lnTo>
                  <a:lnTo>
                    <a:pt x="1197" y="0"/>
                  </a:lnTo>
                  <a:lnTo>
                    <a:pt x="1197" y="0"/>
                  </a:lnTo>
                  <a:lnTo>
                    <a:pt x="1220" y="1"/>
                  </a:lnTo>
                  <a:lnTo>
                    <a:pt x="1241" y="2"/>
                  </a:lnTo>
                  <a:lnTo>
                    <a:pt x="1263" y="3"/>
                  </a:lnTo>
                  <a:lnTo>
                    <a:pt x="1285" y="6"/>
                  </a:lnTo>
                  <a:lnTo>
                    <a:pt x="1306" y="10"/>
                  </a:lnTo>
                  <a:lnTo>
                    <a:pt x="1327" y="13"/>
                  </a:lnTo>
                  <a:lnTo>
                    <a:pt x="1347" y="19"/>
                  </a:lnTo>
                  <a:lnTo>
                    <a:pt x="1367" y="24"/>
                  </a:lnTo>
                  <a:lnTo>
                    <a:pt x="1386" y="31"/>
                  </a:lnTo>
                  <a:lnTo>
                    <a:pt x="1405" y="37"/>
                  </a:lnTo>
                  <a:lnTo>
                    <a:pt x="1424" y="45"/>
                  </a:lnTo>
                  <a:lnTo>
                    <a:pt x="1442" y="53"/>
                  </a:lnTo>
                  <a:lnTo>
                    <a:pt x="1459" y="63"/>
                  </a:lnTo>
                  <a:lnTo>
                    <a:pt x="1476" y="73"/>
                  </a:lnTo>
                  <a:lnTo>
                    <a:pt x="1494" y="83"/>
                  </a:lnTo>
                  <a:lnTo>
                    <a:pt x="1510" y="94"/>
                  </a:lnTo>
                  <a:lnTo>
                    <a:pt x="1525" y="106"/>
                  </a:lnTo>
                  <a:lnTo>
                    <a:pt x="1540" y="118"/>
                  </a:lnTo>
                  <a:lnTo>
                    <a:pt x="1554" y="131"/>
                  </a:lnTo>
                  <a:lnTo>
                    <a:pt x="1568" y="145"/>
                  </a:lnTo>
                  <a:lnTo>
                    <a:pt x="1582" y="159"/>
                  </a:lnTo>
                  <a:lnTo>
                    <a:pt x="1595" y="174"/>
                  </a:lnTo>
                  <a:lnTo>
                    <a:pt x="1606" y="189"/>
                  </a:lnTo>
                  <a:lnTo>
                    <a:pt x="1618" y="205"/>
                  </a:lnTo>
                  <a:lnTo>
                    <a:pt x="1629" y="222"/>
                  </a:lnTo>
                  <a:lnTo>
                    <a:pt x="1639" y="239"/>
                  </a:lnTo>
                  <a:lnTo>
                    <a:pt x="1650" y="258"/>
                  </a:lnTo>
                  <a:lnTo>
                    <a:pt x="1658" y="276"/>
                  </a:lnTo>
                  <a:lnTo>
                    <a:pt x="1667" y="294"/>
                  </a:lnTo>
                  <a:lnTo>
                    <a:pt x="1675" y="314"/>
                  </a:lnTo>
                  <a:lnTo>
                    <a:pt x="1682" y="334"/>
                  </a:lnTo>
                  <a:lnTo>
                    <a:pt x="1688" y="354"/>
                  </a:lnTo>
                  <a:lnTo>
                    <a:pt x="1698" y="386"/>
                  </a:lnTo>
                  <a:lnTo>
                    <a:pt x="1707" y="418"/>
                  </a:lnTo>
                  <a:lnTo>
                    <a:pt x="1717" y="450"/>
                  </a:lnTo>
                  <a:lnTo>
                    <a:pt x="1728" y="482"/>
                  </a:lnTo>
                  <a:lnTo>
                    <a:pt x="1738" y="513"/>
                  </a:lnTo>
                  <a:lnTo>
                    <a:pt x="1748" y="544"/>
                  </a:lnTo>
                  <a:lnTo>
                    <a:pt x="1758" y="575"/>
                  </a:lnTo>
                  <a:lnTo>
                    <a:pt x="1768" y="607"/>
                  </a:lnTo>
                  <a:lnTo>
                    <a:pt x="1776" y="638"/>
                  </a:lnTo>
                  <a:lnTo>
                    <a:pt x="1785" y="671"/>
                  </a:lnTo>
                  <a:lnTo>
                    <a:pt x="1792" y="703"/>
                  </a:lnTo>
                  <a:lnTo>
                    <a:pt x="1799" y="735"/>
                  </a:lnTo>
                  <a:lnTo>
                    <a:pt x="1806" y="767"/>
                  </a:lnTo>
                  <a:lnTo>
                    <a:pt x="1813" y="799"/>
                  </a:lnTo>
                  <a:lnTo>
                    <a:pt x="1819" y="831"/>
                  </a:lnTo>
                  <a:lnTo>
                    <a:pt x="1825" y="863"/>
                  </a:lnTo>
                  <a:lnTo>
                    <a:pt x="1839" y="930"/>
                  </a:lnTo>
                  <a:lnTo>
                    <a:pt x="1853" y="996"/>
                  </a:lnTo>
                  <a:lnTo>
                    <a:pt x="1865" y="1064"/>
                  </a:lnTo>
                  <a:lnTo>
                    <a:pt x="1877" y="1133"/>
                  </a:lnTo>
                  <a:lnTo>
                    <a:pt x="1881" y="1167"/>
                  </a:lnTo>
                  <a:lnTo>
                    <a:pt x="1886" y="1202"/>
                  </a:lnTo>
                  <a:lnTo>
                    <a:pt x="1889" y="1236"/>
                  </a:lnTo>
                  <a:lnTo>
                    <a:pt x="1893" y="1270"/>
                  </a:lnTo>
                  <a:lnTo>
                    <a:pt x="1895" y="1305"/>
                  </a:lnTo>
                  <a:lnTo>
                    <a:pt x="1897" y="1340"/>
                  </a:lnTo>
                  <a:lnTo>
                    <a:pt x="1899" y="1375"/>
                  </a:lnTo>
                  <a:lnTo>
                    <a:pt x="1897" y="1410"/>
                  </a:lnTo>
                  <a:lnTo>
                    <a:pt x="1897" y="1436"/>
                  </a:lnTo>
                  <a:lnTo>
                    <a:pt x="1896" y="1462"/>
                  </a:lnTo>
                  <a:lnTo>
                    <a:pt x="1894" y="1487"/>
                  </a:lnTo>
                  <a:lnTo>
                    <a:pt x="1891" y="1511"/>
                  </a:lnTo>
                  <a:lnTo>
                    <a:pt x="1887" y="1535"/>
                  </a:lnTo>
                  <a:lnTo>
                    <a:pt x="1883" y="1559"/>
                  </a:lnTo>
                  <a:lnTo>
                    <a:pt x="1878" y="1583"/>
                  </a:lnTo>
                  <a:lnTo>
                    <a:pt x="1872" y="1606"/>
                  </a:lnTo>
                  <a:lnTo>
                    <a:pt x="1865" y="1628"/>
                  </a:lnTo>
                  <a:lnTo>
                    <a:pt x="1858" y="1651"/>
                  </a:lnTo>
                  <a:lnTo>
                    <a:pt x="1850" y="1673"/>
                  </a:lnTo>
                  <a:lnTo>
                    <a:pt x="1842" y="1694"/>
                  </a:lnTo>
                  <a:lnTo>
                    <a:pt x="1833" y="1714"/>
                  </a:lnTo>
                  <a:lnTo>
                    <a:pt x="1823" y="1735"/>
                  </a:lnTo>
                  <a:lnTo>
                    <a:pt x="1813" y="1756"/>
                  </a:lnTo>
                  <a:lnTo>
                    <a:pt x="1801" y="1775"/>
                  </a:lnTo>
                  <a:lnTo>
                    <a:pt x="1788" y="1793"/>
                  </a:lnTo>
                  <a:lnTo>
                    <a:pt x="1776" y="1813"/>
                  </a:lnTo>
                  <a:lnTo>
                    <a:pt x="1762" y="1831"/>
                  </a:lnTo>
                  <a:lnTo>
                    <a:pt x="1748" y="1848"/>
                  </a:lnTo>
                  <a:lnTo>
                    <a:pt x="1732" y="1867"/>
                  </a:lnTo>
                  <a:lnTo>
                    <a:pt x="1717" y="1884"/>
                  </a:lnTo>
                  <a:lnTo>
                    <a:pt x="1700" y="1900"/>
                  </a:lnTo>
                  <a:lnTo>
                    <a:pt x="1683" y="1916"/>
                  </a:lnTo>
                  <a:lnTo>
                    <a:pt x="1665" y="1932"/>
                  </a:lnTo>
                  <a:lnTo>
                    <a:pt x="1646" y="1948"/>
                  </a:lnTo>
                  <a:lnTo>
                    <a:pt x="1627" y="1963"/>
                  </a:lnTo>
                  <a:lnTo>
                    <a:pt x="1606" y="1978"/>
                  </a:lnTo>
                  <a:lnTo>
                    <a:pt x="1585" y="1992"/>
                  </a:lnTo>
                  <a:lnTo>
                    <a:pt x="1564" y="2006"/>
                  </a:lnTo>
                  <a:lnTo>
                    <a:pt x="1542" y="2019"/>
                  </a:lnTo>
                  <a:lnTo>
                    <a:pt x="1518" y="2033"/>
                  </a:lnTo>
                  <a:lnTo>
                    <a:pt x="1475" y="2056"/>
                  </a:lnTo>
                  <a:lnTo>
                    <a:pt x="1432" y="2077"/>
                  </a:lnTo>
                  <a:lnTo>
                    <a:pt x="1388" y="2095"/>
                  </a:lnTo>
                  <a:lnTo>
                    <a:pt x="1343" y="2113"/>
                  </a:lnTo>
                  <a:lnTo>
                    <a:pt x="1300" y="2129"/>
                  </a:lnTo>
                  <a:lnTo>
                    <a:pt x="1256" y="2143"/>
                  </a:lnTo>
                  <a:lnTo>
                    <a:pt x="1211" y="2157"/>
                  </a:lnTo>
                  <a:lnTo>
                    <a:pt x="1168" y="2168"/>
                  </a:lnTo>
                  <a:lnTo>
                    <a:pt x="1124" y="2180"/>
                  </a:lnTo>
                  <a:lnTo>
                    <a:pt x="1081" y="2189"/>
                  </a:lnTo>
                  <a:lnTo>
                    <a:pt x="1037" y="2198"/>
                  </a:lnTo>
                  <a:lnTo>
                    <a:pt x="995" y="2205"/>
                  </a:lnTo>
                  <a:lnTo>
                    <a:pt x="911" y="2219"/>
                  </a:lnTo>
                  <a:lnTo>
                    <a:pt x="829" y="2229"/>
                  </a:lnTo>
                  <a:lnTo>
                    <a:pt x="800" y="2233"/>
                  </a:lnTo>
                  <a:lnTo>
                    <a:pt x="770" y="2236"/>
                  </a:lnTo>
                  <a:lnTo>
                    <a:pt x="742" y="2237"/>
                  </a:lnTo>
                  <a:lnTo>
                    <a:pt x="716" y="22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2118657D-85A0-4B18-A850-2A9979D7C86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7820" y="5224921"/>
              <a:ext cx="707202" cy="623454"/>
            </a:xfrm>
            <a:custGeom>
              <a:avLst/>
              <a:gdLst>
                <a:gd name="T0" fmla="*/ 311 w 1066"/>
                <a:gd name="T1" fmla="*/ 63 h 943"/>
                <a:gd name="T2" fmla="*/ 228 w 1066"/>
                <a:gd name="T3" fmla="*/ 103 h 943"/>
                <a:gd name="T4" fmla="*/ 151 w 1066"/>
                <a:gd name="T5" fmla="*/ 166 h 943"/>
                <a:gd name="T6" fmla="*/ 73 w 1066"/>
                <a:gd name="T7" fmla="*/ 286 h 943"/>
                <a:gd name="T8" fmla="*/ 40 w 1066"/>
                <a:gd name="T9" fmla="*/ 423 h 943"/>
                <a:gd name="T10" fmla="*/ 56 w 1066"/>
                <a:gd name="T11" fmla="*/ 572 h 943"/>
                <a:gd name="T12" fmla="*/ 112 w 1066"/>
                <a:gd name="T13" fmla="*/ 708 h 943"/>
                <a:gd name="T14" fmla="*/ 201 w 1066"/>
                <a:gd name="T15" fmla="*/ 801 h 943"/>
                <a:gd name="T16" fmla="*/ 326 w 1066"/>
                <a:gd name="T17" fmla="*/ 865 h 943"/>
                <a:gd name="T18" fmla="*/ 475 w 1066"/>
                <a:gd name="T19" fmla="*/ 899 h 943"/>
                <a:gd name="T20" fmla="*/ 609 w 1066"/>
                <a:gd name="T21" fmla="*/ 901 h 943"/>
                <a:gd name="T22" fmla="*/ 737 w 1066"/>
                <a:gd name="T23" fmla="*/ 884 h 943"/>
                <a:gd name="T24" fmla="*/ 914 w 1066"/>
                <a:gd name="T25" fmla="*/ 835 h 943"/>
                <a:gd name="T26" fmla="*/ 972 w 1066"/>
                <a:gd name="T27" fmla="*/ 796 h 943"/>
                <a:gd name="T28" fmla="*/ 1004 w 1066"/>
                <a:gd name="T29" fmla="*/ 755 h 943"/>
                <a:gd name="T30" fmla="*/ 1022 w 1066"/>
                <a:gd name="T31" fmla="*/ 705 h 943"/>
                <a:gd name="T32" fmla="*/ 1022 w 1066"/>
                <a:gd name="T33" fmla="*/ 610 h 943"/>
                <a:gd name="T34" fmla="*/ 988 w 1066"/>
                <a:gd name="T35" fmla="*/ 477 h 943"/>
                <a:gd name="T36" fmla="*/ 938 w 1066"/>
                <a:gd name="T37" fmla="*/ 360 h 943"/>
                <a:gd name="T38" fmla="*/ 875 w 1066"/>
                <a:gd name="T39" fmla="*/ 261 h 943"/>
                <a:gd name="T40" fmla="*/ 798 w 1066"/>
                <a:gd name="T41" fmla="*/ 180 h 943"/>
                <a:gd name="T42" fmla="*/ 709 w 1066"/>
                <a:gd name="T43" fmla="*/ 116 h 943"/>
                <a:gd name="T44" fmla="*/ 604 w 1066"/>
                <a:gd name="T45" fmla="*/ 70 h 943"/>
                <a:gd name="T46" fmla="*/ 490 w 1066"/>
                <a:gd name="T47" fmla="*/ 44 h 943"/>
                <a:gd name="T48" fmla="*/ 408 w 1066"/>
                <a:gd name="T49" fmla="*/ 40 h 943"/>
                <a:gd name="T50" fmla="*/ 484 w 1066"/>
                <a:gd name="T51" fmla="*/ 939 h 943"/>
                <a:gd name="T52" fmla="*/ 311 w 1066"/>
                <a:gd name="T53" fmla="*/ 901 h 943"/>
                <a:gd name="T54" fmla="*/ 175 w 1066"/>
                <a:gd name="T55" fmla="*/ 830 h 943"/>
                <a:gd name="T56" fmla="*/ 79 w 1066"/>
                <a:gd name="T57" fmla="*/ 728 h 943"/>
                <a:gd name="T58" fmla="*/ 18 w 1066"/>
                <a:gd name="T59" fmla="*/ 583 h 943"/>
                <a:gd name="T60" fmla="*/ 1 w 1066"/>
                <a:gd name="T61" fmla="*/ 420 h 943"/>
                <a:gd name="T62" fmla="*/ 38 w 1066"/>
                <a:gd name="T63" fmla="*/ 269 h 943"/>
                <a:gd name="T64" fmla="*/ 121 w 1066"/>
                <a:gd name="T65" fmla="*/ 140 h 943"/>
                <a:gd name="T66" fmla="*/ 205 w 1066"/>
                <a:gd name="T67" fmla="*/ 70 h 943"/>
                <a:gd name="T68" fmla="*/ 295 w 1066"/>
                <a:gd name="T69" fmla="*/ 27 h 943"/>
                <a:gd name="T70" fmla="*/ 399 w 1066"/>
                <a:gd name="T71" fmla="*/ 0 h 943"/>
                <a:gd name="T72" fmla="*/ 469 w 1066"/>
                <a:gd name="T73" fmla="*/ 3 h 943"/>
                <a:gd name="T74" fmla="*/ 593 w 1066"/>
                <a:gd name="T75" fmla="*/ 24 h 943"/>
                <a:gd name="T76" fmla="*/ 705 w 1066"/>
                <a:gd name="T77" fmla="*/ 70 h 943"/>
                <a:gd name="T78" fmla="*/ 804 w 1066"/>
                <a:gd name="T79" fmla="*/ 135 h 943"/>
                <a:gd name="T80" fmla="*/ 889 w 1066"/>
                <a:gd name="T81" fmla="*/ 218 h 943"/>
                <a:gd name="T82" fmla="*/ 959 w 1066"/>
                <a:gd name="T83" fmla="*/ 319 h 943"/>
                <a:gd name="T84" fmla="*/ 1015 w 1066"/>
                <a:gd name="T85" fmla="*/ 437 h 943"/>
                <a:gd name="T86" fmla="*/ 1055 w 1066"/>
                <a:gd name="T87" fmla="*/ 575 h 943"/>
                <a:gd name="T88" fmla="*/ 1066 w 1066"/>
                <a:gd name="T89" fmla="*/ 649 h 943"/>
                <a:gd name="T90" fmla="*/ 1060 w 1066"/>
                <a:gd name="T91" fmla="*/ 716 h 943"/>
                <a:gd name="T92" fmla="*/ 1038 w 1066"/>
                <a:gd name="T93" fmla="*/ 774 h 943"/>
                <a:gd name="T94" fmla="*/ 1000 w 1066"/>
                <a:gd name="T95" fmla="*/ 822 h 943"/>
                <a:gd name="T96" fmla="*/ 947 w 1066"/>
                <a:gd name="T97" fmla="*/ 861 h 943"/>
                <a:gd name="T98" fmla="*/ 846 w 1066"/>
                <a:gd name="T99" fmla="*/ 900 h 943"/>
                <a:gd name="T100" fmla="*/ 668 w 1066"/>
                <a:gd name="T101" fmla="*/ 936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66" h="943">
                  <a:moveTo>
                    <a:pt x="393" y="39"/>
                  </a:moveTo>
                  <a:lnTo>
                    <a:pt x="392" y="39"/>
                  </a:lnTo>
                  <a:lnTo>
                    <a:pt x="360" y="47"/>
                  </a:lnTo>
                  <a:lnTo>
                    <a:pt x="327" y="57"/>
                  </a:lnTo>
                  <a:lnTo>
                    <a:pt x="311" y="63"/>
                  </a:lnTo>
                  <a:lnTo>
                    <a:pt x="294" y="70"/>
                  </a:lnTo>
                  <a:lnTo>
                    <a:pt x="276" y="77"/>
                  </a:lnTo>
                  <a:lnTo>
                    <a:pt x="260" y="85"/>
                  </a:lnTo>
                  <a:lnTo>
                    <a:pt x="244" y="94"/>
                  </a:lnTo>
                  <a:lnTo>
                    <a:pt x="228" y="103"/>
                  </a:lnTo>
                  <a:lnTo>
                    <a:pt x="212" y="113"/>
                  </a:lnTo>
                  <a:lnTo>
                    <a:pt x="196" y="125"/>
                  </a:lnTo>
                  <a:lnTo>
                    <a:pt x="181" y="138"/>
                  </a:lnTo>
                  <a:lnTo>
                    <a:pt x="166" y="151"/>
                  </a:lnTo>
                  <a:lnTo>
                    <a:pt x="151" y="166"/>
                  </a:lnTo>
                  <a:lnTo>
                    <a:pt x="138" y="182"/>
                  </a:lnTo>
                  <a:lnTo>
                    <a:pt x="118" y="208"/>
                  </a:lnTo>
                  <a:lnTo>
                    <a:pt x="102" y="233"/>
                  </a:lnTo>
                  <a:lnTo>
                    <a:pt x="87" y="259"/>
                  </a:lnTo>
                  <a:lnTo>
                    <a:pt x="73" y="286"/>
                  </a:lnTo>
                  <a:lnTo>
                    <a:pt x="63" y="312"/>
                  </a:lnTo>
                  <a:lnTo>
                    <a:pt x="54" y="338"/>
                  </a:lnTo>
                  <a:lnTo>
                    <a:pt x="47" y="366"/>
                  </a:lnTo>
                  <a:lnTo>
                    <a:pt x="42" y="394"/>
                  </a:lnTo>
                  <a:lnTo>
                    <a:pt x="40" y="423"/>
                  </a:lnTo>
                  <a:lnTo>
                    <a:pt x="39" y="452"/>
                  </a:lnTo>
                  <a:lnTo>
                    <a:pt x="40" y="482"/>
                  </a:lnTo>
                  <a:lnTo>
                    <a:pt x="43" y="511"/>
                  </a:lnTo>
                  <a:lnTo>
                    <a:pt x="49" y="541"/>
                  </a:lnTo>
                  <a:lnTo>
                    <a:pt x="56" y="572"/>
                  </a:lnTo>
                  <a:lnTo>
                    <a:pt x="66" y="604"/>
                  </a:lnTo>
                  <a:lnTo>
                    <a:pt x="77" y="636"/>
                  </a:lnTo>
                  <a:lnTo>
                    <a:pt x="88" y="662"/>
                  </a:lnTo>
                  <a:lnTo>
                    <a:pt x="100" y="685"/>
                  </a:lnTo>
                  <a:lnTo>
                    <a:pt x="112" y="708"/>
                  </a:lnTo>
                  <a:lnTo>
                    <a:pt x="127" y="728"/>
                  </a:lnTo>
                  <a:lnTo>
                    <a:pt x="143" y="748"/>
                  </a:lnTo>
                  <a:lnTo>
                    <a:pt x="160" y="767"/>
                  </a:lnTo>
                  <a:lnTo>
                    <a:pt x="180" y="784"/>
                  </a:lnTo>
                  <a:lnTo>
                    <a:pt x="201" y="801"/>
                  </a:lnTo>
                  <a:lnTo>
                    <a:pt x="222" y="815"/>
                  </a:lnTo>
                  <a:lnTo>
                    <a:pt x="245" y="830"/>
                  </a:lnTo>
                  <a:lnTo>
                    <a:pt x="271" y="843"/>
                  </a:lnTo>
                  <a:lnTo>
                    <a:pt x="297" y="854"/>
                  </a:lnTo>
                  <a:lnTo>
                    <a:pt x="326" y="865"/>
                  </a:lnTo>
                  <a:lnTo>
                    <a:pt x="356" y="875"/>
                  </a:lnTo>
                  <a:lnTo>
                    <a:pt x="386" y="883"/>
                  </a:lnTo>
                  <a:lnTo>
                    <a:pt x="420" y="890"/>
                  </a:lnTo>
                  <a:lnTo>
                    <a:pt x="447" y="896"/>
                  </a:lnTo>
                  <a:lnTo>
                    <a:pt x="475" y="899"/>
                  </a:lnTo>
                  <a:lnTo>
                    <a:pt x="502" y="901"/>
                  </a:lnTo>
                  <a:lnTo>
                    <a:pt x="529" y="904"/>
                  </a:lnTo>
                  <a:lnTo>
                    <a:pt x="556" y="904"/>
                  </a:lnTo>
                  <a:lnTo>
                    <a:pt x="583" y="904"/>
                  </a:lnTo>
                  <a:lnTo>
                    <a:pt x="609" y="901"/>
                  </a:lnTo>
                  <a:lnTo>
                    <a:pt x="635" y="899"/>
                  </a:lnTo>
                  <a:lnTo>
                    <a:pt x="661" y="897"/>
                  </a:lnTo>
                  <a:lnTo>
                    <a:pt x="687" y="893"/>
                  </a:lnTo>
                  <a:lnTo>
                    <a:pt x="712" y="889"/>
                  </a:lnTo>
                  <a:lnTo>
                    <a:pt x="737" y="884"/>
                  </a:lnTo>
                  <a:lnTo>
                    <a:pt x="788" y="874"/>
                  </a:lnTo>
                  <a:lnTo>
                    <a:pt x="837" y="862"/>
                  </a:lnTo>
                  <a:lnTo>
                    <a:pt x="865" y="854"/>
                  </a:lnTo>
                  <a:lnTo>
                    <a:pt x="891" y="845"/>
                  </a:lnTo>
                  <a:lnTo>
                    <a:pt x="914" y="835"/>
                  </a:lnTo>
                  <a:lnTo>
                    <a:pt x="936" y="822"/>
                  </a:lnTo>
                  <a:lnTo>
                    <a:pt x="945" y="817"/>
                  </a:lnTo>
                  <a:lnTo>
                    <a:pt x="954" y="810"/>
                  </a:lnTo>
                  <a:lnTo>
                    <a:pt x="963" y="803"/>
                  </a:lnTo>
                  <a:lnTo>
                    <a:pt x="972" y="796"/>
                  </a:lnTo>
                  <a:lnTo>
                    <a:pt x="980" y="788"/>
                  </a:lnTo>
                  <a:lnTo>
                    <a:pt x="986" y="780"/>
                  </a:lnTo>
                  <a:lnTo>
                    <a:pt x="992" y="772"/>
                  </a:lnTo>
                  <a:lnTo>
                    <a:pt x="998" y="764"/>
                  </a:lnTo>
                  <a:lnTo>
                    <a:pt x="1004" y="755"/>
                  </a:lnTo>
                  <a:lnTo>
                    <a:pt x="1008" y="745"/>
                  </a:lnTo>
                  <a:lnTo>
                    <a:pt x="1013" y="736"/>
                  </a:lnTo>
                  <a:lnTo>
                    <a:pt x="1016" y="726"/>
                  </a:lnTo>
                  <a:lnTo>
                    <a:pt x="1020" y="717"/>
                  </a:lnTo>
                  <a:lnTo>
                    <a:pt x="1022" y="705"/>
                  </a:lnTo>
                  <a:lnTo>
                    <a:pt x="1024" y="695"/>
                  </a:lnTo>
                  <a:lnTo>
                    <a:pt x="1025" y="684"/>
                  </a:lnTo>
                  <a:lnTo>
                    <a:pt x="1027" y="661"/>
                  </a:lnTo>
                  <a:lnTo>
                    <a:pt x="1025" y="636"/>
                  </a:lnTo>
                  <a:lnTo>
                    <a:pt x="1022" y="610"/>
                  </a:lnTo>
                  <a:lnTo>
                    <a:pt x="1017" y="584"/>
                  </a:lnTo>
                  <a:lnTo>
                    <a:pt x="1011" y="555"/>
                  </a:lnTo>
                  <a:lnTo>
                    <a:pt x="1004" y="529"/>
                  </a:lnTo>
                  <a:lnTo>
                    <a:pt x="996" y="502"/>
                  </a:lnTo>
                  <a:lnTo>
                    <a:pt x="988" y="477"/>
                  </a:lnTo>
                  <a:lnTo>
                    <a:pt x="978" y="452"/>
                  </a:lnTo>
                  <a:lnTo>
                    <a:pt x="969" y="428"/>
                  </a:lnTo>
                  <a:lnTo>
                    <a:pt x="959" y="405"/>
                  </a:lnTo>
                  <a:lnTo>
                    <a:pt x="949" y="382"/>
                  </a:lnTo>
                  <a:lnTo>
                    <a:pt x="938" y="360"/>
                  </a:lnTo>
                  <a:lnTo>
                    <a:pt x="927" y="338"/>
                  </a:lnTo>
                  <a:lnTo>
                    <a:pt x="914" y="319"/>
                  </a:lnTo>
                  <a:lnTo>
                    <a:pt x="902" y="298"/>
                  </a:lnTo>
                  <a:lnTo>
                    <a:pt x="889" y="280"/>
                  </a:lnTo>
                  <a:lnTo>
                    <a:pt x="875" y="261"/>
                  </a:lnTo>
                  <a:lnTo>
                    <a:pt x="860" y="243"/>
                  </a:lnTo>
                  <a:lnTo>
                    <a:pt x="846" y="226"/>
                  </a:lnTo>
                  <a:lnTo>
                    <a:pt x="830" y="210"/>
                  </a:lnTo>
                  <a:lnTo>
                    <a:pt x="814" y="195"/>
                  </a:lnTo>
                  <a:lnTo>
                    <a:pt x="798" y="180"/>
                  </a:lnTo>
                  <a:lnTo>
                    <a:pt x="781" y="165"/>
                  </a:lnTo>
                  <a:lnTo>
                    <a:pt x="764" y="152"/>
                  </a:lnTo>
                  <a:lnTo>
                    <a:pt x="746" y="140"/>
                  </a:lnTo>
                  <a:lnTo>
                    <a:pt x="727" y="127"/>
                  </a:lnTo>
                  <a:lnTo>
                    <a:pt x="709" y="116"/>
                  </a:lnTo>
                  <a:lnTo>
                    <a:pt x="688" y="105"/>
                  </a:lnTo>
                  <a:lnTo>
                    <a:pt x="669" y="95"/>
                  </a:lnTo>
                  <a:lnTo>
                    <a:pt x="648" y="86"/>
                  </a:lnTo>
                  <a:lnTo>
                    <a:pt x="626" y="78"/>
                  </a:lnTo>
                  <a:lnTo>
                    <a:pt x="604" y="70"/>
                  </a:lnTo>
                  <a:lnTo>
                    <a:pt x="581" y="62"/>
                  </a:lnTo>
                  <a:lnTo>
                    <a:pt x="559" y="56"/>
                  </a:lnTo>
                  <a:lnTo>
                    <a:pt x="534" y="49"/>
                  </a:lnTo>
                  <a:lnTo>
                    <a:pt x="513" y="46"/>
                  </a:lnTo>
                  <a:lnTo>
                    <a:pt x="490" y="44"/>
                  </a:lnTo>
                  <a:lnTo>
                    <a:pt x="467" y="42"/>
                  </a:lnTo>
                  <a:lnTo>
                    <a:pt x="443" y="41"/>
                  </a:lnTo>
                  <a:lnTo>
                    <a:pt x="431" y="41"/>
                  </a:lnTo>
                  <a:lnTo>
                    <a:pt x="420" y="41"/>
                  </a:lnTo>
                  <a:lnTo>
                    <a:pt x="408" y="40"/>
                  </a:lnTo>
                  <a:lnTo>
                    <a:pt x="396" y="40"/>
                  </a:lnTo>
                  <a:lnTo>
                    <a:pt x="393" y="39"/>
                  </a:lnTo>
                  <a:close/>
                  <a:moveTo>
                    <a:pt x="555" y="943"/>
                  </a:moveTo>
                  <a:lnTo>
                    <a:pt x="520" y="943"/>
                  </a:lnTo>
                  <a:lnTo>
                    <a:pt x="484" y="939"/>
                  </a:lnTo>
                  <a:lnTo>
                    <a:pt x="448" y="936"/>
                  </a:lnTo>
                  <a:lnTo>
                    <a:pt x="413" y="929"/>
                  </a:lnTo>
                  <a:lnTo>
                    <a:pt x="377" y="921"/>
                  </a:lnTo>
                  <a:lnTo>
                    <a:pt x="343" y="912"/>
                  </a:lnTo>
                  <a:lnTo>
                    <a:pt x="311" y="901"/>
                  </a:lnTo>
                  <a:lnTo>
                    <a:pt x="281" y="890"/>
                  </a:lnTo>
                  <a:lnTo>
                    <a:pt x="252" y="877"/>
                  </a:lnTo>
                  <a:lnTo>
                    <a:pt x="225" y="862"/>
                  </a:lnTo>
                  <a:lnTo>
                    <a:pt x="199" y="848"/>
                  </a:lnTo>
                  <a:lnTo>
                    <a:pt x="175" y="830"/>
                  </a:lnTo>
                  <a:lnTo>
                    <a:pt x="152" y="813"/>
                  </a:lnTo>
                  <a:lnTo>
                    <a:pt x="132" y="794"/>
                  </a:lnTo>
                  <a:lnTo>
                    <a:pt x="113" y="773"/>
                  </a:lnTo>
                  <a:lnTo>
                    <a:pt x="95" y="751"/>
                  </a:lnTo>
                  <a:lnTo>
                    <a:pt x="79" y="728"/>
                  </a:lnTo>
                  <a:lnTo>
                    <a:pt x="65" y="703"/>
                  </a:lnTo>
                  <a:lnTo>
                    <a:pt x="52" y="678"/>
                  </a:lnTo>
                  <a:lnTo>
                    <a:pt x="40" y="650"/>
                  </a:lnTo>
                  <a:lnTo>
                    <a:pt x="29" y="616"/>
                  </a:lnTo>
                  <a:lnTo>
                    <a:pt x="18" y="583"/>
                  </a:lnTo>
                  <a:lnTo>
                    <a:pt x="10" y="548"/>
                  </a:lnTo>
                  <a:lnTo>
                    <a:pt x="4" y="516"/>
                  </a:lnTo>
                  <a:lnTo>
                    <a:pt x="1" y="483"/>
                  </a:lnTo>
                  <a:lnTo>
                    <a:pt x="0" y="451"/>
                  </a:lnTo>
                  <a:lnTo>
                    <a:pt x="1" y="420"/>
                  </a:lnTo>
                  <a:lnTo>
                    <a:pt x="4" y="389"/>
                  </a:lnTo>
                  <a:lnTo>
                    <a:pt x="9" y="358"/>
                  </a:lnTo>
                  <a:lnTo>
                    <a:pt x="17" y="328"/>
                  </a:lnTo>
                  <a:lnTo>
                    <a:pt x="26" y="298"/>
                  </a:lnTo>
                  <a:lnTo>
                    <a:pt x="38" y="269"/>
                  </a:lnTo>
                  <a:lnTo>
                    <a:pt x="52" y="241"/>
                  </a:lnTo>
                  <a:lnTo>
                    <a:pt x="68" y="212"/>
                  </a:lnTo>
                  <a:lnTo>
                    <a:pt x="86" y="185"/>
                  </a:lnTo>
                  <a:lnTo>
                    <a:pt x="107" y="158"/>
                  </a:lnTo>
                  <a:lnTo>
                    <a:pt x="121" y="140"/>
                  </a:lnTo>
                  <a:lnTo>
                    <a:pt x="138" y="124"/>
                  </a:lnTo>
                  <a:lnTo>
                    <a:pt x="154" y="109"/>
                  </a:lnTo>
                  <a:lnTo>
                    <a:pt x="171" y="95"/>
                  </a:lnTo>
                  <a:lnTo>
                    <a:pt x="188" y="81"/>
                  </a:lnTo>
                  <a:lnTo>
                    <a:pt x="205" y="70"/>
                  </a:lnTo>
                  <a:lnTo>
                    <a:pt x="222" y="60"/>
                  </a:lnTo>
                  <a:lnTo>
                    <a:pt x="241" y="50"/>
                  </a:lnTo>
                  <a:lnTo>
                    <a:pt x="259" y="41"/>
                  </a:lnTo>
                  <a:lnTo>
                    <a:pt x="276" y="34"/>
                  </a:lnTo>
                  <a:lnTo>
                    <a:pt x="295" y="27"/>
                  </a:lnTo>
                  <a:lnTo>
                    <a:pt x="313" y="21"/>
                  </a:lnTo>
                  <a:lnTo>
                    <a:pt x="349" y="10"/>
                  </a:lnTo>
                  <a:lnTo>
                    <a:pt x="383" y="1"/>
                  </a:lnTo>
                  <a:lnTo>
                    <a:pt x="393" y="1"/>
                  </a:lnTo>
                  <a:lnTo>
                    <a:pt x="399" y="0"/>
                  </a:lnTo>
                  <a:lnTo>
                    <a:pt x="411" y="1"/>
                  </a:lnTo>
                  <a:lnTo>
                    <a:pt x="421" y="1"/>
                  </a:lnTo>
                  <a:lnTo>
                    <a:pt x="432" y="2"/>
                  </a:lnTo>
                  <a:lnTo>
                    <a:pt x="444" y="2"/>
                  </a:lnTo>
                  <a:lnTo>
                    <a:pt x="469" y="3"/>
                  </a:lnTo>
                  <a:lnTo>
                    <a:pt x="493" y="5"/>
                  </a:lnTo>
                  <a:lnTo>
                    <a:pt x="518" y="7"/>
                  </a:lnTo>
                  <a:lnTo>
                    <a:pt x="544" y="11"/>
                  </a:lnTo>
                  <a:lnTo>
                    <a:pt x="569" y="17"/>
                  </a:lnTo>
                  <a:lnTo>
                    <a:pt x="593" y="24"/>
                  </a:lnTo>
                  <a:lnTo>
                    <a:pt x="617" y="32"/>
                  </a:lnTo>
                  <a:lnTo>
                    <a:pt x="640" y="41"/>
                  </a:lnTo>
                  <a:lnTo>
                    <a:pt x="662" y="50"/>
                  </a:lnTo>
                  <a:lnTo>
                    <a:pt x="685" y="60"/>
                  </a:lnTo>
                  <a:lnTo>
                    <a:pt x="705" y="70"/>
                  </a:lnTo>
                  <a:lnTo>
                    <a:pt x="727" y="81"/>
                  </a:lnTo>
                  <a:lnTo>
                    <a:pt x="747" y="94"/>
                  </a:lnTo>
                  <a:lnTo>
                    <a:pt x="766" y="107"/>
                  </a:lnTo>
                  <a:lnTo>
                    <a:pt x="786" y="120"/>
                  </a:lnTo>
                  <a:lnTo>
                    <a:pt x="804" y="135"/>
                  </a:lnTo>
                  <a:lnTo>
                    <a:pt x="822" y="150"/>
                  </a:lnTo>
                  <a:lnTo>
                    <a:pt x="840" y="165"/>
                  </a:lnTo>
                  <a:lnTo>
                    <a:pt x="857" y="182"/>
                  </a:lnTo>
                  <a:lnTo>
                    <a:pt x="873" y="200"/>
                  </a:lnTo>
                  <a:lnTo>
                    <a:pt x="889" y="218"/>
                  </a:lnTo>
                  <a:lnTo>
                    <a:pt x="904" y="236"/>
                  </a:lnTo>
                  <a:lnTo>
                    <a:pt x="919" y="256"/>
                  </a:lnTo>
                  <a:lnTo>
                    <a:pt x="933" y="276"/>
                  </a:lnTo>
                  <a:lnTo>
                    <a:pt x="946" y="297"/>
                  </a:lnTo>
                  <a:lnTo>
                    <a:pt x="959" y="319"/>
                  </a:lnTo>
                  <a:lnTo>
                    <a:pt x="972" y="341"/>
                  </a:lnTo>
                  <a:lnTo>
                    <a:pt x="983" y="364"/>
                  </a:lnTo>
                  <a:lnTo>
                    <a:pt x="994" y="388"/>
                  </a:lnTo>
                  <a:lnTo>
                    <a:pt x="1005" y="412"/>
                  </a:lnTo>
                  <a:lnTo>
                    <a:pt x="1015" y="437"/>
                  </a:lnTo>
                  <a:lnTo>
                    <a:pt x="1024" y="463"/>
                  </a:lnTo>
                  <a:lnTo>
                    <a:pt x="1032" y="490"/>
                  </a:lnTo>
                  <a:lnTo>
                    <a:pt x="1041" y="517"/>
                  </a:lnTo>
                  <a:lnTo>
                    <a:pt x="1048" y="546"/>
                  </a:lnTo>
                  <a:lnTo>
                    <a:pt x="1055" y="575"/>
                  </a:lnTo>
                  <a:lnTo>
                    <a:pt x="1059" y="591"/>
                  </a:lnTo>
                  <a:lnTo>
                    <a:pt x="1062" y="606"/>
                  </a:lnTo>
                  <a:lnTo>
                    <a:pt x="1063" y="620"/>
                  </a:lnTo>
                  <a:lnTo>
                    <a:pt x="1064" y="635"/>
                  </a:lnTo>
                  <a:lnTo>
                    <a:pt x="1066" y="649"/>
                  </a:lnTo>
                  <a:lnTo>
                    <a:pt x="1066" y="664"/>
                  </a:lnTo>
                  <a:lnTo>
                    <a:pt x="1066" y="677"/>
                  </a:lnTo>
                  <a:lnTo>
                    <a:pt x="1064" y="690"/>
                  </a:lnTo>
                  <a:lnTo>
                    <a:pt x="1062" y="703"/>
                  </a:lnTo>
                  <a:lnTo>
                    <a:pt x="1060" y="716"/>
                  </a:lnTo>
                  <a:lnTo>
                    <a:pt x="1056" y="728"/>
                  </a:lnTo>
                  <a:lnTo>
                    <a:pt x="1053" y="740"/>
                  </a:lnTo>
                  <a:lnTo>
                    <a:pt x="1048" y="751"/>
                  </a:lnTo>
                  <a:lnTo>
                    <a:pt x="1044" y="763"/>
                  </a:lnTo>
                  <a:lnTo>
                    <a:pt x="1038" y="774"/>
                  </a:lnTo>
                  <a:lnTo>
                    <a:pt x="1031" y="784"/>
                  </a:lnTo>
                  <a:lnTo>
                    <a:pt x="1024" y="795"/>
                  </a:lnTo>
                  <a:lnTo>
                    <a:pt x="1017" y="804"/>
                  </a:lnTo>
                  <a:lnTo>
                    <a:pt x="1009" y="813"/>
                  </a:lnTo>
                  <a:lnTo>
                    <a:pt x="1000" y="822"/>
                  </a:lnTo>
                  <a:lnTo>
                    <a:pt x="991" y="830"/>
                  </a:lnTo>
                  <a:lnTo>
                    <a:pt x="981" y="840"/>
                  </a:lnTo>
                  <a:lnTo>
                    <a:pt x="970" y="846"/>
                  </a:lnTo>
                  <a:lnTo>
                    <a:pt x="959" y="854"/>
                  </a:lnTo>
                  <a:lnTo>
                    <a:pt x="947" y="861"/>
                  </a:lnTo>
                  <a:lnTo>
                    <a:pt x="935" y="868"/>
                  </a:lnTo>
                  <a:lnTo>
                    <a:pt x="921" y="874"/>
                  </a:lnTo>
                  <a:lnTo>
                    <a:pt x="908" y="881"/>
                  </a:lnTo>
                  <a:lnTo>
                    <a:pt x="879" y="891"/>
                  </a:lnTo>
                  <a:lnTo>
                    <a:pt x="846" y="900"/>
                  </a:lnTo>
                  <a:lnTo>
                    <a:pt x="812" y="908"/>
                  </a:lnTo>
                  <a:lnTo>
                    <a:pt x="777" y="916"/>
                  </a:lnTo>
                  <a:lnTo>
                    <a:pt x="741" y="924"/>
                  </a:lnTo>
                  <a:lnTo>
                    <a:pt x="704" y="930"/>
                  </a:lnTo>
                  <a:lnTo>
                    <a:pt x="668" y="936"/>
                  </a:lnTo>
                  <a:lnTo>
                    <a:pt x="631" y="939"/>
                  </a:lnTo>
                  <a:lnTo>
                    <a:pt x="593" y="943"/>
                  </a:lnTo>
                  <a:lnTo>
                    <a:pt x="555" y="94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EBBE074A-CFF1-45A3-85DE-7E4491A78F8D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957058" y="1172468"/>
              <a:ext cx="2558953" cy="2977691"/>
            </a:xfrm>
            <a:custGeom>
              <a:avLst/>
              <a:gdLst>
                <a:gd name="T0" fmla="*/ 1797 w 3848"/>
                <a:gd name="T1" fmla="*/ 187 h 4478"/>
                <a:gd name="T2" fmla="*/ 1541 w 3848"/>
                <a:gd name="T3" fmla="*/ 455 h 4478"/>
                <a:gd name="T4" fmla="*/ 1411 w 3848"/>
                <a:gd name="T5" fmla="*/ 762 h 4478"/>
                <a:gd name="T6" fmla="*/ 1395 w 3848"/>
                <a:gd name="T7" fmla="*/ 1099 h 4478"/>
                <a:gd name="T8" fmla="*/ 1466 w 3848"/>
                <a:gd name="T9" fmla="*/ 1758 h 4478"/>
                <a:gd name="T10" fmla="*/ 1442 w 3848"/>
                <a:gd name="T11" fmla="*/ 2188 h 4478"/>
                <a:gd name="T12" fmla="*/ 1339 w 3848"/>
                <a:gd name="T13" fmla="*/ 2421 h 4478"/>
                <a:gd name="T14" fmla="*/ 1112 w 3848"/>
                <a:gd name="T15" fmla="*/ 2649 h 4478"/>
                <a:gd name="T16" fmla="*/ 637 w 3848"/>
                <a:gd name="T17" fmla="*/ 2952 h 4478"/>
                <a:gd name="T18" fmla="*/ 247 w 3848"/>
                <a:gd name="T19" fmla="*/ 3271 h 4478"/>
                <a:gd name="T20" fmla="*/ 49 w 3848"/>
                <a:gd name="T21" fmla="*/ 3671 h 4478"/>
                <a:gd name="T22" fmla="*/ 57 w 3848"/>
                <a:gd name="T23" fmla="*/ 3864 h 4478"/>
                <a:gd name="T24" fmla="*/ 216 w 3848"/>
                <a:gd name="T25" fmla="*/ 4048 h 4478"/>
                <a:gd name="T26" fmla="*/ 683 w 3848"/>
                <a:gd name="T27" fmla="*/ 4252 h 4478"/>
                <a:gd name="T28" fmla="*/ 1370 w 3848"/>
                <a:gd name="T29" fmla="*/ 4424 h 4478"/>
                <a:gd name="T30" fmla="*/ 1854 w 3848"/>
                <a:gd name="T31" fmla="*/ 4403 h 4478"/>
                <a:gd name="T32" fmla="*/ 2084 w 3848"/>
                <a:gd name="T33" fmla="*/ 4288 h 4478"/>
                <a:gd name="T34" fmla="*/ 2189 w 3848"/>
                <a:gd name="T35" fmla="*/ 4128 h 4478"/>
                <a:gd name="T36" fmla="*/ 2268 w 3848"/>
                <a:gd name="T37" fmla="*/ 3760 h 4478"/>
                <a:gd name="T38" fmla="*/ 2354 w 3848"/>
                <a:gd name="T39" fmla="*/ 3507 h 4478"/>
                <a:gd name="T40" fmla="*/ 2530 w 3848"/>
                <a:gd name="T41" fmla="*/ 3331 h 4478"/>
                <a:gd name="T42" fmla="*/ 2905 w 3848"/>
                <a:gd name="T43" fmla="*/ 3175 h 4478"/>
                <a:gd name="T44" fmla="*/ 3222 w 3848"/>
                <a:gd name="T45" fmla="*/ 2987 h 4478"/>
                <a:gd name="T46" fmla="*/ 3516 w 3848"/>
                <a:gd name="T47" fmla="*/ 2615 h 4478"/>
                <a:gd name="T48" fmla="*/ 3784 w 3848"/>
                <a:gd name="T49" fmla="*/ 1922 h 4478"/>
                <a:gd name="T50" fmla="*/ 3789 w 3848"/>
                <a:gd name="T51" fmla="*/ 1392 h 4478"/>
                <a:gd name="T52" fmla="*/ 3693 w 3848"/>
                <a:gd name="T53" fmla="*/ 1091 h 4478"/>
                <a:gd name="T54" fmla="*/ 3514 w 3848"/>
                <a:gd name="T55" fmla="*/ 856 h 4478"/>
                <a:gd name="T56" fmla="*/ 2939 w 3848"/>
                <a:gd name="T57" fmla="*/ 346 h 4478"/>
                <a:gd name="T58" fmla="*/ 2651 w 3848"/>
                <a:gd name="T59" fmla="*/ 134 h 4478"/>
                <a:gd name="T60" fmla="*/ 2349 w 3848"/>
                <a:gd name="T61" fmla="*/ 44 h 4478"/>
                <a:gd name="T62" fmla="*/ 1446 w 3848"/>
                <a:gd name="T63" fmla="*/ 4472 h 4478"/>
                <a:gd name="T64" fmla="*/ 788 w 3848"/>
                <a:gd name="T65" fmla="*/ 4325 h 4478"/>
                <a:gd name="T66" fmla="*/ 249 w 3848"/>
                <a:gd name="T67" fmla="*/ 4118 h 4478"/>
                <a:gd name="T68" fmla="*/ 32 w 3848"/>
                <a:gd name="T69" fmla="*/ 3908 h 4478"/>
                <a:gd name="T70" fmla="*/ 4 w 3848"/>
                <a:gd name="T71" fmla="*/ 3707 h 4478"/>
                <a:gd name="T72" fmla="*/ 161 w 3848"/>
                <a:gd name="T73" fmla="*/ 3323 h 4478"/>
                <a:gd name="T74" fmla="*/ 561 w 3848"/>
                <a:gd name="T75" fmla="*/ 2953 h 4478"/>
                <a:gd name="T76" fmla="*/ 1000 w 3848"/>
                <a:gd name="T77" fmla="*/ 2678 h 4478"/>
                <a:gd name="T78" fmla="*/ 1306 w 3848"/>
                <a:gd name="T79" fmla="*/ 2401 h 4478"/>
                <a:gd name="T80" fmla="*/ 1403 w 3848"/>
                <a:gd name="T81" fmla="*/ 2179 h 4478"/>
                <a:gd name="T82" fmla="*/ 1426 w 3848"/>
                <a:gd name="T83" fmla="*/ 1759 h 4478"/>
                <a:gd name="T84" fmla="*/ 1356 w 3848"/>
                <a:gd name="T85" fmla="*/ 1103 h 4478"/>
                <a:gd name="T86" fmla="*/ 1372 w 3848"/>
                <a:gd name="T87" fmla="*/ 752 h 4478"/>
                <a:gd name="T88" fmla="*/ 1506 w 3848"/>
                <a:gd name="T89" fmla="*/ 435 h 4478"/>
                <a:gd name="T90" fmla="*/ 1743 w 3848"/>
                <a:gd name="T91" fmla="*/ 175 h 4478"/>
                <a:gd name="T92" fmla="*/ 2148 w 3848"/>
                <a:gd name="T93" fmla="*/ 7 h 4478"/>
                <a:gd name="T94" fmla="*/ 2433 w 3848"/>
                <a:gd name="T95" fmla="*/ 16 h 4478"/>
                <a:gd name="T96" fmla="*/ 2742 w 3848"/>
                <a:gd name="T97" fmla="*/ 141 h 4478"/>
                <a:gd name="T98" fmla="*/ 3107 w 3848"/>
                <a:gd name="T99" fmla="*/ 453 h 4478"/>
                <a:gd name="T100" fmla="*/ 3596 w 3848"/>
                <a:gd name="T101" fmla="*/ 882 h 4478"/>
                <a:gd name="T102" fmla="*/ 3760 w 3848"/>
                <a:gd name="T103" fmla="*/ 1142 h 4478"/>
                <a:gd name="T104" fmla="*/ 3840 w 3848"/>
                <a:gd name="T105" fmla="*/ 1475 h 4478"/>
                <a:gd name="T106" fmla="*/ 3786 w 3848"/>
                <a:gd name="T107" fmla="*/ 2096 h 4478"/>
                <a:gd name="T108" fmla="*/ 3524 w 3848"/>
                <a:gd name="T109" fmla="*/ 2679 h 4478"/>
                <a:gd name="T110" fmla="*/ 3227 w 3848"/>
                <a:gd name="T111" fmla="*/ 3034 h 4478"/>
                <a:gd name="T112" fmla="*/ 2862 w 3848"/>
                <a:gd name="T113" fmla="*/ 3234 h 4478"/>
                <a:gd name="T114" fmla="*/ 2535 w 3848"/>
                <a:gd name="T115" fmla="*/ 3374 h 4478"/>
                <a:gd name="T116" fmla="*/ 2378 w 3848"/>
                <a:gd name="T117" fmla="*/ 3545 h 4478"/>
                <a:gd name="T118" fmla="*/ 2301 w 3848"/>
                <a:gd name="T119" fmla="*/ 3798 h 4478"/>
                <a:gd name="T120" fmla="*/ 2231 w 3848"/>
                <a:gd name="T121" fmla="*/ 4124 h 4478"/>
                <a:gd name="T122" fmla="*/ 2123 w 3848"/>
                <a:gd name="T123" fmla="*/ 4306 h 4478"/>
                <a:gd name="T124" fmla="*/ 1940 w 3848"/>
                <a:gd name="T125" fmla="*/ 4419 h 4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8" h="4478">
                  <a:moveTo>
                    <a:pt x="2157" y="45"/>
                  </a:moveTo>
                  <a:lnTo>
                    <a:pt x="2157" y="45"/>
                  </a:lnTo>
                  <a:lnTo>
                    <a:pt x="2113" y="56"/>
                  </a:lnTo>
                  <a:lnTo>
                    <a:pt x="2072" y="68"/>
                  </a:lnTo>
                  <a:lnTo>
                    <a:pt x="2032" y="80"/>
                  </a:lnTo>
                  <a:lnTo>
                    <a:pt x="1994" y="93"/>
                  </a:lnTo>
                  <a:lnTo>
                    <a:pt x="1957" y="107"/>
                  </a:lnTo>
                  <a:lnTo>
                    <a:pt x="1922" y="120"/>
                  </a:lnTo>
                  <a:lnTo>
                    <a:pt x="1888" y="137"/>
                  </a:lnTo>
                  <a:lnTo>
                    <a:pt x="1856" y="153"/>
                  </a:lnTo>
                  <a:lnTo>
                    <a:pt x="1826" y="169"/>
                  </a:lnTo>
                  <a:lnTo>
                    <a:pt x="1797" y="187"/>
                  </a:lnTo>
                  <a:lnTo>
                    <a:pt x="1769" y="205"/>
                  </a:lnTo>
                  <a:lnTo>
                    <a:pt x="1743" y="225"/>
                  </a:lnTo>
                  <a:lnTo>
                    <a:pt x="1717" y="245"/>
                  </a:lnTo>
                  <a:lnTo>
                    <a:pt x="1693" y="267"/>
                  </a:lnTo>
                  <a:lnTo>
                    <a:pt x="1669" y="290"/>
                  </a:lnTo>
                  <a:lnTo>
                    <a:pt x="1647" y="314"/>
                  </a:lnTo>
                  <a:lnTo>
                    <a:pt x="1628" y="337"/>
                  </a:lnTo>
                  <a:lnTo>
                    <a:pt x="1608" y="360"/>
                  </a:lnTo>
                  <a:lnTo>
                    <a:pt x="1590" y="383"/>
                  </a:lnTo>
                  <a:lnTo>
                    <a:pt x="1573" y="407"/>
                  </a:lnTo>
                  <a:lnTo>
                    <a:pt x="1556" y="431"/>
                  </a:lnTo>
                  <a:lnTo>
                    <a:pt x="1541" y="455"/>
                  </a:lnTo>
                  <a:lnTo>
                    <a:pt x="1525" y="479"/>
                  </a:lnTo>
                  <a:lnTo>
                    <a:pt x="1511" y="504"/>
                  </a:lnTo>
                  <a:lnTo>
                    <a:pt x="1497" y="529"/>
                  </a:lnTo>
                  <a:lnTo>
                    <a:pt x="1485" y="554"/>
                  </a:lnTo>
                  <a:lnTo>
                    <a:pt x="1472" y="579"/>
                  </a:lnTo>
                  <a:lnTo>
                    <a:pt x="1462" y="604"/>
                  </a:lnTo>
                  <a:lnTo>
                    <a:pt x="1451" y="630"/>
                  </a:lnTo>
                  <a:lnTo>
                    <a:pt x="1441" y="656"/>
                  </a:lnTo>
                  <a:lnTo>
                    <a:pt x="1433" y="681"/>
                  </a:lnTo>
                  <a:lnTo>
                    <a:pt x="1425" y="708"/>
                  </a:lnTo>
                  <a:lnTo>
                    <a:pt x="1417" y="735"/>
                  </a:lnTo>
                  <a:lnTo>
                    <a:pt x="1411" y="762"/>
                  </a:lnTo>
                  <a:lnTo>
                    <a:pt x="1405" y="788"/>
                  </a:lnTo>
                  <a:lnTo>
                    <a:pt x="1400" y="816"/>
                  </a:lnTo>
                  <a:lnTo>
                    <a:pt x="1396" y="843"/>
                  </a:lnTo>
                  <a:lnTo>
                    <a:pt x="1393" y="871"/>
                  </a:lnTo>
                  <a:lnTo>
                    <a:pt x="1390" y="898"/>
                  </a:lnTo>
                  <a:lnTo>
                    <a:pt x="1388" y="927"/>
                  </a:lnTo>
                  <a:lnTo>
                    <a:pt x="1388" y="954"/>
                  </a:lnTo>
                  <a:lnTo>
                    <a:pt x="1388" y="983"/>
                  </a:lnTo>
                  <a:lnTo>
                    <a:pt x="1388" y="1012"/>
                  </a:lnTo>
                  <a:lnTo>
                    <a:pt x="1389" y="1040"/>
                  </a:lnTo>
                  <a:lnTo>
                    <a:pt x="1392" y="1069"/>
                  </a:lnTo>
                  <a:lnTo>
                    <a:pt x="1395" y="1099"/>
                  </a:lnTo>
                  <a:lnTo>
                    <a:pt x="1400" y="1127"/>
                  </a:lnTo>
                  <a:lnTo>
                    <a:pt x="1404" y="1157"/>
                  </a:lnTo>
                  <a:lnTo>
                    <a:pt x="1413" y="1213"/>
                  </a:lnTo>
                  <a:lnTo>
                    <a:pt x="1421" y="1272"/>
                  </a:lnTo>
                  <a:lnTo>
                    <a:pt x="1429" y="1330"/>
                  </a:lnTo>
                  <a:lnTo>
                    <a:pt x="1436" y="1392"/>
                  </a:lnTo>
                  <a:lnTo>
                    <a:pt x="1443" y="1456"/>
                  </a:lnTo>
                  <a:lnTo>
                    <a:pt x="1450" y="1521"/>
                  </a:lnTo>
                  <a:lnTo>
                    <a:pt x="1456" y="1590"/>
                  </a:lnTo>
                  <a:lnTo>
                    <a:pt x="1460" y="1661"/>
                  </a:lnTo>
                  <a:lnTo>
                    <a:pt x="1464" y="1709"/>
                  </a:lnTo>
                  <a:lnTo>
                    <a:pt x="1466" y="1758"/>
                  </a:lnTo>
                  <a:lnTo>
                    <a:pt x="1467" y="1808"/>
                  </a:lnTo>
                  <a:lnTo>
                    <a:pt x="1467" y="1857"/>
                  </a:lnTo>
                  <a:lnTo>
                    <a:pt x="1467" y="1907"/>
                  </a:lnTo>
                  <a:lnTo>
                    <a:pt x="1466" y="1958"/>
                  </a:lnTo>
                  <a:lnTo>
                    <a:pt x="1464" y="2009"/>
                  </a:lnTo>
                  <a:lnTo>
                    <a:pt x="1462" y="2060"/>
                  </a:lnTo>
                  <a:lnTo>
                    <a:pt x="1459" y="2082"/>
                  </a:lnTo>
                  <a:lnTo>
                    <a:pt x="1457" y="2104"/>
                  </a:lnTo>
                  <a:lnTo>
                    <a:pt x="1455" y="2125"/>
                  </a:lnTo>
                  <a:lnTo>
                    <a:pt x="1451" y="2147"/>
                  </a:lnTo>
                  <a:lnTo>
                    <a:pt x="1447" y="2168"/>
                  </a:lnTo>
                  <a:lnTo>
                    <a:pt x="1442" y="2188"/>
                  </a:lnTo>
                  <a:lnTo>
                    <a:pt x="1436" y="2209"/>
                  </a:lnTo>
                  <a:lnTo>
                    <a:pt x="1431" y="2230"/>
                  </a:lnTo>
                  <a:lnTo>
                    <a:pt x="1425" y="2250"/>
                  </a:lnTo>
                  <a:lnTo>
                    <a:pt x="1417" y="2270"/>
                  </a:lnTo>
                  <a:lnTo>
                    <a:pt x="1410" y="2290"/>
                  </a:lnTo>
                  <a:lnTo>
                    <a:pt x="1401" y="2310"/>
                  </a:lnTo>
                  <a:lnTo>
                    <a:pt x="1393" y="2328"/>
                  </a:lnTo>
                  <a:lnTo>
                    <a:pt x="1384" y="2348"/>
                  </a:lnTo>
                  <a:lnTo>
                    <a:pt x="1373" y="2366"/>
                  </a:lnTo>
                  <a:lnTo>
                    <a:pt x="1363" y="2386"/>
                  </a:lnTo>
                  <a:lnTo>
                    <a:pt x="1351" y="2404"/>
                  </a:lnTo>
                  <a:lnTo>
                    <a:pt x="1339" y="2421"/>
                  </a:lnTo>
                  <a:lnTo>
                    <a:pt x="1327" y="2440"/>
                  </a:lnTo>
                  <a:lnTo>
                    <a:pt x="1314" y="2457"/>
                  </a:lnTo>
                  <a:lnTo>
                    <a:pt x="1300" y="2474"/>
                  </a:lnTo>
                  <a:lnTo>
                    <a:pt x="1286" y="2491"/>
                  </a:lnTo>
                  <a:lnTo>
                    <a:pt x="1271" y="2508"/>
                  </a:lnTo>
                  <a:lnTo>
                    <a:pt x="1256" y="2526"/>
                  </a:lnTo>
                  <a:lnTo>
                    <a:pt x="1240" y="2542"/>
                  </a:lnTo>
                  <a:lnTo>
                    <a:pt x="1224" y="2558"/>
                  </a:lnTo>
                  <a:lnTo>
                    <a:pt x="1207" y="2574"/>
                  </a:lnTo>
                  <a:lnTo>
                    <a:pt x="1189" y="2590"/>
                  </a:lnTo>
                  <a:lnTo>
                    <a:pt x="1152" y="2620"/>
                  </a:lnTo>
                  <a:lnTo>
                    <a:pt x="1112" y="2649"/>
                  </a:lnTo>
                  <a:lnTo>
                    <a:pt x="1068" y="2680"/>
                  </a:lnTo>
                  <a:lnTo>
                    <a:pt x="1022" y="2711"/>
                  </a:lnTo>
                  <a:lnTo>
                    <a:pt x="976" y="2741"/>
                  </a:lnTo>
                  <a:lnTo>
                    <a:pt x="930" y="2771"/>
                  </a:lnTo>
                  <a:lnTo>
                    <a:pt x="885" y="2800"/>
                  </a:lnTo>
                  <a:lnTo>
                    <a:pt x="839" y="2828"/>
                  </a:lnTo>
                  <a:lnTo>
                    <a:pt x="793" y="2857"/>
                  </a:lnTo>
                  <a:lnTo>
                    <a:pt x="747" y="2885"/>
                  </a:lnTo>
                  <a:lnTo>
                    <a:pt x="719" y="2902"/>
                  </a:lnTo>
                  <a:lnTo>
                    <a:pt x="692" y="2918"/>
                  </a:lnTo>
                  <a:lnTo>
                    <a:pt x="664" y="2935"/>
                  </a:lnTo>
                  <a:lnTo>
                    <a:pt x="637" y="2952"/>
                  </a:lnTo>
                  <a:lnTo>
                    <a:pt x="609" y="2969"/>
                  </a:lnTo>
                  <a:lnTo>
                    <a:pt x="582" y="2987"/>
                  </a:lnTo>
                  <a:lnTo>
                    <a:pt x="554" y="3004"/>
                  </a:lnTo>
                  <a:lnTo>
                    <a:pt x="527" y="3021"/>
                  </a:lnTo>
                  <a:lnTo>
                    <a:pt x="487" y="3049"/>
                  </a:lnTo>
                  <a:lnTo>
                    <a:pt x="448" y="3077"/>
                  </a:lnTo>
                  <a:lnTo>
                    <a:pt x="410" y="3107"/>
                  </a:lnTo>
                  <a:lnTo>
                    <a:pt x="374" y="3138"/>
                  </a:lnTo>
                  <a:lnTo>
                    <a:pt x="340" y="3169"/>
                  </a:lnTo>
                  <a:lnTo>
                    <a:pt x="308" y="3202"/>
                  </a:lnTo>
                  <a:lnTo>
                    <a:pt x="277" y="3236"/>
                  </a:lnTo>
                  <a:lnTo>
                    <a:pt x="247" y="3271"/>
                  </a:lnTo>
                  <a:lnTo>
                    <a:pt x="219" y="3307"/>
                  </a:lnTo>
                  <a:lnTo>
                    <a:pt x="194" y="3345"/>
                  </a:lnTo>
                  <a:lnTo>
                    <a:pt x="169" y="3382"/>
                  </a:lnTo>
                  <a:lnTo>
                    <a:pt x="147" y="3421"/>
                  </a:lnTo>
                  <a:lnTo>
                    <a:pt x="125" y="3462"/>
                  </a:lnTo>
                  <a:lnTo>
                    <a:pt x="107" y="3503"/>
                  </a:lnTo>
                  <a:lnTo>
                    <a:pt x="88" y="3545"/>
                  </a:lnTo>
                  <a:lnTo>
                    <a:pt x="74" y="3588"/>
                  </a:lnTo>
                  <a:lnTo>
                    <a:pt x="66" y="3609"/>
                  </a:lnTo>
                  <a:lnTo>
                    <a:pt x="60" y="3631"/>
                  </a:lnTo>
                  <a:lnTo>
                    <a:pt x="54" y="3651"/>
                  </a:lnTo>
                  <a:lnTo>
                    <a:pt x="49" y="3671"/>
                  </a:lnTo>
                  <a:lnTo>
                    <a:pt x="46" y="3690"/>
                  </a:lnTo>
                  <a:lnTo>
                    <a:pt x="43" y="3708"/>
                  </a:lnTo>
                  <a:lnTo>
                    <a:pt x="41" y="3726"/>
                  </a:lnTo>
                  <a:lnTo>
                    <a:pt x="40" y="3744"/>
                  </a:lnTo>
                  <a:lnTo>
                    <a:pt x="39" y="3761"/>
                  </a:lnTo>
                  <a:lnTo>
                    <a:pt x="39" y="3777"/>
                  </a:lnTo>
                  <a:lnTo>
                    <a:pt x="40" y="3792"/>
                  </a:lnTo>
                  <a:lnTo>
                    <a:pt x="43" y="3808"/>
                  </a:lnTo>
                  <a:lnTo>
                    <a:pt x="45" y="3823"/>
                  </a:lnTo>
                  <a:lnTo>
                    <a:pt x="48" y="3837"/>
                  </a:lnTo>
                  <a:lnTo>
                    <a:pt x="53" y="3850"/>
                  </a:lnTo>
                  <a:lnTo>
                    <a:pt x="57" y="3864"/>
                  </a:lnTo>
                  <a:lnTo>
                    <a:pt x="62" y="3878"/>
                  </a:lnTo>
                  <a:lnTo>
                    <a:pt x="69" y="3890"/>
                  </a:lnTo>
                  <a:lnTo>
                    <a:pt x="75" y="3903"/>
                  </a:lnTo>
                  <a:lnTo>
                    <a:pt x="83" y="3915"/>
                  </a:lnTo>
                  <a:lnTo>
                    <a:pt x="91" y="3927"/>
                  </a:lnTo>
                  <a:lnTo>
                    <a:pt x="99" y="3939"/>
                  </a:lnTo>
                  <a:lnTo>
                    <a:pt x="108" y="3950"/>
                  </a:lnTo>
                  <a:lnTo>
                    <a:pt x="118" y="3962"/>
                  </a:lnTo>
                  <a:lnTo>
                    <a:pt x="139" y="3983"/>
                  </a:lnTo>
                  <a:lnTo>
                    <a:pt x="163" y="4005"/>
                  </a:lnTo>
                  <a:lnTo>
                    <a:pt x="188" y="4027"/>
                  </a:lnTo>
                  <a:lnTo>
                    <a:pt x="216" y="4048"/>
                  </a:lnTo>
                  <a:lnTo>
                    <a:pt x="243" y="4067"/>
                  </a:lnTo>
                  <a:lnTo>
                    <a:pt x="271" y="4085"/>
                  </a:lnTo>
                  <a:lnTo>
                    <a:pt x="298" y="4102"/>
                  </a:lnTo>
                  <a:lnTo>
                    <a:pt x="327" y="4118"/>
                  </a:lnTo>
                  <a:lnTo>
                    <a:pt x="357" y="4132"/>
                  </a:lnTo>
                  <a:lnTo>
                    <a:pt x="387" y="4146"/>
                  </a:lnTo>
                  <a:lnTo>
                    <a:pt x="415" y="4160"/>
                  </a:lnTo>
                  <a:lnTo>
                    <a:pt x="446" y="4171"/>
                  </a:lnTo>
                  <a:lnTo>
                    <a:pt x="506" y="4194"/>
                  </a:lnTo>
                  <a:lnTo>
                    <a:pt x="566" y="4215"/>
                  </a:lnTo>
                  <a:lnTo>
                    <a:pt x="625" y="4233"/>
                  </a:lnTo>
                  <a:lnTo>
                    <a:pt x="683" y="4252"/>
                  </a:lnTo>
                  <a:lnTo>
                    <a:pt x="740" y="4269"/>
                  </a:lnTo>
                  <a:lnTo>
                    <a:pt x="800" y="4287"/>
                  </a:lnTo>
                  <a:lnTo>
                    <a:pt x="860" y="4305"/>
                  </a:lnTo>
                  <a:lnTo>
                    <a:pt x="921" y="4323"/>
                  </a:lnTo>
                  <a:lnTo>
                    <a:pt x="983" y="4340"/>
                  </a:lnTo>
                  <a:lnTo>
                    <a:pt x="1044" y="4357"/>
                  </a:lnTo>
                  <a:lnTo>
                    <a:pt x="1106" y="4372"/>
                  </a:lnTo>
                  <a:lnTo>
                    <a:pt x="1168" y="4387"/>
                  </a:lnTo>
                  <a:lnTo>
                    <a:pt x="1230" y="4401"/>
                  </a:lnTo>
                  <a:lnTo>
                    <a:pt x="1278" y="4410"/>
                  </a:lnTo>
                  <a:lnTo>
                    <a:pt x="1324" y="4418"/>
                  </a:lnTo>
                  <a:lnTo>
                    <a:pt x="1370" y="4424"/>
                  </a:lnTo>
                  <a:lnTo>
                    <a:pt x="1415" y="4430"/>
                  </a:lnTo>
                  <a:lnTo>
                    <a:pt x="1458" y="4433"/>
                  </a:lnTo>
                  <a:lnTo>
                    <a:pt x="1501" y="4436"/>
                  </a:lnTo>
                  <a:lnTo>
                    <a:pt x="1543" y="4438"/>
                  </a:lnTo>
                  <a:lnTo>
                    <a:pt x="1584" y="4438"/>
                  </a:lnTo>
                  <a:lnTo>
                    <a:pt x="1624" y="4436"/>
                  </a:lnTo>
                  <a:lnTo>
                    <a:pt x="1665" y="4434"/>
                  </a:lnTo>
                  <a:lnTo>
                    <a:pt x="1704" y="4431"/>
                  </a:lnTo>
                  <a:lnTo>
                    <a:pt x="1743" y="4426"/>
                  </a:lnTo>
                  <a:lnTo>
                    <a:pt x="1780" y="4419"/>
                  </a:lnTo>
                  <a:lnTo>
                    <a:pt x="1817" y="4412"/>
                  </a:lnTo>
                  <a:lnTo>
                    <a:pt x="1854" y="4403"/>
                  </a:lnTo>
                  <a:lnTo>
                    <a:pt x="1891" y="4394"/>
                  </a:lnTo>
                  <a:lnTo>
                    <a:pt x="1926" y="4383"/>
                  </a:lnTo>
                  <a:lnTo>
                    <a:pt x="1959" y="4369"/>
                  </a:lnTo>
                  <a:lnTo>
                    <a:pt x="1975" y="4362"/>
                  </a:lnTo>
                  <a:lnTo>
                    <a:pt x="1990" y="4354"/>
                  </a:lnTo>
                  <a:lnTo>
                    <a:pt x="2005" y="4346"/>
                  </a:lnTo>
                  <a:lnTo>
                    <a:pt x="2020" y="4338"/>
                  </a:lnTo>
                  <a:lnTo>
                    <a:pt x="2034" y="4329"/>
                  </a:lnTo>
                  <a:lnTo>
                    <a:pt x="2047" y="4319"/>
                  </a:lnTo>
                  <a:lnTo>
                    <a:pt x="2060" y="4310"/>
                  </a:lnTo>
                  <a:lnTo>
                    <a:pt x="2072" y="4300"/>
                  </a:lnTo>
                  <a:lnTo>
                    <a:pt x="2084" y="4288"/>
                  </a:lnTo>
                  <a:lnTo>
                    <a:pt x="2096" y="4278"/>
                  </a:lnTo>
                  <a:lnTo>
                    <a:pt x="2106" y="4267"/>
                  </a:lnTo>
                  <a:lnTo>
                    <a:pt x="2117" y="4255"/>
                  </a:lnTo>
                  <a:lnTo>
                    <a:pt x="2127" y="4243"/>
                  </a:lnTo>
                  <a:lnTo>
                    <a:pt x="2136" y="4230"/>
                  </a:lnTo>
                  <a:lnTo>
                    <a:pt x="2145" y="4216"/>
                  </a:lnTo>
                  <a:lnTo>
                    <a:pt x="2154" y="4202"/>
                  </a:lnTo>
                  <a:lnTo>
                    <a:pt x="2162" y="4189"/>
                  </a:lnTo>
                  <a:lnTo>
                    <a:pt x="2169" y="4174"/>
                  </a:lnTo>
                  <a:lnTo>
                    <a:pt x="2176" y="4159"/>
                  </a:lnTo>
                  <a:lnTo>
                    <a:pt x="2183" y="4144"/>
                  </a:lnTo>
                  <a:lnTo>
                    <a:pt x="2189" y="4128"/>
                  </a:lnTo>
                  <a:lnTo>
                    <a:pt x="2195" y="4112"/>
                  </a:lnTo>
                  <a:lnTo>
                    <a:pt x="2200" y="4095"/>
                  </a:lnTo>
                  <a:lnTo>
                    <a:pt x="2205" y="4077"/>
                  </a:lnTo>
                  <a:lnTo>
                    <a:pt x="2213" y="4042"/>
                  </a:lnTo>
                  <a:lnTo>
                    <a:pt x="2219" y="4004"/>
                  </a:lnTo>
                  <a:lnTo>
                    <a:pt x="2224" y="3965"/>
                  </a:lnTo>
                  <a:lnTo>
                    <a:pt x="2232" y="3926"/>
                  </a:lnTo>
                  <a:lnTo>
                    <a:pt x="2240" y="3887"/>
                  </a:lnTo>
                  <a:lnTo>
                    <a:pt x="2248" y="3849"/>
                  </a:lnTo>
                  <a:lnTo>
                    <a:pt x="2255" y="3819"/>
                  </a:lnTo>
                  <a:lnTo>
                    <a:pt x="2262" y="3790"/>
                  </a:lnTo>
                  <a:lnTo>
                    <a:pt x="2268" y="3760"/>
                  </a:lnTo>
                  <a:lnTo>
                    <a:pt x="2274" y="3729"/>
                  </a:lnTo>
                  <a:lnTo>
                    <a:pt x="2278" y="3707"/>
                  </a:lnTo>
                  <a:lnTo>
                    <a:pt x="2283" y="3684"/>
                  </a:lnTo>
                  <a:lnTo>
                    <a:pt x="2289" y="3662"/>
                  </a:lnTo>
                  <a:lnTo>
                    <a:pt x="2294" y="3642"/>
                  </a:lnTo>
                  <a:lnTo>
                    <a:pt x="2301" y="3621"/>
                  </a:lnTo>
                  <a:lnTo>
                    <a:pt x="2308" y="3601"/>
                  </a:lnTo>
                  <a:lnTo>
                    <a:pt x="2316" y="3581"/>
                  </a:lnTo>
                  <a:lnTo>
                    <a:pt x="2324" y="3562"/>
                  </a:lnTo>
                  <a:lnTo>
                    <a:pt x="2333" y="3543"/>
                  </a:lnTo>
                  <a:lnTo>
                    <a:pt x="2344" y="3525"/>
                  </a:lnTo>
                  <a:lnTo>
                    <a:pt x="2354" y="3507"/>
                  </a:lnTo>
                  <a:lnTo>
                    <a:pt x="2366" y="3490"/>
                  </a:lnTo>
                  <a:lnTo>
                    <a:pt x="2377" y="3473"/>
                  </a:lnTo>
                  <a:lnTo>
                    <a:pt x="2390" y="3457"/>
                  </a:lnTo>
                  <a:lnTo>
                    <a:pt x="2402" y="3441"/>
                  </a:lnTo>
                  <a:lnTo>
                    <a:pt x="2416" y="3426"/>
                  </a:lnTo>
                  <a:lnTo>
                    <a:pt x="2430" y="3411"/>
                  </a:lnTo>
                  <a:lnTo>
                    <a:pt x="2445" y="3396"/>
                  </a:lnTo>
                  <a:lnTo>
                    <a:pt x="2461" y="3382"/>
                  </a:lnTo>
                  <a:lnTo>
                    <a:pt x="2477" y="3369"/>
                  </a:lnTo>
                  <a:lnTo>
                    <a:pt x="2494" y="3355"/>
                  </a:lnTo>
                  <a:lnTo>
                    <a:pt x="2511" y="3342"/>
                  </a:lnTo>
                  <a:lnTo>
                    <a:pt x="2530" y="3331"/>
                  </a:lnTo>
                  <a:lnTo>
                    <a:pt x="2548" y="3318"/>
                  </a:lnTo>
                  <a:lnTo>
                    <a:pt x="2567" y="3308"/>
                  </a:lnTo>
                  <a:lnTo>
                    <a:pt x="2588" y="3296"/>
                  </a:lnTo>
                  <a:lnTo>
                    <a:pt x="2609" y="3286"/>
                  </a:lnTo>
                  <a:lnTo>
                    <a:pt x="2630" y="3276"/>
                  </a:lnTo>
                  <a:lnTo>
                    <a:pt x="2652" y="3267"/>
                  </a:lnTo>
                  <a:lnTo>
                    <a:pt x="2675" y="3257"/>
                  </a:lnTo>
                  <a:lnTo>
                    <a:pt x="2698" y="3249"/>
                  </a:lnTo>
                  <a:lnTo>
                    <a:pt x="2722" y="3240"/>
                  </a:lnTo>
                  <a:lnTo>
                    <a:pt x="2786" y="3220"/>
                  </a:lnTo>
                  <a:lnTo>
                    <a:pt x="2847" y="3198"/>
                  </a:lnTo>
                  <a:lnTo>
                    <a:pt x="2905" y="3175"/>
                  </a:lnTo>
                  <a:lnTo>
                    <a:pt x="2961" y="3151"/>
                  </a:lnTo>
                  <a:lnTo>
                    <a:pt x="2987" y="3139"/>
                  </a:lnTo>
                  <a:lnTo>
                    <a:pt x="3014" y="3125"/>
                  </a:lnTo>
                  <a:lnTo>
                    <a:pt x="3040" y="3113"/>
                  </a:lnTo>
                  <a:lnTo>
                    <a:pt x="3065" y="3098"/>
                  </a:lnTo>
                  <a:lnTo>
                    <a:pt x="3089" y="3084"/>
                  </a:lnTo>
                  <a:lnTo>
                    <a:pt x="3115" y="3068"/>
                  </a:lnTo>
                  <a:lnTo>
                    <a:pt x="3138" y="3052"/>
                  </a:lnTo>
                  <a:lnTo>
                    <a:pt x="3162" y="3036"/>
                  </a:lnTo>
                  <a:lnTo>
                    <a:pt x="3182" y="3020"/>
                  </a:lnTo>
                  <a:lnTo>
                    <a:pt x="3203" y="3004"/>
                  </a:lnTo>
                  <a:lnTo>
                    <a:pt x="3222" y="2987"/>
                  </a:lnTo>
                  <a:lnTo>
                    <a:pt x="3242" y="2969"/>
                  </a:lnTo>
                  <a:lnTo>
                    <a:pt x="3261" y="2952"/>
                  </a:lnTo>
                  <a:lnTo>
                    <a:pt x="3280" y="2934"/>
                  </a:lnTo>
                  <a:lnTo>
                    <a:pt x="3297" y="2916"/>
                  </a:lnTo>
                  <a:lnTo>
                    <a:pt x="3314" y="2897"/>
                  </a:lnTo>
                  <a:lnTo>
                    <a:pt x="3349" y="2859"/>
                  </a:lnTo>
                  <a:lnTo>
                    <a:pt x="3380" y="2820"/>
                  </a:lnTo>
                  <a:lnTo>
                    <a:pt x="3411" y="2780"/>
                  </a:lnTo>
                  <a:lnTo>
                    <a:pt x="3438" y="2740"/>
                  </a:lnTo>
                  <a:lnTo>
                    <a:pt x="3466" y="2699"/>
                  </a:lnTo>
                  <a:lnTo>
                    <a:pt x="3492" y="2658"/>
                  </a:lnTo>
                  <a:lnTo>
                    <a:pt x="3516" y="2615"/>
                  </a:lnTo>
                  <a:lnTo>
                    <a:pt x="3540" y="2574"/>
                  </a:lnTo>
                  <a:lnTo>
                    <a:pt x="3584" y="2490"/>
                  </a:lnTo>
                  <a:lnTo>
                    <a:pt x="3625" y="2407"/>
                  </a:lnTo>
                  <a:lnTo>
                    <a:pt x="3650" y="2355"/>
                  </a:lnTo>
                  <a:lnTo>
                    <a:pt x="3673" y="2301"/>
                  </a:lnTo>
                  <a:lnTo>
                    <a:pt x="3695" y="2247"/>
                  </a:lnTo>
                  <a:lnTo>
                    <a:pt x="3715" y="2193"/>
                  </a:lnTo>
                  <a:lnTo>
                    <a:pt x="3732" y="2139"/>
                  </a:lnTo>
                  <a:lnTo>
                    <a:pt x="3748" y="2085"/>
                  </a:lnTo>
                  <a:lnTo>
                    <a:pt x="3762" y="2031"/>
                  </a:lnTo>
                  <a:lnTo>
                    <a:pt x="3774" y="1976"/>
                  </a:lnTo>
                  <a:lnTo>
                    <a:pt x="3784" y="1922"/>
                  </a:lnTo>
                  <a:lnTo>
                    <a:pt x="3794" y="1868"/>
                  </a:lnTo>
                  <a:lnTo>
                    <a:pt x="3799" y="1813"/>
                  </a:lnTo>
                  <a:lnTo>
                    <a:pt x="3805" y="1758"/>
                  </a:lnTo>
                  <a:lnTo>
                    <a:pt x="3807" y="1704"/>
                  </a:lnTo>
                  <a:lnTo>
                    <a:pt x="3809" y="1649"/>
                  </a:lnTo>
                  <a:lnTo>
                    <a:pt x="3807" y="1595"/>
                  </a:lnTo>
                  <a:lnTo>
                    <a:pt x="3805" y="1540"/>
                  </a:lnTo>
                  <a:lnTo>
                    <a:pt x="3803" y="1509"/>
                  </a:lnTo>
                  <a:lnTo>
                    <a:pt x="3801" y="1480"/>
                  </a:lnTo>
                  <a:lnTo>
                    <a:pt x="3797" y="1450"/>
                  </a:lnTo>
                  <a:lnTo>
                    <a:pt x="3793" y="1421"/>
                  </a:lnTo>
                  <a:lnTo>
                    <a:pt x="3789" y="1392"/>
                  </a:lnTo>
                  <a:lnTo>
                    <a:pt x="3783" y="1365"/>
                  </a:lnTo>
                  <a:lnTo>
                    <a:pt x="3778" y="1337"/>
                  </a:lnTo>
                  <a:lnTo>
                    <a:pt x="3772" y="1310"/>
                  </a:lnTo>
                  <a:lnTo>
                    <a:pt x="3765" y="1283"/>
                  </a:lnTo>
                  <a:lnTo>
                    <a:pt x="3758" y="1258"/>
                  </a:lnTo>
                  <a:lnTo>
                    <a:pt x="3751" y="1232"/>
                  </a:lnTo>
                  <a:lnTo>
                    <a:pt x="3742" y="1208"/>
                  </a:lnTo>
                  <a:lnTo>
                    <a:pt x="3734" y="1184"/>
                  </a:lnTo>
                  <a:lnTo>
                    <a:pt x="3724" y="1160"/>
                  </a:lnTo>
                  <a:lnTo>
                    <a:pt x="3715" y="1136"/>
                  </a:lnTo>
                  <a:lnTo>
                    <a:pt x="3704" y="1113"/>
                  </a:lnTo>
                  <a:lnTo>
                    <a:pt x="3693" y="1091"/>
                  </a:lnTo>
                  <a:lnTo>
                    <a:pt x="3681" y="1069"/>
                  </a:lnTo>
                  <a:lnTo>
                    <a:pt x="3669" y="1047"/>
                  </a:lnTo>
                  <a:lnTo>
                    <a:pt x="3656" y="1025"/>
                  </a:lnTo>
                  <a:lnTo>
                    <a:pt x="3642" y="1005"/>
                  </a:lnTo>
                  <a:lnTo>
                    <a:pt x="3628" y="985"/>
                  </a:lnTo>
                  <a:lnTo>
                    <a:pt x="3614" y="966"/>
                  </a:lnTo>
                  <a:lnTo>
                    <a:pt x="3599" y="946"/>
                  </a:lnTo>
                  <a:lnTo>
                    <a:pt x="3583" y="927"/>
                  </a:lnTo>
                  <a:lnTo>
                    <a:pt x="3567" y="908"/>
                  </a:lnTo>
                  <a:lnTo>
                    <a:pt x="3549" y="890"/>
                  </a:lnTo>
                  <a:lnTo>
                    <a:pt x="3532" y="873"/>
                  </a:lnTo>
                  <a:lnTo>
                    <a:pt x="3514" y="856"/>
                  </a:lnTo>
                  <a:lnTo>
                    <a:pt x="3495" y="838"/>
                  </a:lnTo>
                  <a:lnTo>
                    <a:pt x="3476" y="821"/>
                  </a:lnTo>
                  <a:lnTo>
                    <a:pt x="3455" y="805"/>
                  </a:lnTo>
                  <a:lnTo>
                    <a:pt x="3390" y="754"/>
                  </a:lnTo>
                  <a:lnTo>
                    <a:pt x="3326" y="701"/>
                  </a:lnTo>
                  <a:lnTo>
                    <a:pt x="3263" y="647"/>
                  </a:lnTo>
                  <a:lnTo>
                    <a:pt x="3201" y="592"/>
                  </a:lnTo>
                  <a:lnTo>
                    <a:pt x="3139" y="538"/>
                  </a:lnTo>
                  <a:lnTo>
                    <a:pt x="3079" y="482"/>
                  </a:lnTo>
                  <a:lnTo>
                    <a:pt x="3021" y="426"/>
                  </a:lnTo>
                  <a:lnTo>
                    <a:pt x="2962" y="369"/>
                  </a:lnTo>
                  <a:lnTo>
                    <a:pt x="2939" y="346"/>
                  </a:lnTo>
                  <a:lnTo>
                    <a:pt x="2915" y="323"/>
                  </a:lnTo>
                  <a:lnTo>
                    <a:pt x="2891" y="302"/>
                  </a:lnTo>
                  <a:lnTo>
                    <a:pt x="2867" y="281"/>
                  </a:lnTo>
                  <a:lnTo>
                    <a:pt x="2844" y="262"/>
                  </a:lnTo>
                  <a:lnTo>
                    <a:pt x="2820" y="242"/>
                  </a:lnTo>
                  <a:lnTo>
                    <a:pt x="2796" y="225"/>
                  </a:lnTo>
                  <a:lnTo>
                    <a:pt x="2772" y="208"/>
                  </a:lnTo>
                  <a:lnTo>
                    <a:pt x="2747" y="190"/>
                  </a:lnTo>
                  <a:lnTo>
                    <a:pt x="2723" y="175"/>
                  </a:lnTo>
                  <a:lnTo>
                    <a:pt x="2699" y="161"/>
                  </a:lnTo>
                  <a:lnTo>
                    <a:pt x="2675" y="147"/>
                  </a:lnTo>
                  <a:lnTo>
                    <a:pt x="2651" y="134"/>
                  </a:lnTo>
                  <a:lnTo>
                    <a:pt x="2626" y="122"/>
                  </a:lnTo>
                  <a:lnTo>
                    <a:pt x="2602" y="111"/>
                  </a:lnTo>
                  <a:lnTo>
                    <a:pt x="2578" y="100"/>
                  </a:lnTo>
                  <a:lnTo>
                    <a:pt x="2552" y="91"/>
                  </a:lnTo>
                  <a:lnTo>
                    <a:pt x="2527" y="83"/>
                  </a:lnTo>
                  <a:lnTo>
                    <a:pt x="2503" y="75"/>
                  </a:lnTo>
                  <a:lnTo>
                    <a:pt x="2478" y="67"/>
                  </a:lnTo>
                  <a:lnTo>
                    <a:pt x="2453" y="61"/>
                  </a:lnTo>
                  <a:lnTo>
                    <a:pt x="2427" y="55"/>
                  </a:lnTo>
                  <a:lnTo>
                    <a:pt x="2401" y="50"/>
                  </a:lnTo>
                  <a:lnTo>
                    <a:pt x="2376" y="47"/>
                  </a:lnTo>
                  <a:lnTo>
                    <a:pt x="2349" y="44"/>
                  </a:lnTo>
                  <a:lnTo>
                    <a:pt x="2324" y="41"/>
                  </a:lnTo>
                  <a:lnTo>
                    <a:pt x="2298" y="40"/>
                  </a:lnTo>
                  <a:lnTo>
                    <a:pt x="2271" y="40"/>
                  </a:lnTo>
                  <a:lnTo>
                    <a:pt x="2245" y="40"/>
                  </a:lnTo>
                  <a:lnTo>
                    <a:pt x="2218" y="41"/>
                  </a:lnTo>
                  <a:lnTo>
                    <a:pt x="2191" y="44"/>
                  </a:lnTo>
                  <a:lnTo>
                    <a:pt x="2164" y="46"/>
                  </a:lnTo>
                  <a:lnTo>
                    <a:pt x="2157" y="45"/>
                  </a:lnTo>
                  <a:close/>
                  <a:moveTo>
                    <a:pt x="1571" y="4478"/>
                  </a:moveTo>
                  <a:lnTo>
                    <a:pt x="1529" y="4477"/>
                  </a:lnTo>
                  <a:lnTo>
                    <a:pt x="1488" y="4475"/>
                  </a:lnTo>
                  <a:lnTo>
                    <a:pt x="1446" y="4472"/>
                  </a:lnTo>
                  <a:lnTo>
                    <a:pt x="1403" y="4467"/>
                  </a:lnTo>
                  <a:lnTo>
                    <a:pt x="1359" y="4463"/>
                  </a:lnTo>
                  <a:lnTo>
                    <a:pt x="1315" y="4456"/>
                  </a:lnTo>
                  <a:lnTo>
                    <a:pt x="1269" y="4448"/>
                  </a:lnTo>
                  <a:lnTo>
                    <a:pt x="1222" y="4439"/>
                  </a:lnTo>
                  <a:lnTo>
                    <a:pt x="1160" y="4426"/>
                  </a:lnTo>
                  <a:lnTo>
                    <a:pt x="1097" y="4411"/>
                  </a:lnTo>
                  <a:lnTo>
                    <a:pt x="1035" y="4395"/>
                  </a:lnTo>
                  <a:lnTo>
                    <a:pt x="973" y="4378"/>
                  </a:lnTo>
                  <a:lnTo>
                    <a:pt x="911" y="4361"/>
                  </a:lnTo>
                  <a:lnTo>
                    <a:pt x="850" y="4342"/>
                  </a:lnTo>
                  <a:lnTo>
                    <a:pt x="788" y="4325"/>
                  </a:lnTo>
                  <a:lnTo>
                    <a:pt x="729" y="4307"/>
                  </a:lnTo>
                  <a:lnTo>
                    <a:pt x="671" y="4290"/>
                  </a:lnTo>
                  <a:lnTo>
                    <a:pt x="613" y="4271"/>
                  </a:lnTo>
                  <a:lnTo>
                    <a:pt x="552" y="4252"/>
                  </a:lnTo>
                  <a:lnTo>
                    <a:pt x="491" y="4231"/>
                  </a:lnTo>
                  <a:lnTo>
                    <a:pt x="429" y="4208"/>
                  </a:lnTo>
                  <a:lnTo>
                    <a:pt x="398" y="4196"/>
                  </a:lnTo>
                  <a:lnTo>
                    <a:pt x="368" y="4182"/>
                  </a:lnTo>
                  <a:lnTo>
                    <a:pt x="337" y="4167"/>
                  </a:lnTo>
                  <a:lnTo>
                    <a:pt x="308" y="4152"/>
                  </a:lnTo>
                  <a:lnTo>
                    <a:pt x="278" y="4136"/>
                  </a:lnTo>
                  <a:lnTo>
                    <a:pt x="249" y="4118"/>
                  </a:lnTo>
                  <a:lnTo>
                    <a:pt x="220" y="4099"/>
                  </a:lnTo>
                  <a:lnTo>
                    <a:pt x="193" y="4080"/>
                  </a:lnTo>
                  <a:lnTo>
                    <a:pt x="163" y="4057"/>
                  </a:lnTo>
                  <a:lnTo>
                    <a:pt x="135" y="4034"/>
                  </a:lnTo>
                  <a:lnTo>
                    <a:pt x="110" y="4010"/>
                  </a:lnTo>
                  <a:lnTo>
                    <a:pt x="87" y="3986"/>
                  </a:lnTo>
                  <a:lnTo>
                    <a:pt x="76" y="3974"/>
                  </a:lnTo>
                  <a:lnTo>
                    <a:pt x="67" y="3962"/>
                  </a:lnTo>
                  <a:lnTo>
                    <a:pt x="56" y="3948"/>
                  </a:lnTo>
                  <a:lnTo>
                    <a:pt x="48" y="3935"/>
                  </a:lnTo>
                  <a:lnTo>
                    <a:pt x="40" y="3921"/>
                  </a:lnTo>
                  <a:lnTo>
                    <a:pt x="32" y="3908"/>
                  </a:lnTo>
                  <a:lnTo>
                    <a:pt x="27" y="3894"/>
                  </a:lnTo>
                  <a:lnTo>
                    <a:pt x="20" y="3879"/>
                  </a:lnTo>
                  <a:lnTo>
                    <a:pt x="15" y="3864"/>
                  </a:lnTo>
                  <a:lnTo>
                    <a:pt x="10" y="3848"/>
                  </a:lnTo>
                  <a:lnTo>
                    <a:pt x="7" y="3833"/>
                  </a:lnTo>
                  <a:lnTo>
                    <a:pt x="4" y="3816"/>
                  </a:lnTo>
                  <a:lnTo>
                    <a:pt x="1" y="3800"/>
                  </a:lnTo>
                  <a:lnTo>
                    <a:pt x="0" y="3783"/>
                  </a:lnTo>
                  <a:lnTo>
                    <a:pt x="0" y="3764"/>
                  </a:lnTo>
                  <a:lnTo>
                    <a:pt x="0" y="3746"/>
                  </a:lnTo>
                  <a:lnTo>
                    <a:pt x="1" y="3726"/>
                  </a:lnTo>
                  <a:lnTo>
                    <a:pt x="4" y="3707"/>
                  </a:lnTo>
                  <a:lnTo>
                    <a:pt x="7" y="3687"/>
                  </a:lnTo>
                  <a:lnTo>
                    <a:pt x="10" y="3666"/>
                  </a:lnTo>
                  <a:lnTo>
                    <a:pt x="15" y="3644"/>
                  </a:lnTo>
                  <a:lnTo>
                    <a:pt x="21" y="3622"/>
                  </a:lnTo>
                  <a:lnTo>
                    <a:pt x="28" y="3599"/>
                  </a:lnTo>
                  <a:lnTo>
                    <a:pt x="36" y="3575"/>
                  </a:lnTo>
                  <a:lnTo>
                    <a:pt x="52" y="3530"/>
                  </a:lnTo>
                  <a:lnTo>
                    <a:pt x="70" y="3487"/>
                  </a:lnTo>
                  <a:lnTo>
                    <a:pt x="91" y="3444"/>
                  </a:lnTo>
                  <a:lnTo>
                    <a:pt x="113" y="3403"/>
                  </a:lnTo>
                  <a:lnTo>
                    <a:pt x="135" y="3362"/>
                  </a:lnTo>
                  <a:lnTo>
                    <a:pt x="161" y="3323"/>
                  </a:lnTo>
                  <a:lnTo>
                    <a:pt x="187" y="3284"/>
                  </a:lnTo>
                  <a:lnTo>
                    <a:pt x="216" y="3247"/>
                  </a:lnTo>
                  <a:lnTo>
                    <a:pt x="247" y="3210"/>
                  </a:lnTo>
                  <a:lnTo>
                    <a:pt x="279" y="3176"/>
                  </a:lnTo>
                  <a:lnTo>
                    <a:pt x="312" y="3142"/>
                  </a:lnTo>
                  <a:lnTo>
                    <a:pt x="348" y="3108"/>
                  </a:lnTo>
                  <a:lnTo>
                    <a:pt x="384" y="3077"/>
                  </a:lnTo>
                  <a:lnTo>
                    <a:pt x="423" y="3046"/>
                  </a:lnTo>
                  <a:lnTo>
                    <a:pt x="464" y="3017"/>
                  </a:lnTo>
                  <a:lnTo>
                    <a:pt x="506" y="2989"/>
                  </a:lnTo>
                  <a:lnTo>
                    <a:pt x="534" y="2971"/>
                  </a:lnTo>
                  <a:lnTo>
                    <a:pt x="561" y="2953"/>
                  </a:lnTo>
                  <a:lnTo>
                    <a:pt x="589" y="2936"/>
                  </a:lnTo>
                  <a:lnTo>
                    <a:pt x="616" y="2919"/>
                  </a:lnTo>
                  <a:lnTo>
                    <a:pt x="644" y="2902"/>
                  </a:lnTo>
                  <a:lnTo>
                    <a:pt x="671" y="2885"/>
                  </a:lnTo>
                  <a:lnTo>
                    <a:pt x="699" y="2867"/>
                  </a:lnTo>
                  <a:lnTo>
                    <a:pt x="726" y="2851"/>
                  </a:lnTo>
                  <a:lnTo>
                    <a:pt x="772" y="2824"/>
                  </a:lnTo>
                  <a:lnTo>
                    <a:pt x="818" y="2795"/>
                  </a:lnTo>
                  <a:lnTo>
                    <a:pt x="864" y="2766"/>
                  </a:lnTo>
                  <a:lnTo>
                    <a:pt x="910" y="2738"/>
                  </a:lnTo>
                  <a:lnTo>
                    <a:pt x="955" y="2708"/>
                  </a:lnTo>
                  <a:lnTo>
                    <a:pt x="1000" y="2678"/>
                  </a:lnTo>
                  <a:lnTo>
                    <a:pt x="1045" y="2648"/>
                  </a:lnTo>
                  <a:lnTo>
                    <a:pt x="1089" y="2617"/>
                  </a:lnTo>
                  <a:lnTo>
                    <a:pt x="1127" y="2589"/>
                  </a:lnTo>
                  <a:lnTo>
                    <a:pt x="1162" y="2560"/>
                  </a:lnTo>
                  <a:lnTo>
                    <a:pt x="1195" y="2530"/>
                  </a:lnTo>
                  <a:lnTo>
                    <a:pt x="1226" y="2499"/>
                  </a:lnTo>
                  <a:lnTo>
                    <a:pt x="1241" y="2483"/>
                  </a:lnTo>
                  <a:lnTo>
                    <a:pt x="1255" y="2467"/>
                  </a:lnTo>
                  <a:lnTo>
                    <a:pt x="1269" y="2451"/>
                  </a:lnTo>
                  <a:lnTo>
                    <a:pt x="1281" y="2434"/>
                  </a:lnTo>
                  <a:lnTo>
                    <a:pt x="1294" y="2418"/>
                  </a:lnTo>
                  <a:lnTo>
                    <a:pt x="1306" y="2401"/>
                  </a:lnTo>
                  <a:lnTo>
                    <a:pt x="1317" y="2383"/>
                  </a:lnTo>
                  <a:lnTo>
                    <a:pt x="1327" y="2366"/>
                  </a:lnTo>
                  <a:lnTo>
                    <a:pt x="1338" y="2349"/>
                  </a:lnTo>
                  <a:lnTo>
                    <a:pt x="1348" y="2331"/>
                  </a:lnTo>
                  <a:lnTo>
                    <a:pt x="1356" y="2312"/>
                  </a:lnTo>
                  <a:lnTo>
                    <a:pt x="1365" y="2294"/>
                  </a:lnTo>
                  <a:lnTo>
                    <a:pt x="1373" y="2276"/>
                  </a:lnTo>
                  <a:lnTo>
                    <a:pt x="1380" y="2257"/>
                  </a:lnTo>
                  <a:lnTo>
                    <a:pt x="1387" y="2238"/>
                  </a:lnTo>
                  <a:lnTo>
                    <a:pt x="1393" y="2218"/>
                  </a:lnTo>
                  <a:lnTo>
                    <a:pt x="1398" y="2200"/>
                  </a:lnTo>
                  <a:lnTo>
                    <a:pt x="1403" y="2179"/>
                  </a:lnTo>
                  <a:lnTo>
                    <a:pt x="1408" y="2160"/>
                  </a:lnTo>
                  <a:lnTo>
                    <a:pt x="1412" y="2140"/>
                  </a:lnTo>
                  <a:lnTo>
                    <a:pt x="1416" y="2120"/>
                  </a:lnTo>
                  <a:lnTo>
                    <a:pt x="1418" y="2099"/>
                  </a:lnTo>
                  <a:lnTo>
                    <a:pt x="1420" y="2078"/>
                  </a:lnTo>
                  <a:lnTo>
                    <a:pt x="1421" y="2058"/>
                  </a:lnTo>
                  <a:lnTo>
                    <a:pt x="1425" y="2007"/>
                  </a:lnTo>
                  <a:lnTo>
                    <a:pt x="1426" y="1957"/>
                  </a:lnTo>
                  <a:lnTo>
                    <a:pt x="1427" y="1907"/>
                  </a:lnTo>
                  <a:lnTo>
                    <a:pt x="1428" y="1857"/>
                  </a:lnTo>
                  <a:lnTo>
                    <a:pt x="1427" y="1808"/>
                  </a:lnTo>
                  <a:lnTo>
                    <a:pt x="1426" y="1759"/>
                  </a:lnTo>
                  <a:lnTo>
                    <a:pt x="1424" y="1711"/>
                  </a:lnTo>
                  <a:lnTo>
                    <a:pt x="1421" y="1663"/>
                  </a:lnTo>
                  <a:lnTo>
                    <a:pt x="1416" y="1592"/>
                  </a:lnTo>
                  <a:lnTo>
                    <a:pt x="1411" y="1524"/>
                  </a:lnTo>
                  <a:lnTo>
                    <a:pt x="1404" y="1459"/>
                  </a:lnTo>
                  <a:lnTo>
                    <a:pt x="1397" y="1397"/>
                  </a:lnTo>
                  <a:lnTo>
                    <a:pt x="1390" y="1336"/>
                  </a:lnTo>
                  <a:lnTo>
                    <a:pt x="1382" y="1278"/>
                  </a:lnTo>
                  <a:lnTo>
                    <a:pt x="1374" y="1220"/>
                  </a:lnTo>
                  <a:lnTo>
                    <a:pt x="1365" y="1164"/>
                  </a:lnTo>
                  <a:lnTo>
                    <a:pt x="1361" y="1133"/>
                  </a:lnTo>
                  <a:lnTo>
                    <a:pt x="1356" y="1103"/>
                  </a:lnTo>
                  <a:lnTo>
                    <a:pt x="1353" y="1072"/>
                  </a:lnTo>
                  <a:lnTo>
                    <a:pt x="1350" y="1043"/>
                  </a:lnTo>
                  <a:lnTo>
                    <a:pt x="1349" y="1013"/>
                  </a:lnTo>
                  <a:lnTo>
                    <a:pt x="1348" y="983"/>
                  </a:lnTo>
                  <a:lnTo>
                    <a:pt x="1348" y="953"/>
                  </a:lnTo>
                  <a:lnTo>
                    <a:pt x="1349" y="924"/>
                  </a:lnTo>
                  <a:lnTo>
                    <a:pt x="1351" y="895"/>
                  </a:lnTo>
                  <a:lnTo>
                    <a:pt x="1354" y="866"/>
                  </a:lnTo>
                  <a:lnTo>
                    <a:pt x="1357" y="837"/>
                  </a:lnTo>
                  <a:lnTo>
                    <a:pt x="1361" y="809"/>
                  </a:lnTo>
                  <a:lnTo>
                    <a:pt x="1366" y="781"/>
                  </a:lnTo>
                  <a:lnTo>
                    <a:pt x="1372" y="752"/>
                  </a:lnTo>
                  <a:lnTo>
                    <a:pt x="1379" y="725"/>
                  </a:lnTo>
                  <a:lnTo>
                    <a:pt x="1386" y="697"/>
                  </a:lnTo>
                  <a:lnTo>
                    <a:pt x="1395" y="670"/>
                  </a:lnTo>
                  <a:lnTo>
                    <a:pt x="1404" y="642"/>
                  </a:lnTo>
                  <a:lnTo>
                    <a:pt x="1413" y="616"/>
                  </a:lnTo>
                  <a:lnTo>
                    <a:pt x="1425" y="590"/>
                  </a:lnTo>
                  <a:lnTo>
                    <a:pt x="1436" y="563"/>
                  </a:lnTo>
                  <a:lnTo>
                    <a:pt x="1449" y="537"/>
                  </a:lnTo>
                  <a:lnTo>
                    <a:pt x="1462" y="510"/>
                  </a:lnTo>
                  <a:lnTo>
                    <a:pt x="1476" y="485"/>
                  </a:lnTo>
                  <a:lnTo>
                    <a:pt x="1491" y="460"/>
                  </a:lnTo>
                  <a:lnTo>
                    <a:pt x="1506" y="435"/>
                  </a:lnTo>
                  <a:lnTo>
                    <a:pt x="1524" y="409"/>
                  </a:lnTo>
                  <a:lnTo>
                    <a:pt x="1541" y="384"/>
                  </a:lnTo>
                  <a:lnTo>
                    <a:pt x="1559" y="360"/>
                  </a:lnTo>
                  <a:lnTo>
                    <a:pt x="1577" y="336"/>
                  </a:lnTo>
                  <a:lnTo>
                    <a:pt x="1597" y="312"/>
                  </a:lnTo>
                  <a:lnTo>
                    <a:pt x="1618" y="288"/>
                  </a:lnTo>
                  <a:lnTo>
                    <a:pt x="1632" y="272"/>
                  </a:lnTo>
                  <a:lnTo>
                    <a:pt x="1647" y="257"/>
                  </a:lnTo>
                  <a:lnTo>
                    <a:pt x="1663" y="242"/>
                  </a:lnTo>
                  <a:lnTo>
                    <a:pt x="1678" y="227"/>
                  </a:lnTo>
                  <a:lnTo>
                    <a:pt x="1710" y="201"/>
                  </a:lnTo>
                  <a:lnTo>
                    <a:pt x="1743" y="175"/>
                  </a:lnTo>
                  <a:lnTo>
                    <a:pt x="1776" y="154"/>
                  </a:lnTo>
                  <a:lnTo>
                    <a:pt x="1810" y="133"/>
                  </a:lnTo>
                  <a:lnTo>
                    <a:pt x="1845" y="114"/>
                  </a:lnTo>
                  <a:lnTo>
                    <a:pt x="1879" y="96"/>
                  </a:lnTo>
                  <a:lnTo>
                    <a:pt x="1914" y="81"/>
                  </a:lnTo>
                  <a:lnTo>
                    <a:pt x="1948" y="68"/>
                  </a:lnTo>
                  <a:lnTo>
                    <a:pt x="1982" y="54"/>
                  </a:lnTo>
                  <a:lnTo>
                    <a:pt x="2017" y="42"/>
                  </a:lnTo>
                  <a:lnTo>
                    <a:pt x="2050" y="32"/>
                  </a:lnTo>
                  <a:lnTo>
                    <a:pt x="2083" y="23"/>
                  </a:lnTo>
                  <a:lnTo>
                    <a:pt x="2117" y="15"/>
                  </a:lnTo>
                  <a:lnTo>
                    <a:pt x="2148" y="7"/>
                  </a:lnTo>
                  <a:lnTo>
                    <a:pt x="2157" y="7"/>
                  </a:lnTo>
                  <a:lnTo>
                    <a:pt x="2159" y="7"/>
                  </a:lnTo>
                  <a:lnTo>
                    <a:pt x="2188" y="3"/>
                  </a:lnTo>
                  <a:lnTo>
                    <a:pt x="2216" y="2"/>
                  </a:lnTo>
                  <a:lnTo>
                    <a:pt x="2244" y="1"/>
                  </a:lnTo>
                  <a:lnTo>
                    <a:pt x="2271" y="0"/>
                  </a:lnTo>
                  <a:lnTo>
                    <a:pt x="2299" y="1"/>
                  </a:lnTo>
                  <a:lnTo>
                    <a:pt x="2327" y="2"/>
                  </a:lnTo>
                  <a:lnTo>
                    <a:pt x="2353" y="5"/>
                  </a:lnTo>
                  <a:lnTo>
                    <a:pt x="2380" y="8"/>
                  </a:lnTo>
                  <a:lnTo>
                    <a:pt x="2407" y="11"/>
                  </a:lnTo>
                  <a:lnTo>
                    <a:pt x="2433" y="16"/>
                  </a:lnTo>
                  <a:lnTo>
                    <a:pt x="2460" y="22"/>
                  </a:lnTo>
                  <a:lnTo>
                    <a:pt x="2486" y="29"/>
                  </a:lnTo>
                  <a:lnTo>
                    <a:pt x="2512" y="36"/>
                  </a:lnTo>
                  <a:lnTo>
                    <a:pt x="2539" y="44"/>
                  </a:lnTo>
                  <a:lnTo>
                    <a:pt x="2564" y="53"/>
                  </a:lnTo>
                  <a:lnTo>
                    <a:pt x="2590" y="63"/>
                  </a:lnTo>
                  <a:lnTo>
                    <a:pt x="2616" y="73"/>
                  </a:lnTo>
                  <a:lnTo>
                    <a:pt x="2641" y="85"/>
                  </a:lnTo>
                  <a:lnTo>
                    <a:pt x="2667" y="98"/>
                  </a:lnTo>
                  <a:lnTo>
                    <a:pt x="2692" y="111"/>
                  </a:lnTo>
                  <a:lnTo>
                    <a:pt x="2718" y="125"/>
                  </a:lnTo>
                  <a:lnTo>
                    <a:pt x="2742" y="141"/>
                  </a:lnTo>
                  <a:lnTo>
                    <a:pt x="2767" y="157"/>
                  </a:lnTo>
                  <a:lnTo>
                    <a:pt x="2792" y="173"/>
                  </a:lnTo>
                  <a:lnTo>
                    <a:pt x="2817" y="192"/>
                  </a:lnTo>
                  <a:lnTo>
                    <a:pt x="2842" y="210"/>
                  </a:lnTo>
                  <a:lnTo>
                    <a:pt x="2867" y="229"/>
                  </a:lnTo>
                  <a:lnTo>
                    <a:pt x="2892" y="250"/>
                  </a:lnTo>
                  <a:lnTo>
                    <a:pt x="2916" y="272"/>
                  </a:lnTo>
                  <a:lnTo>
                    <a:pt x="2941" y="294"/>
                  </a:lnTo>
                  <a:lnTo>
                    <a:pt x="2965" y="317"/>
                  </a:lnTo>
                  <a:lnTo>
                    <a:pt x="2991" y="342"/>
                  </a:lnTo>
                  <a:lnTo>
                    <a:pt x="3048" y="397"/>
                  </a:lnTo>
                  <a:lnTo>
                    <a:pt x="3107" y="453"/>
                  </a:lnTo>
                  <a:lnTo>
                    <a:pt x="3166" y="508"/>
                  </a:lnTo>
                  <a:lnTo>
                    <a:pt x="3227" y="563"/>
                  </a:lnTo>
                  <a:lnTo>
                    <a:pt x="3288" y="617"/>
                  </a:lnTo>
                  <a:lnTo>
                    <a:pt x="3351" y="670"/>
                  </a:lnTo>
                  <a:lnTo>
                    <a:pt x="3415" y="723"/>
                  </a:lnTo>
                  <a:lnTo>
                    <a:pt x="3481" y="774"/>
                  </a:lnTo>
                  <a:lnTo>
                    <a:pt x="3501" y="791"/>
                  </a:lnTo>
                  <a:lnTo>
                    <a:pt x="3522" y="809"/>
                  </a:lnTo>
                  <a:lnTo>
                    <a:pt x="3541" y="826"/>
                  </a:lnTo>
                  <a:lnTo>
                    <a:pt x="3560" y="844"/>
                  </a:lnTo>
                  <a:lnTo>
                    <a:pt x="3578" y="863"/>
                  </a:lnTo>
                  <a:lnTo>
                    <a:pt x="3596" y="882"/>
                  </a:lnTo>
                  <a:lnTo>
                    <a:pt x="3612" y="902"/>
                  </a:lnTo>
                  <a:lnTo>
                    <a:pt x="3630" y="921"/>
                  </a:lnTo>
                  <a:lnTo>
                    <a:pt x="3646" y="941"/>
                  </a:lnTo>
                  <a:lnTo>
                    <a:pt x="3661" y="961"/>
                  </a:lnTo>
                  <a:lnTo>
                    <a:pt x="3676" y="983"/>
                  </a:lnTo>
                  <a:lnTo>
                    <a:pt x="3689" y="1004"/>
                  </a:lnTo>
                  <a:lnTo>
                    <a:pt x="3702" y="1025"/>
                  </a:lnTo>
                  <a:lnTo>
                    <a:pt x="3716" y="1048"/>
                  </a:lnTo>
                  <a:lnTo>
                    <a:pt x="3727" y="1071"/>
                  </a:lnTo>
                  <a:lnTo>
                    <a:pt x="3739" y="1094"/>
                  </a:lnTo>
                  <a:lnTo>
                    <a:pt x="3750" y="1118"/>
                  </a:lnTo>
                  <a:lnTo>
                    <a:pt x="3760" y="1142"/>
                  </a:lnTo>
                  <a:lnTo>
                    <a:pt x="3770" y="1168"/>
                  </a:lnTo>
                  <a:lnTo>
                    <a:pt x="3779" y="1193"/>
                  </a:lnTo>
                  <a:lnTo>
                    <a:pt x="3788" y="1218"/>
                  </a:lnTo>
                  <a:lnTo>
                    <a:pt x="3796" y="1244"/>
                  </a:lnTo>
                  <a:lnTo>
                    <a:pt x="3803" y="1272"/>
                  </a:lnTo>
                  <a:lnTo>
                    <a:pt x="3810" y="1300"/>
                  </a:lnTo>
                  <a:lnTo>
                    <a:pt x="3817" y="1327"/>
                  </a:lnTo>
                  <a:lnTo>
                    <a:pt x="3822" y="1356"/>
                  </a:lnTo>
                  <a:lnTo>
                    <a:pt x="3827" y="1384"/>
                  </a:lnTo>
                  <a:lnTo>
                    <a:pt x="3832" y="1414"/>
                  </a:lnTo>
                  <a:lnTo>
                    <a:pt x="3836" y="1444"/>
                  </a:lnTo>
                  <a:lnTo>
                    <a:pt x="3840" y="1475"/>
                  </a:lnTo>
                  <a:lnTo>
                    <a:pt x="3842" y="1506"/>
                  </a:lnTo>
                  <a:lnTo>
                    <a:pt x="3844" y="1538"/>
                  </a:lnTo>
                  <a:lnTo>
                    <a:pt x="3848" y="1593"/>
                  </a:lnTo>
                  <a:lnTo>
                    <a:pt x="3848" y="1649"/>
                  </a:lnTo>
                  <a:lnTo>
                    <a:pt x="3846" y="1706"/>
                  </a:lnTo>
                  <a:lnTo>
                    <a:pt x="3844" y="1762"/>
                  </a:lnTo>
                  <a:lnTo>
                    <a:pt x="3840" y="1817"/>
                  </a:lnTo>
                  <a:lnTo>
                    <a:pt x="3833" y="1873"/>
                  </a:lnTo>
                  <a:lnTo>
                    <a:pt x="3823" y="1929"/>
                  </a:lnTo>
                  <a:lnTo>
                    <a:pt x="3813" y="1984"/>
                  </a:lnTo>
                  <a:lnTo>
                    <a:pt x="3801" y="2039"/>
                  </a:lnTo>
                  <a:lnTo>
                    <a:pt x="3786" y="2096"/>
                  </a:lnTo>
                  <a:lnTo>
                    <a:pt x="3770" y="2151"/>
                  </a:lnTo>
                  <a:lnTo>
                    <a:pt x="3751" y="2206"/>
                  </a:lnTo>
                  <a:lnTo>
                    <a:pt x="3732" y="2261"/>
                  </a:lnTo>
                  <a:lnTo>
                    <a:pt x="3710" y="2316"/>
                  </a:lnTo>
                  <a:lnTo>
                    <a:pt x="3686" y="2371"/>
                  </a:lnTo>
                  <a:lnTo>
                    <a:pt x="3661" y="2425"/>
                  </a:lnTo>
                  <a:lnTo>
                    <a:pt x="3640" y="2467"/>
                  </a:lnTo>
                  <a:lnTo>
                    <a:pt x="3618" y="2508"/>
                  </a:lnTo>
                  <a:lnTo>
                    <a:pt x="3596" y="2552"/>
                  </a:lnTo>
                  <a:lnTo>
                    <a:pt x="3573" y="2594"/>
                  </a:lnTo>
                  <a:lnTo>
                    <a:pt x="3549" y="2637"/>
                  </a:lnTo>
                  <a:lnTo>
                    <a:pt x="3524" y="2679"/>
                  </a:lnTo>
                  <a:lnTo>
                    <a:pt x="3498" y="2722"/>
                  </a:lnTo>
                  <a:lnTo>
                    <a:pt x="3470" y="2764"/>
                  </a:lnTo>
                  <a:lnTo>
                    <a:pt x="3440" y="2805"/>
                  </a:lnTo>
                  <a:lnTo>
                    <a:pt x="3409" y="2847"/>
                  </a:lnTo>
                  <a:lnTo>
                    <a:pt x="3377" y="2887"/>
                  </a:lnTo>
                  <a:lnTo>
                    <a:pt x="3343" y="2925"/>
                  </a:lnTo>
                  <a:lnTo>
                    <a:pt x="3325" y="2944"/>
                  </a:lnTo>
                  <a:lnTo>
                    <a:pt x="3306" y="2963"/>
                  </a:lnTo>
                  <a:lnTo>
                    <a:pt x="3288" y="2981"/>
                  </a:lnTo>
                  <a:lnTo>
                    <a:pt x="3268" y="2999"/>
                  </a:lnTo>
                  <a:lnTo>
                    <a:pt x="3248" y="3017"/>
                  </a:lnTo>
                  <a:lnTo>
                    <a:pt x="3227" y="3034"/>
                  </a:lnTo>
                  <a:lnTo>
                    <a:pt x="3206" y="3051"/>
                  </a:lnTo>
                  <a:lnTo>
                    <a:pt x="3185" y="3067"/>
                  </a:lnTo>
                  <a:lnTo>
                    <a:pt x="3160" y="3084"/>
                  </a:lnTo>
                  <a:lnTo>
                    <a:pt x="3136" y="3101"/>
                  </a:lnTo>
                  <a:lnTo>
                    <a:pt x="3111" y="3117"/>
                  </a:lnTo>
                  <a:lnTo>
                    <a:pt x="3085" y="3132"/>
                  </a:lnTo>
                  <a:lnTo>
                    <a:pt x="3060" y="3146"/>
                  </a:lnTo>
                  <a:lnTo>
                    <a:pt x="3033" y="3160"/>
                  </a:lnTo>
                  <a:lnTo>
                    <a:pt x="3006" y="3174"/>
                  </a:lnTo>
                  <a:lnTo>
                    <a:pt x="2978" y="3186"/>
                  </a:lnTo>
                  <a:lnTo>
                    <a:pt x="2921" y="3210"/>
                  </a:lnTo>
                  <a:lnTo>
                    <a:pt x="2862" y="3234"/>
                  </a:lnTo>
                  <a:lnTo>
                    <a:pt x="2800" y="3256"/>
                  </a:lnTo>
                  <a:lnTo>
                    <a:pt x="2735" y="3278"/>
                  </a:lnTo>
                  <a:lnTo>
                    <a:pt x="2712" y="3286"/>
                  </a:lnTo>
                  <a:lnTo>
                    <a:pt x="2690" y="3294"/>
                  </a:lnTo>
                  <a:lnTo>
                    <a:pt x="2668" y="3302"/>
                  </a:lnTo>
                  <a:lnTo>
                    <a:pt x="2648" y="3311"/>
                  </a:lnTo>
                  <a:lnTo>
                    <a:pt x="2627" y="3320"/>
                  </a:lnTo>
                  <a:lnTo>
                    <a:pt x="2608" y="3331"/>
                  </a:lnTo>
                  <a:lnTo>
                    <a:pt x="2589" y="3341"/>
                  </a:lnTo>
                  <a:lnTo>
                    <a:pt x="2571" y="3351"/>
                  </a:lnTo>
                  <a:lnTo>
                    <a:pt x="2552" y="3363"/>
                  </a:lnTo>
                  <a:lnTo>
                    <a:pt x="2535" y="3374"/>
                  </a:lnTo>
                  <a:lnTo>
                    <a:pt x="2519" y="3386"/>
                  </a:lnTo>
                  <a:lnTo>
                    <a:pt x="2503" y="3398"/>
                  </a:lnTo>
                  <a:lnTo>
                    <a:pt x="2488" y="3411"/>
                  </a:lnTo>
                  <a:lnTo>
                    <a:pt x="2473" y="3424"/>
                  </a:lnTo>
                  <a:lnTo>
                    <a:pt x="2460" y="3437"/>
                  </a:lnTo>
                  <a:lnTo>
                    <a:pt x="2446" y="3451"/>
                  </a:lnTo>
                  <a:lnTo>
                    <a:pt x="2433" y="3466"/>
                  </a:lnTo>
                  <a:lnTo>
                    <a:pt x="2421" y="3481"/>
                  </a:lnTo>
                  <a:lnTo>
                    <a:pt x="2409" y="3496"/>
                  </a:lnTo>
                  <a:lnTo>
                    <a:pt x="2399" y="3512"/>
                  </a:lnTo>
                  <a:lnTo>
                    <a:pt x="2388" y="3528"/>
                  </a:lnTo>
                  <a:lnTo>
                    <a:pt x="2378" y="3545"/>
                  </a:lnTo>
                  <a:lnTo>
                    <a:pt x="2369" y="3561"/>
                  </a:lnTo>
                  <a:lnTo>
                    <a:pt x="2360" y="3580"/>
                  </a:lnTo>
                  <a:lnTo>
                    <a:pt x="2353" y="3597"/>
                  </a:lnTo>
                  <a:lnTo>
                    <a:pt x="2345" y="3615"/>
                  </a:lnTo>
                  <a:lnTo>
                    <a:pt x="2338" y="3635"/>
                  </a:lnTo>
                  <a:lnTo>
                    <a:pt x="2332" y="3654"/>
                  </a:lnTo>
                  <a:lnTo>
                    <a:pt x="2327" y="3674"/>
                  </a:lnTo>
                  <a:lnTo>
                    <a:pt x="2321" y="3694"/>
                  </a:lnTo>
                  <a:lnTo>
                    <a:pt x="2316" y="3715"/>
                  </a:lnTo>
                  <a:lnTo>
                    <a:pt x="2313" y="3736"/>
                  </a:lnTo>
                  <a:lnTo>
                    <a:pt x="2307" y="3767"/>
                  </a:lnTo>
                  <a:lnTo>
                    <a:pt x="2301" y="3798"/>
                  </a:lnTo>
                  <a:lnTo>
                    <a:pt x="2294" y="3827"/>
                  </a:lnTo>
                  <a:lnTo>
                    <a:pt x="2287" y="3858"/>
                  </a:lnTo>
                  <a:lnTo>
                    <a:pt x="2279" y="3895"/>
                  </a:lnTo>
                  <a:lnTo>
                    <a:pt x="2271" y="3933"/>
                  </a:lnTo>
                  <a:lnTo>
                    <a:pt x="2263" y="3971"/>
                  </a:lnTo>
                  <a:lnTo>
                    <a:pt x="2258" y="4010"/>
                  </a:lnTo>
                  <a:lnTo>
                    <a:pt x="2254" y="4029"/>
                  </a:lnTo>
                  <a:lnTo>
                    <a:pt x="2251" y="4050"/>
                  </a:lnTo>
                  <a:lnTo>
                    <a:pt x="2247" y="4069"/>
                  </a:lnTo>
                  <a:lnTo>
                    <a:pt x="2243" y="4088"/>
                  </a:lnTo>
                  <a:lnTo>
                    <a:pt x="2237" y="4106"/>
                  </a:lnTo>
                  <a:lnTo>
                    <a:pt x="2231" y="4124"/>
                  </a:lnTo>
                  <a:lnTo>
                    <a:pt x="2226" y="4142"/>
                  </a:lnTo>
                  <a:lnTo>
                    <a:pt x="2219" y="4159"/>
                  </a:lnTo>
                  <a:lnTo>
                    <a:pt x="2212" y="4176"/>
                  </a:lnTo>
                  <a:lnTo>
                    <a:pt x="2204" y="4192"/>
                  </a:lnTo>
                  <a:lnTo>
                    <a:pt x="2196" y="4208"/>
                  </a:lnTo>
                  <a:lnTo>
                    <a:pt x="2187" y="4223"/>
                  </a:lnTo>
                  <a:lnTo>
                    <a:pt x="2177" y="4238"/>
                  </a:lnTo>
                  <a:lnTo>
                    <a:pt x="2168" y="4253"/>
                  </a:lnTo>
                  <a:lnTo>
                    <a:pt x="2158" y="4267"/>
                  </a:lnTo>
                  <a:lnTo>
                    <a:pt x="2146" y="4280"/>
                  </a:lnTo>
                  <a:lnTo>
                    <a:pt x="2135" y="4293"/>
                  </a:lnTo>
                  <a:lnTo>
                    <a:pt x="2123" y="4306"/>
                  </a:lnTo>
                  <a:lnTo>
                    <a:pt x="2111" y="4317"/>
                  </a:lnTo>
                  <a:lnTo>
                    <a:pt x="2098" y="4329"/>
                  </a:lnTo>
                  <a:lnTo>
                    <a:pt x="2084" y="4340"/>
                  </a:lnTo>
                  <a:lnTo>
                    <a:pt x="2071" y="4350"/>
                  </a:lnTo>
                  <a:lnTo>
                    <a:pt x="2056" y="4361"/>
                  </a:lnTo>
                  <a:lnTo>
                    <a:pt x="2041" y="4371"/>
                  </a:lnTo>
                  <a:lnTo>
                    <a:pt x="2025" y="4380"/>
                  </a:lnTo>
                  <a:lnTo>
                    <a:pt x="2009" y="4388"/>
                  </a:lnTo>
                  <a:lnTo>
                    <a:pt x="1993" y="4397"/>
                  </a:lnTo>
                  <a:lnTo>
                    <a:pt x="1975" y="4404"/>
                  </a:lnTo>
                  <a:lnTo>
                    <a:pt x="1958" y="4412"/>
                  </a:lnTo>
                  <a:lnTo>
                    <a:pt x="1940" y="4419"/>
                  </a:lnTo>
                  <a:lnTo>
                    <a:pt x="1922" y="4425"/>
                  </a:lnTo>
                  <a:lnTo>
                    <a:pt x="1902" y="4432"/>
                  </a:lnTo>
                  <a:lnTo>
                    <a:pt x="1863" y="4442"/>
                  </a:lnTo>
                  <a:lnTo>
                    <a:pt x="1823" y="4451"/>
                  </a:lnTo>
                  <a:lnTo>
                    <a:pt x="1782" y="4459"/>
                  </a:lnTo>
                  <a:lnTo>
                    <a:pt x="1741" y="4466"/>
                  </a:lnTo>
                  <a:lnTo>
                    <a:pt x="1699" y="4471"/>
                  </a:lnTo>
                  <a:lnTo>
                    <a:pt x="1658" y="4474"/>
                  </a:lnTo>
                  <a:lnTo>
                    <a:pt x="1614" y="4477"/>
                  </a:lnTo>
                  <a:lnTo>
                    <a:pt x="1571" y="447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6DCB663D-DD5B-46B5-9DA4-F8DF05F32C2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035515" y="1153857"/>
              <a:ext cx="172149" cy="139579"/>
            </a:xfrm>
            <a:custGeom>
              <a:avLst/>
              <a:gdLst>
                <a:gd name="T0" fmla="*/ 87 w 262"/>
                <a:gd name="T1" fmla="*/ 51 h 211"/>
                <a:gd name="T2" fmla="*/ 63 w 262"/>
                <a:gd name="T3" fmla="*/ 75 h 211"/>
                <a:gd name="T4" fmla="*/ 46 w 262"/>
                <a:gd name="T5" fmla="*/ 95 h 211"/>
                <a:gd name="T6" fmla="*/ 40 w 262"/>
                <a:gd name="T7" fmla="*/ 107 h 211"/>
                <a:gd name="T8" fmla="*/ 42 w 262"/>
                <a:gd name="T9" fmla="*/ 117 h 211"/>
                <a:gd name="T10" fmla="*/ 54 w 262"/>
                <a:gd name="T11" fmla="*/ 132 h 211"/>
                <a:gd name="T12" fmla="*/ 75 w 262"/>
                <a:gd name="T13" fmla="*/ 148 h 211"/>
                <a:gd name="T14" fmla="*/ 101 w 262"/>
                <a:gd name="T15" fmla="*/ 163 h 211"/>
                <a:gd name="T16" fmla="*/ 122 w 262"/>
                <a:gd name="T17" fmla="*/ 171 h 211"/>
                <a:gd name="T18" fmla="*/ 137 w 262"/>
                <a:gd name="T19" fmla="*/ 171 h 211"/>
                <a:gd name="T20" fmla="*/ 154 w 262"/>
                <a:gd name="T21" fmla="*/ 169 h 211"/>
                <a:gd name="T22" fmla="*/ 170 w 262"/>
                <a:gd name="T23" fmla="*/ 162 h 211"/>
                <a:gd name="T24" fmla="*/ 187 w 262"/>
                <a:gd name="T25" fmla="*/ 153 h 211"/>
                <a:gd name="T26" fmla="*/ 201 w 262"/>
                <a:gd name="T27" fmla="*/ 141 h 211"/>
                <a:gd name="T28" fmla="*/ 212 w 262"/>
                <a:gd name="T29" fmla="*/ 129 h 211"/>
                <a:gd name="T30" fmla="*/ 219 w 262"/>
                <a:gd name="T31" fmla="*/ 116 h 211"/>
                <a:gd name="T32" fmla="*/ 222 w 262"/>
                <a:gd name="T33" fmla="*/ 102 h 211"/>
                <a:gd name="T34" fmla="*/ 218 w 262"/>
                <a:gd name="T35" fmla="*/ 86 h 211"/>
                <a:gd name="T36" fmla="*/ 206 w 262"/>
                <a:gd name="T37" fmla="*/ 71 h 211"/>
                <a:gd name="T38" fmla="*/ 184 w 262"/>
                <a:gd name="T39" fmla="*/ 57 h 211"/>
                <a:gd name="T40" fmla="*/ 155 w 262"/>
                <a:gd name="T41" fmla="*/ 47 h 211"/>
                <a:gd name="T42" fmla="*/ 118 w 262"/>
                <a:gd name="T43" fmla="*/ 40 h 211"/>
                <a:gd name="T44" fmla="*/ 133 w 262"/>
                <a:gd name="T45" fmla="*/ 211 h 211"/>
                <a:gd name="T46" fmla="*/ 117 w 262"/>
                <a:gd name="T47" fmla="*/ 210 h 211"/>
                <a:gd name="T48" fmla="*/ 102 w 262"/>
                <a:gd name="T49" fmla="*/ 205 h 211"/>
                <a:gd name="T50" fmla="*/ 71 w 262"/>
                <a:gd name="T51" fmla="*/ 192 h 211"/>
                <a:gd name="T52" fmla="*/ 39 w 262"/>
                <a:gd name="T53" fmla="*/ 171 h 211"/>
                <a:gd name="T54" fmla="*/ 24 w 262"/>
                <a:gd name="T55" fmla="*/ 158 h 211"/>
                <a:gd name="T56" fmla="*/ 13 w 262"/>
                <a:gd name="T57" fmla="*/ 145 h 211"/>
                <a:gd name="T58" fmla="*/ 5 w 262"/>
                <a:gd name="T59" fmla="*/ 131 h 211"/>
                <a:gd name="T60" fmla="*/ 0 w 262"/>
                <a:gd name="T61" fmla="*/ 115 h 211"/>
                <a:gd name="T62" fmla="*/ 0 w 262"/>
                <a:gd name="T63" fmla="*/ 104 h 211"/>
                <a:gd name="T64" fmla="*/ 3 w 262"/>
                <a:gd name="T65" fmla="*/ 94 h 211"/>
                <a:gd name="T66" fmla="*/ 14 w 262"/>
                <a:gd name="T67" fmla="*/ 73 h 211"/>
                <a:gd name="T68" fmla="*/ 48 w 262"/>
                <a:gd name="T69" fmla="*/ 34 h 211"/>
                <a:gd name="T70" fmla="*/ 74 w 262"/>
                <a:gd name="T71" fmla="*/ 7 h 211"/>
                <a:gd name="T72" fmla="*/ 83 w 262"/>
                <a:gd name="T73" fmla="*/ 0 h 211"/>
                <a:gd name="T74" fmla="*/ 94 w 262"/>
                <a:gd name="T75" fmla="*/ 0 h 211"/>
                <a:gd name="T76" fmla="*/ 125 w 262"/>
                <a:gd name="T77" fmla="*/ 2 h 211"/>
                <a:gd name="T78" fmla="*/ 169 w 262"/>
                <a:gd name="T79" fmla="*/ 10 h 211"/>
                <a:gd name="T80" fmla="*/ 206 w 262"/>
                <a:gd name="T81" fmla="*/ 24 h 211"/>
                <a:gd name="T82" fmla="*/ 229 w 262"/>
                <a:gd name="T83" fmla="*/ 39 h 211"/>
                <a:gd name="T84" fmla="*/ 240 w 262"/>
                <a:gd name="T85" fmla="*/ 49 h 211"/>
                <a:gd name="T86" fmla="*/ 249 w 262"/>
                <a:gd name="T87" fmla="*/ 62 h 211"/>
                <a:gd name="T88" fmla="*/ 257 w 262"/>
                <a:gd name="T89" fmla="*/ 77 h 211"/>
                <a:gd name="T90" fmla="*/ 261 w 262"/>
                <a:gd name="T91" fmla="*/ 93 h 211"/>
                <a:gd name="T92" fmla="*/ 261 w 262"/>
                <a:gd name="T93" fmla="*/ 109 h 211"/>
                <a:gd name="T94" fmla="*/ 257 w 262"/>
                <a:gd name="T95" fmla="*/ 127 h 211"/>
                <a:gd name="T96" fmla="*/ 247 w 262"/>
                <a:gd name="T97" fmla="*/ 148 h 211"/>
                <a:gd name="T98" fmla="*/ 231 w 262"/>
                <a:gd name="T99" fmla="*/ 168 h 211"/>
                <a:gd name="T100" fmla="*/ 210 w 262"/>
                <a:gd name="T101" fmla="*/ 185 h 211"/>
                <a:gd name="T102" fmla="*/ 181 w 262"/>
                <a:gd name="T103" fmla="*/ 200 h 211"/>
                <a:gd name="T104" fmla="*/ 157 w 262"/>
                <a:gd name="T105" fmla="*/ 208 h 211"/>
                <a:gd name="T106" fmla="*/ 141 w 262"/>
                <a:gd name="T107" fmla="*/ 210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2" h="211">
                  <a:moveTo>
                    <a:pt x="98" y="39"/>
                  </a:moveTo>
                  <a:lnTo>
                    <a:pt x="87" y="51"/>
                  </a:lnTo>
                  <a:lnTo>
                    <a:pt x="76" y="62"/>
                  </a:lnTo>
                  <a:lnTo>
                    <a:pt x="63" y="75"/>
                  </a:lnTo>
                  <a:lnTo>
                    <a:pt x="52" y="88"/>
                  </a:lnTo>
                  <a:lnTo>
                    <a:pt x="46" y="95"/>
                  </a:lnTo>
                  <a:lnTo>
                    <a:pt x="43" y="101"/>
                  </a:lnTo>
                  <a:lnTo>
                    <a:pt x="40" y="107"/>
                  </a:lnTo>
                  <a:lnTo>
                    <a:pt x="39" y="111"/>
                  </a:lnTo>
                  <a:lnTo>
                    <a:pt x="42" y="117"/>
                  </a:lnTo>
                  <a:lnTo>
                    <a:pt x="46" y="124"/>
                  </a:lnTo>
                  <a:lnTo>
                    <a:pt x="54" y="132"/>
                  </a:lnTo>
                  <a:lnTo>
                    <a:pt x="63" y="140"/>
                  </a:lnTo>
                  <a:lnTo>
                    <a:pt x="75" y="148"/>
                  </a:lnTo>
                  <a:lnTo>
                    <a:pt x="87" y="156"/>
                  </a:lnTo>
                  <a:lnTo>
                    <a:pt x="101" y="163"/>
                  </a:lnTo>
                  <a:lnTo>
                    <a:pt x="116" y="169"/>
                  </a:lnTo>
                  <a:lnTo>
                    <a:pt x="122" y="171"/>
                  </a:lnTo>
                  <a:lnTo>
                    <a:pt x="130" y="171"/>
                  </a:lnTo>
                  <a:lnTo>
                    <a:pt x="137" y="171"/>
                  </a:lnTo>
                  <a:lnTo>
                    <a:pt x="145" y="170"/>
                  </a:lnTo>
                  <a:lnTo>
                    <a:pt x="154" y="169"/>
                  </a:lnTo>
                  <a:lnTo>
                    <a:pt x="162" y="165"/>
                  </a:lnTo>
                  <a:lnTo>
                    <a:pt x="170" y="162"/>
                  </a:lnTo>
                  <a:lnTo>
                    <a:pt x="179" y="157"/>
                  </a:lnTo>
                  <a:lnTo>
                    <a:pt x="187" y="153"/>
                  </a:lnTo>
                  <a:lnTo>
                    <a:pt x="194" y="147"/>
                  </a:lnTo>
                  <a:lnTo>
                    <a:pt x="201" y="141"/>
                  </a:lnTo>
                  <a:lnTo>
                    <a:pt x="208" y="135"/>
                  </a:lnTo>
                  <a:lnTo>
                    <a:pt x="212" y="129"/>
                  </a:lnTo>
                  <a:lnTo>
                    <a:pt x="216" y="123"/>
                  </a:lnTo>
                  <a:lnTo>
                    <a:pt x="219" y="116"/>
                  </a:lnTo>
                  <a:lnTo>
                    <a:pt x="222" y="110"/>
                  </a:lnTo>
                  <a:lnTo>
                    <a:pt x="222" y="102"/>
                  </a:lnTo>
                  <a:lnTo>
                    <a:pt x="220" y="94"/>
                  </a:lnTo>
                  <a:lnTo>
                    <a:pt x="218" y="86"/>
                  </a:lnTo>
                  <a:lnTo>
                    <a:pt x="214" y="79"/>
                  </a:lnTo>
                  <a:lnTo>
                    <a:pt x="206" y="71"/>
                  </a:lnTo>
                  <a:lnTo>
                    <a:pt x="196" y="64"/>
                  </a:lnTo>
                  <a:lnTo>
                    <a:pt x="184" y="57"/>
                  </a:lnTo>
                  <a:lnTo>
                    <a:pt x="170" y="52"/>
                  </a:lnTo>
                  <a:lnTo>
                    <a:pt x="155" y="47"/>
                  </a:lnTo>
                  <a:lnTo>
                    <a:pt x="138" y="44"/>
                  </a:lnTo>
                  <a:lnTo>
                    <a:pt x="118" y="40"/>
                  </a:lnTo>
                  <a:lnTo>
                    <a:pt x="98" y="39"/>
                  </a:lnTo>
                  <a:close/>
                  <a:moveTo>
                    <a:pt x="133" y="211"/>
                  </a:moveTo>
                  <a:lnTo>
                    <a:pt x="125" y="210"/>
                  </a:lnTo>
                  <a:lnTo>
                    <a:pt x="117" y="210"/>
                  </a:lnTo>
                  <a:lnTo>
                    <a:pt x="109" y="208"/>
                  </a:lnTo>
                  <a:lnTo>
                    <a:pt x="102" y="205"/>
                  </a:lnTo>
                  <a:lnTo>
                    <a:pt x="87" y="200"/>
                  </a:lnTo>
                  <a:lnTo>
                    <a:pt x="71" y="192"/>
                  </a:lnTo>
                  <a:lnTo>
                    <a:pt x="55" y="181"/>
                  </a:lnTo>
                  <a:lnTo>
                    <a:pt x="39" y="171"/>
                  </a:lnTo>
                  <a:lnTo>
                    <a:pt x="31" y="164"/>
                  </a:lnTo>
                  <a:lnTo>
                    <a:pt x="24" y="158"/>
                  </a:lnTo>
                  <a:lnTo>
                    <a:pt x="19" y="151"/>
                  </a:lnTo>
                  <a:lnTo>
                    <a:pt x="13" y="145"/>
                  </a:lnTo>
                  <a:lnTo>
                    <a:pt x="8" y="138"/>
                  </a:lnTo>
                  <a:lnTo>
                    <a:pt x="5" y="131"/>
                  </a:lnTo>
                  <a:lnTo>
                    <a:pt x="1" y="123"/>
                  </a:lnTo>
                  <a:lnTo>
                    <a:pt x="0" y="115"/>
                  </a:lnTo>
                  <a:lnTo>
                    <a:pt x="0" y="110"/>
                  </a:lnTo>
                  <a:lnTo>
                    <a:pt x="0" y="104"/>
                  </a:lnTo>
                  <a:lnTo>
                    <a:pt x="1" y="99"/>
                  </a:lnTo>
                  <a:lnTo>
                    <a:pt x="3" y="94"/>
                  </a:lnTo>
                  <a:lnTo>
                    <a:pt x="7" y="84"/>
                  </a:lnTo>
                  <a:lnTo>
                    <a:pt x="14" y="73"/>
                  </a:lnTo>
                  <a:lnTo>
                    <a:pt x="29" y="54"/>
                  </a:lnTo>
                  <a:lnTo>
                    <a:pt x="48" y="34"/>
                  </a:lnTo>
                  <a:lnTo>
                    <a:pt x="61" y="21"/>
                  </a:lnTo>
                  <a:lnTo>
                    <a:pt x="74" y="7"/>
                  </a:lnTo>
                  <a:lnTo>
                    <a:pt x="78" y="3"/>
                  </a:lnTo>
                  <a:lnTo>
                    <a:pt x="83" y="0"/>
                  </a:lnTo>
                  <a:lnTo>
                    <a:pt x="89" y="0"/>
                  </a:lnTo>
                  <a:lnTo>
                    <a:pt x="94" y="0"/>
                  </a:lnTo>
                  <a:lnTo>
                    <a:pt x="100" y="0"/>
                  </a:lnTo>
                  <a:lnTo>
                    <a:pt x="125" y="2"/>
                  </a:lnTo>
                  <a:lnTo>
                    <a:pt x="148" y="6"/>
                  </a:lnTo>
                  <a:lnTo>
                    <a:pt x="169" y="10"/>
                  </a:lnTo>
                  <a:lnTo>
                    <a:pt x="188" y="17"/>
                  </a:lnTo>
                  <a:lnTo>
                    <a:pt x="206" y="24"/>
                  </a:lnTo>
                  <a:lnTo>
                    <a:pt x="222" y="33"/>
                  </a:lnTo>
                  <a:lnTo>
                    <a:pt x="229" y="39"/>
                  </a:lnTo>
                  <a:lnTo>
                    <a:pt x="234" y="44"/>
                  </a:lnTo>
                  <a:lnTo>
                    <a:pt x="240" y="49"/>
                  </a:lnTo>
                  <a:lnTo>
                    <a:pt x="245" y="55"/>
                  </a:lnTo>
                  <a:lnTo>
                    <a:pt x="249" y="62"/>
                  </a:lnTo>
                  <a:lnTo>
                    <a:pt x="254" y="69"/>
                  </a:lnTo>
                  <a:lnTo>
                    <a:pt x="257" y="77"/>
                  </a:lnTo>
                  <a:lnTo>
                    <a:pt x="259" y="85"/>
                  </a:lnTo>
                  <a:lnTo>
                    <a:pt x="261" y="93"/>
                  </a:lnTo>
                  <a:lnTo>
                    <a:pt x="262" y="101"/>
                  </a:lnTo>
                  <a:lnTo>
                    <a:pt x="261" y="109"/>
                  </a:lnTo>
                  <a:lnTo>
                    <a:pt x="259" y="117"/>
                  </a:lnTo>
                  <a:lnTo>
                    <a:pt x="257" y="127"/>
                  </a:lnTo>
                  <a:lnTo>
                    <a:pt x="253" y="138"/>
                  </a:lnTo>
                  <a:lnTo>
                    <a:pt x="247" y="148"/>
                  </a:lnTo>
                  <a:lnTo>
                    <a:pt x="240" y="158"/>
                  </a:lnTo>
                  <a:lnTo>
                    <a:pt x="231" y="168"/>
                  </a:lnTo>
                  <a:lnTo>
                    <a:pt x="222" y="177"/>
                  </a:lnTo>
                  <a:lnTo>
                    <a:pt x="210" y="185"/>
                  </a:lnTo>
                  <a:lnTo>
                    <a:pt x="199" y="192"/>
                  </a:lnTo>
                  <a:lnTo>
                    <a:pt x="181" y="200"/>
                  </a:lnTo>
                  <a:lnTo>
                    <a:pt x="165" y="206"/>
                  </a:lnTo>
                  <a:lnTo>
                    <a:pt x="157" y="208"/>
                  </a:lnTo>
                  <a:lnTo>
                    <a:pt x="149" y="210"/>
                  </a:lnTo>
                  <a:lnTo>
                    <a:pt x="141" y="210"/>
                  </a:lnTo>
                  <a:lnTo>
                    <a:pt x="133" y="2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6" name="Freeform 39">
              <a:extLst>
                <a:ext uri="{FF2B5EF4-FFF2-40B4-BE49-F238E27FC236}">
                  <a16:creationId xmlns:a16="http://schemas.microsoft.com/office/drawing/2014/main" id="{D8DDE608-79B1-485A-8B78-7177179BB12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8352531" y="5801849"/>
              <a:ext cx="1498151" cy="1056151"/>
            </a:xfrm>
            <a:custGeom>
              <a:avLst/>
              <a:gdLst>
                <a:gd name="T0" fmla="*/ 341 w 2255"/>
                <a:gd name="T1" fmla="*/ 50 h 1589"/>
                <a:gd name="T2" fmla="*/ 229 w 2255"/>
                <a:gd name="T3" fmla="*/ 66 h 1589"/>
                <a:gd name="T4" fmla="*/ 148 w 2255"/>
                <a:gd name="T5" fmla="*/ 97 h 1589"/>
                <a:gd name="T6" fmla="*/ 103 w 2255"/>
                <a:gd name="T7" fmla="*/ 132 h 1589"/>
                <a:gd name="T8" fmla="*/ 70 w 2255"/>
                <a:gd name="T9" fmla="*/ 177 h 1589"/>
                <a:gd name="T10" fmla="*/ 44 w 2255"/>
                <a:gd name="T11" fmla="*/ 259 h 1589"/>
                <a:gd name="T12" fmla="*/ 42 w 2255"/>
                <a:gd name="T13" fmla="*/ 420 h 1589"/>
                <a:gd name="T14" fmla="*/ 67 w 2255"/>
                <a:gd name="T15" fmla="*/ 596 h 1589"/>
                <a:gd name="T16" fmla="*/ 156 w 2255"/>
                <a:gd name="T17" fmla="*/ 942 h 1589"/>
                <a:gd name="T18" fmla="*/ 282 w 2255"/>
                <a:gd name="T19" fmla="*/ 1349 h 1589"/>
                <a:gd name="T20" fmla="*/ 376 w 2255"/>
                <a:gd name="T21" fmla="*/ 1589 h 1589"/>
                <a:gd name="T22" fmla="*/ 270 w 2255"/>
                <a:gd name="T23" fmla="*/ 1432 h 1589"/>
                <a:gd name="T24" fmla="*/ 141 w 2255"/>
                <a:gd name="T25" fmla="*/ 1033 h 1589"/>
                <a:gd name="T26" fmla="*/ 42 w 2255"/>
                <a:gd name="T27" fmla="*/ 673 h 1589"/>
                <a:gd name="T28" fmla="*/ 6 w 2255"/>
                <a:gd name="T29" fmla="*/ 459 h 1589"/>
                <a:gd name="T30" fmla="*/ 0 w 2255"/>
                <a:gd name="T31" fmla="*/ 296 h 1589"/>
                <a:gd name="T32" fmla="*/ 12 w 2255"/>
                <a:gd name="T33" fmla="*/ 222 h 1589"/>
                <a:gd name="T34" fmla="*/ 37 w 2255"/>
                <a:gd name="T35" fmla="*/ 158 h 1589"/>
                <a:gd name="T36" fmla="*/ 75 w 2255"/>
                <a:gd name="T37" fmla="*/ 105 h 1589"/>
                <a:gd name="T38" fmla="*/ 126 w 2255"/>
                <a:gd name="T39" fmla="*/ 64 h 1589"/>
                <a:gd name="T40" fmla="*/ 190 w 2255"/>
                <a:gd name="T41" fmla="*/ 35 h 1589"/>
                <a:gd name="T42" fmla="*/ 266 w 2255"/>
                <a:gd name="T43" fmla="*/ 20 h 1589"/>
                <a:gd name="T44" fmla="*/ 351 w 2255"/>
                <a:gd name="T45" fmla="*/ 7 h 1589"/>
                <a:gd name="T46" fmla="*/ 485 w 2255"/>
                <a:gd name="T47" fmla="*/ 6 h 1589"/>
                <a:gd name="T48" fmla="*/ 863 w 2255"/>
                <a:gd name="T49" fmla="*/ 49 h 1589"/>
                <a:gd name="T50" fmla="*/ 1109 w 2255"/>
                <a:gd name="T51" fmla="*/ 99 h 1589"/>
                <a:gd name="T52" fmla="*/ 1363 w 2255"/>
                <a:gd name="T53" fmla="*/ 174 h 1589"/>
                <a:gd name="T54" fmla="*/ 1526 w 2255"/>
                <a:gd name="T55" fmla="*/ 241 h 1589"/>
                <a:gd name="T56" fmla="*/ 1676 w 2255"/>
                <a:gd name="T57" fmla="*/ 335 h 1589"/>
                <a:gd name="T58" fmla="*/ 1864 w 2255"/>
                <a:gd name="T59" fmla="*/ 511 h 1589"/>
                <a:gd name="T60" fmla="*/ 2018 w 2255"/>
                <a:gd name="T61" fmla="*/ 700 h 1589"/>
                <a:gd name="T62" fmla="*/ 2177 w 2255"/>
                <a:gd name="T63" fmla="*/ 946 h 1589"/>
                <a:gd name="T64" fmla="*/ 2236 w 2255"/>
                <a:gd name="T65" fmla="*/ 1082 h 1589"/>
                <a:gd name="T66" fmla="*/ 2255 w 2255"/>
                <a:gd name="T67" fmla="*/ 1214 h 1589"/>
                <a:gd name="T68" fmla="*/ 2238 w 2255"/>
                <a:gd name="T69" fmla="*/ 1338 h 1589"/>
                <a:gd name="T70" fmla="*/ 2198 w 2255"/>
                <a:gd name="T71" fmla="*/ 1427 h 1589"/>
                <a:gd name="T72" fmla="*/ 2135 w 2255"/>
                <a:gd name="T73" fmla="*/ 1506 h 1589"/>
                <a:gd name="T74" fmla="*/ 2052 w 2255"/>
                <a:gd name="T75" fmla="*/ 1576 h 1589"/>
                <a:gd name="T76" fmla="*/ 2021 w 2255"/>
                <a:gd name="T77" fmla="*/ 1550 h 1589"/>
                <a:gd name="T78" fmla="*/ 2112 w 2255"/>
                <a:gd name="T79" fmla="*/ 1473 h 1589"/>
                <a:gd name="T80" fmla="*/ 2176 w 2255"/>
                <a:gd name="T81" fmla="*/ 1385 h 1589"/>
                <a:gd name="T82" fmla="*/ 2211 w 2255"/>
                <a:gd name="T83" fmla="*/ 1282 h 1589"/>
                <a:gd name="T84" fmla="*/ 2213 w 2255"/>
                <a:gd name="T85" fmla="*/ 1165 h 1589"/>
                <a:gd name="T86" fmla="*/ 2180 w 2255"/>
                <a:gd name="T87" fmla="*/ 1041 h 1589"/>
                <a:gd name="T88" fmla="*/ 2086 w 2255"/>
                <a:gd name="T89" fmla="*/ 870 h 1589"/>
                <a:gd name="T90" fmla="*/ 1931 w 2255"/>
                <a:gd name="T91" fmla="*/ 648 h 1589"/>
                <a:gd name="T92" fmla="*/ 1767 w 2255"/>
                <a:gd name="T93" fmla="*/ 466 h 1589"/>
                <a:gd name="T94" fmla="*/ 1595 w 2255"/>
                <a:gd name="T95" fmla="*/ 326 h 1589"/>
                <a:gd name="T96" fmla="*/ 1444 w 2255"/>
                <a:gd name="T97" fmla="*/ 247 h 1589"/>
                <a:gd name="T98" fmla="*/ 1283 w 2255"/>
                <a:gd name="T99" fmla="*/ 189 h 1589"/>
                <a:gd name="T100" fmla="*/ 1003 w 2255"/>
                <a:gd name="T101" fmla="*/ 115 h 1589"/>
                <a:gd name="T102" fmla="*/ 759 w 2255"/>
                <a:gd name="T103" fmla="*/ 74 h 1589"/>
                <a:gd name="T104" fmla="*/ 392 w 2255"/>
                <a:gd name="T105" fmla="*/ 39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255" h="1589">
                  <a:moveTo>
                    <a:pt x="392" y="39"/>
                  </a:moveTo>
                  <a:lnTo>
                    <a:pt x="391" y="39"/>
                  </a:lnTo>
                  <a:lnTo>
                    <a:pt x="375" y="43"/>
                  </a:lnTo>
                  <a:lnTo>
                    <a:pt x="359" y="46"/>
                  </a:lnTo>
                  <a:lnTo>
                    <a:pt x="341" y="50"/>
                  </a:lnTo>
                  <a:lnTo>
                    <a:pt x="322" y="53"/>
                  </a:lnTo>
                  <a:lnTo>
                    <a:pt x="304" y="56"/>
                  </a:lnTo>
                  <a:lnTo>
                    <a:pt x="285" y="58"/>
                  </a:lnTo>
                  <a:lnTo>
                    <a:pt x="256" y="61"/>
                  </a:lnTo>
                  <a:lnTo>
                    <a:pt x="229" y="66"/>
                  </a:lnTo>
                  <a:lnTo>
                    <a:pt x="204" y="73"/>
                  </a:lnTo>
                  <a:lnTo>
                    <a:pt x="180" y="81"/>
                  </a:lnTo>
                  <a:lnTo>
                    <a:pt x="170" y="85"/>
                  </a:lnTo>
                  <a:lnTo>
                    <a:pt x="158" y="91"/>
                  </a:lnTo>
                  <a:lnTo>
                    <a:pt x="148" y="97"/>
                  </a:lnTo>
                  <a:lnTo>
                    <a:pt x="139" y="103"/>
                  </a:lnTo>
                  <a:lnTo>
                    <a:pt x="130" y="109"/>
                  </a:lnTo>
                  <a:lnTo>
                    <a:pt x="120" y="116"/>
                  </a:lnTo>
                  <a:lnTo>
                    <a:pt x="111" y="124"/>
                  </a:lnTo>
                  <a:lnTo>
                    <a:pt x="103" y="132"/>
                  </a:lnTo>
                  <a:lnTo>
                    <a:pt x="96" y="140"/>
                  </a:lnTo>
                  <a:lnTo>
                    <a:pt x="90" y="148"/>
                  </a:lnTo>
                  <a:lnTo>
                    <a:pt x="83" y="158"/>
                  </a:lnTo>
                  <a:lnTo>
                    <a:pt x="76" y="168"/>
                  </a:lnTo>
                  <a:lnTo>
                    <a:pt x="70" y="177"/>
                  </a:lnTo>
                  <a:lnTo>
                    <a:pt x="65" y="189"/>
                  </a:lnTo>
                  <a:lnTo>
                    <a:pt x="61" y="199"/>
                  </a:lnTo>
                  <a:lnTo>
                    <a:pt x="56" y="210"/>
                  </a:lnTo>
                  <a:lnTo>
                    <a:pt x="49" y="233"/>
                  </a:lnTo>
                  <a:lnTo>
                    <a:pt x="44" y="259"/>
                  </a:lnTo>
                  <a:lnTo>
                    <a:pt x="40" y="285"/>
                  </a:lnTo>
                  <a:lnTo>
                    <a:pt x="39" y="314"/>
                  </a:lnTo>
                  <a:lnTo>
                    <a:pt x="39" y="349"/>
                  </a:lnTo>
                  <a:lnTo>
                    <a:pt x="40" y="385"/>
                  </a:lnTo>
                  <a:lnTo>
                    <a:pt x="42" y="420"/>
                  </a:lnTo>
                  <a:lnTo>
                    <a:pt x="46" y="456"/>
                  </a:lnTo>
                  <a:lnTo>
                    <a:pt x="49" y="491"/>
                  </a:lnTo>
                  <a:lnTo>
                    <a:pt x="54" y="526"/>
                  </a:lnTo>
                  <a:lnTo>
                    <a:pt x="60" y="561"/>
                  </a:lnTo>
                  <a:lnTo>
                    <a:pt x="67" y="596"/>
                  </a:lnTo>
                  <a:lnTo>
                    <a:pt x="80" y="665"/>
                  </a:lnTo>
                  <a:lnTo>
                    <a:pt x="98" y="732"/>
                  </a:lnTo>
                  <a:lnTo>
                    <a:pt x="115" y="800"/>
                  </a:lnTo>
                  <a:lnTo>
                    <a:pt x="133" y="865"/>
                  </a:lnTo>
                  <a:lnTo>
                    <a:pt x="156" y="942"/>
                  </a:lnTo>
                  <a:lnTo>
                    <a:pt x="179" y="1024"/>
                  </a:lnTo>
                  <a:lnTo>
                    <a:pt x="203" y="1105"/>
                  </a:lnTo>
                  <a:lnTo>
                    <a:pt x="228" y="1186"/>
                  </a:lnTo>
                  <a:lnTo>
                    <a:pt x="255" y="1268"/>
                  </a:lnTo>
                  <a:lnTo>
                    <a:pt x="282" y="1349"/>
                  </a:lnTo>
                  <a:lnTo>
                    <a:pt x="311" y="1431"/>
                  </a:lnTo>
                  <a:lnTo>
                    <a:pt x="327" y="1470"/>
                  </a:lnTo>
                  <a:lnTo>
                    <a:pt x="343" y="1510"/>
                  </a:lnTo>
                  <a:lnTo>
                    <a:pt x="359" y="1550"/>
                  </a:lnTo>
                  <a:lnTo>
                    <a:pt x="376" y="1589"/>
                  </a:lnTo>
                  <a:lnTo>
                    <a:pt x="334" y="1589"/>
                  </a:lnTo>
                  <a:lnTo>
                    <a:pt x="317" y="1550"/>
                  </a:lnTo>
                  <a:lnTo>
                    <a:pt x="301" y="1511"/>
                  </a:lnTo>
                  <a:lnTo>
                    <a:pt x="285" y="1472"/>
                  </a:lnTo>
                  <a:lnTo>
                    <a:pt x="270" y="1432"/>
                  </a:lnTo>
                  <a:lnTo>
                    <a:pt x="241" y="1353"/>
                  </a:lnTo>
                  <a:lnTo>
                    <a:pt x="215" y="1274"/>
                  </a:lnTo>
                  <a:lnTo>
                    <a:pt x="189" y="1193"/>
                  </a:lnTo>
                  <a:lnTo>
                    <a:pt x="164" y="1113"/>
                  </a:lnTo>
                  <a:lnTo>
                    <a:pt x="141" y="1033"/>
                  </a:lnTo>
                  <a:lnTo>
                    <a:pt x="118" y="954"/>
                  </a:lnTo>
                  <a:lnTo>
                    <a:pt x="95" y="876"/>
                  </a:lnTo>
                  <a:lnTo>
                    <a:pt x="77" y="809"/>
                  </a:lnTo>
                  <a:lnTo>
                    <a:pt x="59" y="741"/>
                  </a:lnTo>
                  <a:lnTo>
                    <a:pt x="42" y="673"/>
                  </a:lnTo>
                  <a:lnTo>
                    <a:pt x="28" y="603"/>
                  </a:lnTo>
                  <a:lnTo>
                    <a:pt x="21" y="567"/>
                  </a:lnTo>
                  <a:lnTo>
                    <a:pt x="15" y="532"/>
                  </a:lnTo>
                  <a:lnTo>
                    <a:pt x="10" y="495"/>
                  </a:lnTo>
                  <a:lnTo>
                    <a:pt x="6" y="459"/>
                  </a:lnTo>
                  <a:lnTo>
                    <a:pt x="3" y="423"/>
                  </a:lnTo>
                  <a:lnTo>
                    <a:pt x="1" y="386"/>
                  </a:lnTo>
                  <a:lnTo>
                    <a:pt x="0" y="349"/>
                  </a:lnTo>
                  <a:lnTo>
                    <a:pt x="0" y="312"/>
                  </a:lnTo>
                  <a:lnTo>
                    <a:pt x="0" y="296"/>
                  </a:lnTo>
                  <a:lnTo>
                    <a:pt x="1" y="280"/>
                  </a:lnTo>
                  <a:lnTo>
                    <a:pt x="2" y="265"/>
                  </a:lnTo>
                  <a:lnTo>
                    <a:pt x="5" y="251"/>
                  </a:lnTo>
                  <a:lnTo>
                    <a:pt x="8" y="236"/>
                  </a:lnTo>
                  <a:lnTo>
                    <a:pt x="12" y="222"/>
                  </a:lnTo>
                  <a:lnTo>
                    <a:pt x="15" y="208"/>
                  </a:lnTo>
                  <a:lnTo>
                    <a:pt x="20" y="194"/>
                  </a:lnTo>
                  <a:lnTo>
                    <a:pt x="24" y="182"/>
                  </a:lnTo>
                  <a:lnTo>
                    <a:pt x="30" y="169"/>
                  </a:lnTo>
                  <a:lnTo>
                    <a:pt x="37" y="158"/>
                  </a:lnTo>
                  <a:lnTo>
                    <a:pt x="44" y="146"/>
                  </a:lnTo>
                  <a:lnTo>
                    <a:pt x="51" y="135"/>
                  </a:lnTo>
                  <a:lnTo>
                    <a:pt x="59" y="124"/>
                  </a:lnTo>
                  <a:lnTo>
                    <a:pt x="67" y="114"/>
                  </a:lnTo>
                  <a:lnTo>
                    <a:pt x="75" y="105"/>
                  </a:lnTo>
                  <a:lnTo>
                    <a:pt x="84" y="96"/>
                  </a:lnTo>
                  <a:lnTo>
                    <a:pt x="94" y="86"/>
                  </a:lnTo>
                  <a:lnTo>
                    <a:pt x="104" y="78"/>
                  </a:lnTo>
                  <a:lnTo>
                    <a:pt x="115" y="70"/>
                  </a:lnTo>
                  <a:lnTo>
                    <a:pt x="126" y="64"/>
                  </a:lnTo>
                  <a:lnTo>
                    <a:pt x="139" y="57"/>
                  </a:lnTo>
                  <a:lnTo>
                    <a:pt x="150" y="51"/>
                  </a:lnTo>
                  <a:lnTo>
                    <a:pt x="163" y="45"/>
                  </a:lnTo>
                  <a:lnTo>
                    <a:pt x="177" y="39"/>
                  </a:lnTo>
                  <a:lnTo>
                    <a:pt x="190" y="35"/>
                  </a:lnTo>
                  <a:lnTo>
                    <a:pt x="204" y="31"/>
                  </a:lnTo>
                  <a:lnTo>
                    <a:pt x="219" y="28"/>
                  </a:lnTo>
                  <a:lnTo>
                    <a:pt x="234" y="25"/>
                  </a:lnTo>
                  <a:lnTo>
                    <a:pt x="250" y="22"/>
                  </a:lnTo>
                  <a:lnTo>
                    <a:pt x="266" y="20"/>
                  </a:lnTo>
                  <a:lnTo>
                    <a:pt x="282" y="19"/>
                  </a:lnTo>
                  <a:lnTo>
                    <a:pt x="299" y="17"/>
                  </a:lnTo>
                  <a:lnTo>
                    <a:pt x="316" y="14"/>
                  </a:lnTo>
                  <a:lnTo>
                    <a:pt x="333" y="11"/>
                  </a:lnTo>
                  <a:lnTo>
                    <a:pt x="351" y="7"/>
                  </a:lnTo>
                  <a:lnTo>
                    <a:pt x="367" y="4"/>
                  </a:lnTo>
                  <a:lnTo>
                    <a:pt x="384" y="0"/>
                  </a:lnTo>
                  <a:lnTo>
                    <a:pt x="392" y="0"/>
                  </a:lnTo>
                  <a:lnTo>
                    <a:pt x="398" y="0"/>
                  </a:lnTo>
                  <a:lnTo>
                    <a:pt x="485" y="6"/>
                  </a:lnTo>
                  <a:lnTo>
                    <a:pt x="577" y="14"/>
                  </a:lnTo>
                  <a:lnTo>
                    <a:pt x="670" y="23"/>
                  </a:lnTo>
                  <a:lnTo>
                    <a:pt x="765" y="35"/>
                  </a:lnTo>
                  <a:lnTo>
                    <a:pt x="815" y="42"/>
                  </a:lnTo>
                  <a:lnTo>
                    <a:pt x="863" y="49"/>
                  </a:lnTo>
                  <a:lnTo>
                    <a:pt x="912" y="58"/>
                  </a:lnTo>
                  <a:lnTo>
                    <a:pt x="961" y="66"/>
                  </a:lnTo>
                  <a:lnTo>
                    <a:pt x="1011" y="76"/>
                  </a:lnTo>
                  <a:lnTo>
                    <a:pt x="1060" y="88"/>
                  </a:lnTo>
                  <a:lnTo>
                    <a:pt x="1109" y="99"/>
                  </a:lnTo>
                  <a:lnTo>
                    <a:pt x="1160" y="112"/>
                  </a:lnTo>
                  <a:lnTo>
                    <a:pt x="1229" y="131"/>
                  </a:lnTo>
                  <a:lnTo>
                    <a:pt x="1296" y="151"/>
                  </a:lnTo>
                  <a:lnTo>
                    <a:pt x="1330" y="162"/>
                  </a:lnTo>
                  <a:lnTo>
                    <a:pt x="1363" y="174"/>
                  </a:lnTo>
                  <a:lnTo>
                    <a:pt x="1396" y="185"/>
                  </a:lnTo>
                  <a:lnTo>
                    <a:pt x="1429" y="198"/>
                  </a:lnTo>
                  <a:lnTo>
                    <a:pt x="1461" y="212"/>
                  </a:lnTo>
                  <a:lnTo>
                    <a:pt x="1494" y="225"/>
                  </a:lnTo>
                  <a:lnTo>
                    <a:pt x="1526" y="241"/>
                  </a:lnTo>
                  <a:lnTo>
                    <a:pt x="1557" y="257"/>
                  </a:lnTo>
                  <a:lnTo>
                    <a:pt x="1587" y="275"/>
                  </a:lnTo>
                  <a:lnTo>
                    <a:pt x="1617" y="294"/>
                  </a:lnTo>
                  <a:lnTo>
                    <a:pt x="1646" y="314"/>
                  </a:lnTo>
                  <a:lnTo>
                    <a:pt x="1676" y="335"/>
                  </a:lnTo>
                  <a:lnTo>
                    <a:pt x="1716" y="369"/>
                  </a:lnTo>
                  <a:lnTo>
                    <a:pt x="1755" y="403"/>
                  </a:lnTo>
                  <a:lnTo>
                    <a:pt x="1793" y="437"/>
                  </a:lnTo>
                  <a:lnTo>
                    <a:pt x="1830" y="474"/>
                  </a:lnTo>
                  <a:lnTo>
                    <a:pt x="1864" y="511"/>
                  </a:lnTo>
                  <a:lnTo>
                    <a:pt x="1897" y="548"/>
                  </a:lnTo>
                  <a:lnTo>
                    <a:pt x="1930" y="585"/>
                  </a:lnTo>
                  <a:lnTo>
                    <a:pt x="1960" y="623"/>
                  </a:lnTo>
                  <a:lnTo>
                    <a:pt x="1990" y="661"/>
                  </a:lnTo>
                  <a:lnTo>
                    <a:pt x="2018" y="700"/>
                  </a:lnTo>
                  <a:lnTo>
                    <a:pt x="2045" y="738"/>
                  </a:lnTo>
                  <a:lnTo>
                    <a:pt x="2071" y="775"/>
                  </a:lnTo>
                  <a:lnTo>
                    <a:pt x="2119" y="848"/>
                  </a:lnTo>
                  <a:lnTo>
                    <a:pt x="2161" y="918"/>
                  </a:lnTo>
                  <a:lnTo>
                    <a:pt x="2177" y="946"/>
                  </a:lnTo>
                  <a:lnTo>
                    <a:pt x="2192" y="973"/>
                  </a:lnTo>
                  <a:lnTo>
                    <a:pt x="2205" y="1001"/>
                  </a:lnTo>
                  <a:lnTo>
                    <a:pt x="2217" y="1028"/>
                  </a:lnTo>
                  <a:lnTo>
                    <a:pt x="2227" y="1056"/>
                  </a:lnTo>
                  <a:lnTo>
                    <a:pt x="2236" y="1082"/>
                  </a:lnTo>
                  <a:lnTo>
                    <a:pt x="2243" y="1110"/>
                  </a:lnTo>
                  <a:lnTo>
                    <a:pt x="2248" y="1136"/>
                  </a:lnTo>
                  <a:lnTo>
                    <a:pt x="2252" y="1162"/>
                  </a:lnTo>
                  <a:lnTo>
                    <a:pt x="2255" y="1188"/>
                  </a:lnTo>
                  <a:lnTo>
                    <a:pt x="2255" y="1214"/>
                  </a:lnTo>
                  <a:lnTo>
                    <a:pt x="2255" y="1239"/>
                  </a:lnTo>
                  <a:lnTo>
                    <a:pt x="2253" y="1264"/>
                  </a:lnTo>
                  <a:lnTo>
                    <a:pt x="2250" y="1290"/>
                  </a:lnTo>
                  <a:lnTo>
                    <a:pt x="2245" y="1314"/>
                  </a:lnTo>
                  <a:lnTo>
                    <a:pt x="2238" y="1338"/>
                  </a:lnTo>
                  <a:lnTo>
                    <a:pt x="2231" y="1356"/>
                  </a:lnTo>
                  <a:lnTo>
                    <a:pt x="2224" y="1375"/>
                  </a:lnTo>
                  <a:lnTo>
                    <a:pt x="2216" y="1393"/>
                  </a:lnTo>
                  <a:lnTo>
                    <a:pt x="2207" y="1410"/>
                  </a:lnTo>
                  <a:lnTo>
                    <a:pt x="2198" y="1427"/>
                  </a:lnTo>
                  <a:lnTo>
                    <a:pt x="2186" y="1443"/>
                  </a:lnTo>
                  <a:lnTo>
                    <a:pt x="2175" y="1459"/>
                  </a:lnTo>
                  <a:lnTo>
                    <a:pt x="2162" y="1475"/>
                  </a:lnTo>
                  <a:lnTo>
                    <a:pt x="2150" y="1492"/>
                  </a:lnTo>
                  <a:lnTo>
                    <a:pt x="2135" y="1506"/>
                  </a:lnTo>
                  <a:lnTo>
                    <a:pt x="2120" y="1521"/>
                  </a:lnTo>
                  <a:lnTo>
                    <a:pt x="2104" y="1536"/>
                  </a:lnTo>
                  <a:lnTo>
                    <a:pt x="2088" y="1550"/>
                  </a:lnTo>
                  <a:lnTo>
                    <a:pt x="2071" y="1564"/>
                  </a:lnTo>
                  <a:lnTo>
                    <a:pt x="2052" y="1576"/>
                  </a:lnTo>
                  <a:lnTo>
                    <a:pt x="2033" y="1589"/>
                  </a:lnTo>
                  <a:lnTo>
                    <a:pt x="1954" y="1589"/>
                  </a:lnTo>
                  <a:lnTo>
                    <a:pt x="1977" y="1576"/>
                  </a:lnTo>
                  <a:lnTo>
                    <a:pt x="1999" y="1564"/>
                  </a:lnTo>
                  <a:lnTo>
                    <a:pt x="2021" y="1550"/>
                  </a:lnTo>
                  <a:lnTo>
                    <a:pt x="2041" y="1535"/>
                  </a:lnTo>
                  <a:lnTo>
                    <a:pt x="2060" y="1521"/>
                  </a:lnTo>
                  <a:lnTo>
                    <a:pt x="2079" y="1505"/>
                  </a:lnTo>
                  <a:lnTo>
                    <a:pt x="2096" y="1489"/>
                  </a:lnTo>
                  <a:lnTo>
                    <a:pt x="2112" y="1473"/>
                  </a:lnTo>
                  <a:lnTo>
                    <a:pt x="2127" y="1457"/>
                  </a:lnTo>
                  <a:lnTo>
                    <a:pt x="2142" y="1440"/>
                  </a:lnTo>
                  <a:lnTo>
                    <a:pt x="2154" y="1422"/>
                  </a:lnTo>
                  <a:lnTo>
                    <a:pt x="2166" y="1403"/>
                  </a:lnTo>
                  <a:lnTo>
                    <a:pt x="2176" y="1385"/>
                  </a:lnTo>
                  <a:lnTo>
                    <a:pt x="2185" y="1365"/>
                  </a:lnTo>
                  <a:lnTo>
                    <a:pt x="2193" y="1346"/>
                  </a:lnTo>
                  <a:lnTo>
                    <a:pt x="2200" y="1326"/>
                  </a:lnTo>
                  <a:lnTo>
                    <a:pt x="2206" y="1305"/>
                  </a:lnTo>
                  <a:lnTo>
                    <a:pt x="2211" y="1282"/>
                  </a:lnTo>
                  <a:lnTo>
                    <a:pt x="2214" y="1259"/>
                  </a:lnTo>
                  <a:lnTo>
                    <a:pt x="2216" y="1236"/>
                  </a:lnTo>
                  <a:lnTo>
                    <a:pt x="2216" y="1213"/>
                  </a:lnTo>
                  <a:lnTo>
                    <a:pt x="2215" y="1189"/>
                  </a:lnTo>
                  <a:lnTo>
                    <a:pt x="2213" y="1165"/>
                  </a:lnTo>
                  <a:lnTo>
                    <a:pt x="2209" y="1141"/>
                  </a:lnTo>
                  <a:lnTo>
                    <a:pt x="2204" y="1116"/>
                  </a:lnTo>
                  <a:lnTo>
                    <a:pt x="2197" y="1091"/>
                  </a:lnTo>
                  <a:lnTo>
                    <a:pt x="2189" y="1066"/>
                  </a:lnTo>
                  <a:lnTo>
                    <a:pt x="2180" y="1041"/>
                  </a:lnTo>
                  <a:lnTo>
                    <a:pt x="2169" y="1016"/>
                  </a:lnTo>
                  <a:lnTo>
                    <a:pt x="2157" y="990"/>
                  </a:lnTo>
                  <a:lnTo>
                    <a:pt x="2143" y="964"/>
                  </a:lnTo>
                  <a:lnTo>
                    <a:pt x="2128" y="939"/>
                  </a:lnTo>
                  <a:lnTo>
                    <a:pt x="2086" y="870"/>
                  </a:lnTo>
                  <a:lnTo>
                    <a:pt x="2038" y="798"/>
                  </a:lnTo>
                  <a:lnTo>
                    <a:pt x="2013" y="761"/>
                  </a:lnTo>
                  <a:lnTo>
                    <a:pt x="1987" y="724"/>
                  </a:lnTo>
                  <a:lnTo>
                    <a:pt x="1959" y="686"/>
                  </a:lnTo>
                  <a:lnTo>
                    <a:pt x="1931" y="648"/>
                  </a:lnTo>
                  <a:lnTo>
                    <a:pt x="1900" y="612"/>
                  </a:lnTo>
                  <a:lnTo>
                    <a:pt x="1869" y="575"/>
                  </a:lnTo>
                  <a:lnTo>
                    <a:pt x="1837" y="538"/>
                  </a:lnTo>
                  <a:lnTo>
                    <a:pt x="1802" y="502"/>
                  </a:lnTo>
                  <a:lnTo>
                    <a:pt x="1767" y="466"/>
                  </a:lnTo>
                  <a:lnTo>
                    <a:pt x="1730" y="433"/>
                  </a:lnTo>
                  <a:lnTo>
                    <a:pt x="1691" y="398"/>
                  </a:lnTo>
                  <a:lnTo>
                    <a:pt x="1652" y="366"/>
                  </a:lnTo>
                  <a:lnTo>
                    <a:pt x="1623" y="346"/>
                  </a:lnTo>
                  <a:lnTo>
                    <a:pt x="1595" y="326"/>
                  </a:lnTo>
                  <a:lnTo>
                    <a:pt x="1566" y="309"/>
                  </a:lnTo>
                  <a:lnTo>
                    <a:pt x="1536" y="292"/>
                  </a:lnTo>
                  <a:lnTo>
                    <a:pt x="1506" y="276"/>
                  </a:lnTo>
                  <a:lnTo>
                    <a:pt x="1475" y="261"/>
                  </a:lnTo>
                  <a:lnTo>
                    <a:pt x="1444" y="247"/>
                  </a:lnTo>
                  <a:lnTo>
                    <a:pt x="1412" y="233"/>
                  </a:lnTo>
                  <a:lnTo>
                    <a:pt x="1381" y="222"/>
                  </a:lnTo>
                  <a:lnTo>
                    <a:pt x="1348" y="209"/>
                  </a:lnTo>
                  <a:lnTo>
                    <a:pt x="1316" y="199"/>
                  </a:lnTo>
                  <a:lnTo>
                    <a:pt x="1283" y="189"/>
                  </a:lnTo>
                  <a:lnTo>
                    <a:pt x="1216" y="168"/>
                  </a:lnTo>
                  <a:lnTo>
                    <a:pt x="1149" y="150"/>
                  </a:lnTo>
                  <a:lnTo>
                    <a:pt x="1100" y="137"/>
                  </a:lnTo>
                  <a:lnTo>
                    <a:pt x="1051" y="125"/>
                  </a:lnTo>
                  <a:lnTo>
                    <a:pt x="1003" y="115"/>
                  </a:lnTo>
                  <a:lnTo>
                    <a:pt x="953" y="105"/>
                  </a:lnTo>
                  <a:lnTo>
                    <a:pt x="905" y="96"/>
                  </a:lnTo>
                  <a:lnTo>
                    <a:pt x="856" y="88"/>
                  </a:lnTo>
                  <a:lnTo>
                    <a:pt x="808" y="81"/>
                  </a:lnTo>
                  <a:lnTo>
                    <a:pt x="759" y="74"/>
                  </a:lnTo>
                  <a:lnTo>
                    <a:pt x="665" y="62"/>
                  </a:lnTo>
                  <a:lnTo>
                    <a:pt x="572" y="53"/>
                  </a:lnTo>
                  <a:lnTo>
                    <a:pt x="483" y="45"/>
                  </a:lnTo>
                  <a:lnTo>
                    <a:pt x="396" y="39"/>
                  </a:lnTo>
                  <a:lnTo>
                    <a:pt x="392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7" name="Freeform 40">
              <a:extLst>
                <a:ext uri="{FF2B5EF4-FFF2-40B4-BE49-F238E27FC236}">
                  <a16:creationId xmlns:a16="http://schemas.microsoft.com/office/drawing/2014/main" id="{3BD5ED3A-A343-438B-8B72-BFB5986AB18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9417988" y="2005292"/>
              <a:ext cx="465264" cy="562971"/>
            </a:xfrm>
            <a:custGeom>
              <a:avLst/>
              <a:gdLst>
                <a:gd name="T0" fmla="*/ 111 w 700"/>
                <a:gd name="T1" fmla="*/ 62 h 847"/>
                <a:gd name="T2" fmla="*/ 77 w 700"/>
                <a:gd name="T3" fmla="*/ 99 h 847"/>
                <a:gd name="T4" fmla="*/ 56 w 700"/>
                <a:gd name="T5" fmla="*/ 148 h 847"/>
                <a:gd name="T6" fmla="*/ 41 w 700"/>
                <a:gd name="T7" fmla="*/ 255 h 847"/>
                <a:gd name="T8" fmla="*/ 42 w 700"/>
                <a:gd name="T9" fmla="*/ 374 h 847"/>
                <a:gd name="T10" fmla="*/ 62 w 700"/>
                <a:gd name="T11" fmla="*/ 488 h 847"/>
                <a:gd name="T12" fmla="*/ 100 w 700"/>
                <a:gd name="T13" fmla="*/ 598 h 847"/>
                <a:gd name="T14" fmla="*/ 146 w 700"/>
                <a:gd name="T15" fmla="*/ 690 h 847"/>
                <a:gd name="T16" fmla="*/ 178 w 700"/>
                <a:gd name="T17" fmla="*/ 729 h 847"/>
                <a:gd name="T18" fmla="*/ 216 w 700"/>
                <a:gd name="T19" fmla="*/ 761 h 847"/>
                <a:gd name="T20" fmla="*/ 270 w 700"/>
                <a:gd name="T21" fmla="*/ 788 h 847"/>
                <a:gd name="T22" fmla="*/ 364 w 700"/>
                <a:gd name="T23" fmla="*/ 807 h 847"/>
                <a:gd name="T24" fmla="*/ 454 w 700"/>
                <a:gd name="T25" fmla="*/ 796 h 847"/>
                <a:gd name="T26" fmla="*/ 513 w 700"/>
                <a:gd name="T27" fmla="*/ 770 h 847"/>
                <a:gd name="T28" fmla="*/ 556 w 700"/>
                <a:gd name="T29" fmla="*/ 737 h 847"/>
                <a:gd name="T30" fmla="*/ 593 w 700"/>
                <a:gd name="T31" fmla="*/ 695 h 847"/>
                <a:gd name="T32" fmla="*/ 638 w 700"/>
                <a:gd name="T33" fmla="*/ 612 h 847"/>
                <a:gd name="T34" fmla="*/ 660 w 700"/>
                <a:gd name="T35" fmla="*/ 508 h 847"/>
                <a:gd name="T36" fmla="*/ 650 w 700"/>
                <a:gd name="T37" fmla="*/ 414 h 847"/>
                <a:gd name="T38" fmla="*/ 616 w 700"/>
                <a:gd name="T39" fmla="*/ 332 h 847"/>
                <a:gd name="T40" fmla="*/ 559 w 700"/>
                <a:gd name="T41" fmla="*/ 248 h 847"/>
                <a:gd name="T42" fmla="*/ 483 w 700"/>
                <a:gd name="T43" fmla="*/ 171 h 847"/>
                <a:gd name="T44" fmla="*/ 399 w 700"/>
                <a:gd name="T45" fmla="*/ 108 h 847"/>
                <a:gd name="T46" fmla="*/ 329 w 700"/>
                <a:gd name="T47" fmla="*/ 71 h 847"/>
                <a:gd name="T48" fmla="*/ 263 w 700"/>
                <a:gd name="T49" fmla="*/ 48 h 847"/>
                <a:gd name="T50" fmla="*/ 200 w 700"/>
                <a:gd name="T51" fmla="*/ 39 h 847"/>
                <a:gd name="T52" fmla="*/ 148 w 700"/>
                <a:gd name="T53" fmla="*/ 44 h 847"/>
                <a:gd name="T54" fmla="*/ 317 w 700"/>
                <a:gd name="T55" fmla="*/ 841 h 847"/>
                <a:gd name="T56" fmla="*/ 241 w 700"/>
                <a:gd name="T57" fmla="*/ 819 h 847"/>
                <a:gd name="T58" fmla="*/ 172 w 700"/>
                <a:gd name="T59" fmla="*/ 777 h 847"/>
                <a:gd name="T60" fmla="*/ 116 w 700"/>
                <a:gd name="T61" fmla="*/ 716 h 847"/>
                <a:gd name="T62" fmla="*/ 63 w 700"/>
                <a:gd name="T63" fmla="*/ 614 h 847"/>
                <a:gd name="T64" fmla="*/ 24 w 700"/>
                <a:gd name="T65" fmla="*/ 498 h 847"/>
                <a:gd name="T66" fmla="*/ 3 w 700"/>
                <a:gd name="T67" fmla="*/ 378 h 847"/>
                <a:gd name="T68" fmla="*/ 1 w 700"/>
                <a:gd name="T69" fmla="*/ 253 h 847"/>
                <a:gd name="T70" fmla="*/ 17 w 700"/>
                <a:gd name="T71" fmla="*/ 140 h 847"/>
                <a:gd name="T72" fmla="*/ 42 w 700"/>
                <a:gd name="T73" fmla="*/ 79 h 847"/>
                <a:gd name="T74" fmla="*/ 87 w 700"/>
                <a:gd name="T75" fmla="*/ 31 h 847"/>
                <a:gd name="T76" fmla="*/ 148 w 700"/>
                <a:gd name="T77" fmla="*/ 5 h 847"/>
                <a:gd name="T78" fmla="*/ 198 w 700"/>
                <a:gd name="T79" fmla="*/ 0 h 847"/>
                <a:gd name="T80" fmla="*/ 268 w 700"/>
                <a:gd name="T81" fmla="*/ 9 h 847"/>
                <a:gd name="T82" fmla="*/ 343 w 700"/>
                <a:gd name="T83" fmla="*/ 33 h 847"/>
                <a:gd name="T84" fmla="*/ 420 w 700"/>
                <a:gd name="T85" fmla="*/ 75 h 847"/>
                <a:gd name="T86" fmla="*/ 509 w 700"/>
                <a:gd name="T87" fmla="*/ 141 h 847"/>
                <a:gd name="T88" fmla="*/ 590 w 700"/>
                <a:gd name="T89" fmla="*/ 225 h 847"/>
                <a:gd name="T90" fmla="*/ 652 w 700"/>
                <a:gd name="T91" fmla="*/ 316 h 847"/>
                <a:gd name="T92" fmla="*/ 689 w 700"/>
                <a:gd name="T93" fmla="*/ 405 h 847"/>
                <a:gd name="T94" fmla="*/ 699 w 700"/>
                <a:gd name="T95" fmla="*/ 468 h 847"/>
                <a:gd name="T96" fmla="*/ 692 w 700"/>
                <a:gd name="T97" fmla="*/ 570 h 847"/>
                <a:gd name="T98" fmla="*/ 669 w 700"/>
                <a:gd name="T99" fmla="*/ 641 h 847"/>
                <a:gd name="T100" fmla="*/ 641 w 700"/>
                <a:gd name="T101" fmla="*/ 695 h 847"/>
                <a:gd name="T102" fmla="*/ 605 w 700"/>
                <a:gd name="T103" fmla="*/ 745 h 847"/>
                <a:gd name="T104" fmla="*/ 560 w 700"/>
                <a:gd name="T105" fmla="*/ 786 h 847"/>
                <a:gd name="T106" fmla="*/ 505 w 700"/>
                <a:gd name="T107" fmla="*/ 818 h 847"/>
                <a:gd name="T108" fmla="*/ 450 w 700"/>
                <a:gd name="T109" fmla="*/ 837 h 847"/>
                <a:gd name="T110" fmla="*/ 390 w 700"/>
                <a:gd name="T111" fmla="*/ 846 h 8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00" h="847">
                  <a:moveTo>
                    <a:pt x="148" y="44"/>
                  </a:moveTo>
                  <a:lnTo>
                    <a:pt x="134" y="48"/>
                  </a:lnTo>
                  <a:lnTo>
                    <a:pt x="122" y="55"/>
                  </a:lnTo>
                  <a:lnTo>
                    <a:pt x="111" y="62"/>
                  </a:lnTo>
                  <a:lnTo>
                    <a:pt x="101" y="70"/>
                  </a:lnTo>
                  <a:lnTo>
                    <a:pt x="92" y="79"/>
                  </a:lnTo>
                  <a:lnTo>
                    <a:pt x="84" y="89"/>
                  </a:lnTo>
                  <a:lnTo>
                    <a:pt x="77" y="99"/>
                  </a:lnTo>
                  <a:lnTo>
                    <a:pt x="70" y="110"/>
                  </a:lnTo>
                  <a:lnTo>
                    <a:pt x="64" y="123"/>
                  </a:lnTo>
                  <a:lnTo>
                    <a:pt x="60" y="136"/>
                  </a:lnTo>
                  <a:lnTo>
                    <a:pt x="56" y="148"/>
                  </a:lnTo>
                  <a:lnTo>
                    <a:pt x="52" y="162"/>
                  </a:lnTo>
                  <a:lnTo>
                    <a:pt x="47" y="193"/>
                  </a:lnTo>
                  <a:lnTo>
                    <a:pt x="42" y="225"/>
                  </a:lnTo>
                  <a:lnTo>
                    <a:pt x="41" y="255"/>
                  </a:lnTo>
                  <a:lnTo>
                    <a:pt x="39" y="286"/>
                  </a:lnTo>
                  <a:lnTo>
                    <a:pt x="39" y="316"/>
                  </a:lnTo>
                  <a:lnTo>
                    <a:pt x="40" y="345"/>
                  </a:lnTo>
                  <a:lnTo>
                    <a:pt x="42" y="374"/>
                  </a:lnTo>
                  <a:lnTo>
                    <a:pt x="46" y="403"/>
                  </a:lnTo>
                  <a:lnTo>
                    <a:pt x="50" y="431"/>
                  </a:lnTo>
                  <a:lnTo>
                    <a:pt x="55" y="460"/>
                  </a:lnTo>
                  <a:lnTo>
                    <a:pt x="62" y="488"/>
                  </a:lnTo>
                  <a:lnTo>
                    <a:pt x="70" y="516"/>
                  </a:lnTo>
                  <a:lnTo>
                    <a:pt x="78" y="544"/>
                  </a:lnTo>
                  <a:lnTo>
                    <a:pt x="88" y="570"/>
                  </a:lnTo>
                  <a:lnTo>
                    <a:pt x="100" y="598"/>
                  </a:lnTo>
                  <a:lnTo>
                    <a:pt x="111" y="624"/>
                  </a:lnTo>
                  <a:lnTo>
                    <a:pt x="125" y="652"/>
                  </a:lnTo>
                  <a:lnTo>
                    <a:pt x="139" y="678"/>
                  </a:lnTo>
                  <a:lnTo>
                    <a:pt x="146" y="690"/>
                  </a:lnTo>
                  <a:lnTo>
                    <a:pt x="153" y="700"/>
                  </a:lnTo>
                  <a:lnTo>
                    <a:pt x="161" y="710"/>
                  </a:lnTo>
                  <a:lnTo>
                    <a:pt x="169" y="719"/>
                  </a:lnTo>
                  <a:lnTo>
                    <a:pt x="178" y="729"/>
                  </a:lnTo>
                  <a:lnTo>
                    <a:pt x="187" y="738"/>
                  </a:lnTo>
                  <a:lnTo>
                    <a:pt x="196" y="746"/>
                  </a:lnTo>
                  <a:lnTo>
                    <a:pt x="205" y="754"/>
                  </a:lnTo>
                  <a:lnTo>
                    <a:pt x="216" y="761"/>
                  </a:lnTo>
                  <a:lnTo>
                    <a:pt x="226" y="768"/>
                  </a:lnTo>
                  <a:lnTo>
                    <a:pt x="237" y="773"/>
                  </a:lnTo>
                  <a:lnTo>
                    <a:pt x="248" y="779"/>
                  </a:lnTo>
                  <a:lnTo>
                    <a:pt x="270" y="788"/>
                  </a:lnTo>
                  <a:lnTo>
                    <a:pt x="293" y="796"/>
                  </a:lnTo>
                  <a:lnTo>
                    <a:pt x="317" y="802"/>
                  </a:lnTo>
                  <a:lnTo>
                    <a:pt x="340" y="805"/>
                  </a:lnTo>
                  <a:lnTo>
                    <a:pt x="364" y="807"/>
                  </a:lnTo>
                  <a:lnTo>
                    <a:pt x="388" y="807"/>
                  </a:lnTo>
                  <a:lnTo>
                    <a:pt x="411" y="805"/>
                  </a:lnTo>
                  <a:lnTo>
                    <a:pt x="432" y="801"/>
                  </a:lnTo>
                  <a:lnTo>
                    <a:pt x="454" y="796"/>
                  </a:lnTo>
                  <a:lnTo>
                    <a:pt x="475" y="788"/>
                  </a:lnTo>
                  <a:lnTo>
                    <a:pt x="489" y="782"/>
                  </a:lnTo>
                  <a:lnTo>
                    <a:pt x="501" y="777"/>
                  </a:lnTo>
                  <a:lnTo>
                    <a:pt x="513" y="770"/>
                  </a:lnTo>
                  <a:lnTo>
                    <a:pt x="524" y="762"/>
                  </a:lnTo>
                  <a:lnTo>
                    <a:pt x="536" y="754"/>
                  </a:lnTo>
                  <a:lnTo>
                    <a:pt x="546" y="746"/>
                  </a:lnTo>
                  <a:lnTo>
                    <a:pt x="556" y="737"/>
                  </a:lnTo>
                  <a:lnTo>
                    <a:pt x="567" y="726"/>
                  </a:lnTo>
                  <a:lnTo>
                    <a:pt x="576" y="717"/>
                  </a:lnTo>
                  <a:lnTo>
                    <a:pt x="585" y="707"/>
                  </a:lnTo>
                  <a:lnTo>
                    <a:pt x="593" y="695"/>
                  </a:lnTo>
                  <a:lnTo>
                    <a:pt x="601" y="684"/>
                  </a:lnTo>
                  <a:lnTo>
                    <a:pt x="615" y="661"/>
                  </a:lnTo>
                  <a:lnTo>
                    <a:pt x="628" y="637"/>
                  </a:lnTo>
                  <a:lnTo>
                    <a:pt x="638" y="612"/>
                  </a:lnTo>
                  <a:lnTo>
                    <a:pt x="646" y="586"/>
                  </a:lnTo>
                  <a:lnTo>
                    <a:pt x="653" y="560"/>
                  </a:lnTo>
                  <a:lnTo>
                    <a:pt x="657" y="535"/>
                  </a:lnTo>
                  <a:lnTo>
                    <a:pt x="660" y="508"/>
                  </a:lnTo>
                  <a:lnTo>
                    <a:pt x="660" y="483"/>
                  </a:lnTo>
                  <a:lnTo>
                    <a:pt x="658" y="458"/>
                  </a:lnTo>
                  <a:lnTo>
                    <a:pt x="655" y="434"/>
                  </a:lnTo>
                  <a:lnTo>
                    <a:pt x="650" y="414"/>
                  </a:lnTo>
                  <a:lnTo>
                    <a:pt x="645" y="394"/>
                  </a:lnTo>
                  <a:lnTo>
                    <a:pt x="637" y="373"/>
                  </a:lnTo>
                  <a:lnTo>
                    <a:pt x="626" y="352"/>
                  </a:lnTo>
                  <a:lnTo>
                    <a:pt x="616" y="332"/>
                  </a:lnTo>
                  <a:lnTo>
                    <a:pt x="603" y="311"/>
                  </a:lnTo>
                  <a:lnTo>
                    <a:pt x="590" y="289"/>
                  </a:lnTo>
                  <a:lnTo>
                    <a:pt x="575" y="269"/>
                  </a:lnTo>
                  <a:lnTo>
                    <a:pt x="559" y="248"/>
                  </a:lnTo>
                  <a:lnTo>
                    <a:pt x="540" y="228"/>
                  </a:lnTo>
                  <a:lnTo>
                    <a:pt x="522" y="209"/>
                  </a:lnTo>
                  <a:lnTo>
                    <a:pt x="502" y="189"/>
                  </a:lnTo>
                  <a:lnTo>
                    <a:pt x="483" y="171"/>
                  </a:lnTo>
                  <a:lnTo>
                    <a:pt x="461" y="153"/>
                  </a:lnTo>
                  <a:lnTo>
                    <a:pt x="439" y="136"/>
                  </a:lnTo>
                  <a:lnTo>
                    <a:pt x="416" y="119"/>
                  </a:lnTo>
                  <a:lnTo>
                    <a:pt x="399" y="108"/>
                  </a:lnTo>
                  <a:lnTo>
                    <a:pt x="382" y="98"/>
                  </a:lnTo>
                  <a:lnTo>
                    <a:pt x="364" y="87"/>
                  </a:lnTo>
                  <a:lnTo>
                    <a:pt x="346" y="79"/>
                  </a:lnTo>
                  <a:lnTo>
                    <a:pt x="329" y="71"/>
                  </a:lnTo>
                  <a:lnTo>
                    <a:pt x="312" y="64"/>
                  </a:lnTo>
                  <a:lnTo>
                    <a:pt x="296" y="58"/>
                  </a:lnTo>
                  <a:lnTo>
                    <a:pt x="279" y="53"/>
                  </a:lnTo>
                  <a:lnTo>
                    <a:pt x="263" y="48"/>
                  </a:lnTo>
                  <a:lnTo>
                    <a:pt x="247" y="45"/>
                  </a:lnTo>
                  <a:lnTo>
                    <a:pt x="231" y="41"/>
                  </a:lnTo>
                  <a:lnTo>
                    <a:pt x="215" y="40"/>
                  </a:lnTo>
                  <a:lnTo>
                    <a:pt x="200" y="39"/>
                  </a:lnTo>
                  <a:lnTo>
                    <a:pt x="185" y="40"/>
                  </a:lnTo>
                  <a:lnTo>
                    <a:pt x="171" y="41"/>
                  </a:lnTo>
                  <a:lnTo>
                    <a:pt x="156" y="44"/>
                  </a:lnTo>
                  <a:lnTo>
                    <a:pt x="148" y="44"/>
                  </a:lnTo>
                  <a:close/>
                  <a:moveTo>
                    <a:pt x="375" y="847"/>
                  </a:moveTo>
                  <a:lnTo>
                    <a:pt x="356" y="846"/>
                  </a:lnTo>
                  <a:lnTo>
                    <a:pt x="336" y="844"/>
                  </a:lnTo>
                  <a:lnTo>
                    <a:pt x="317" y="841"/>
                  </a:lnTo>
                  <a:lnTo>
                    <a:pt x="298" y="837"/>
                  </a:lnTo>
                  <a:lnTo>
                    <a:pt x="279" y="832"/>
                  </a:lnTo>
                  <a:lnTo>
                    <a:pt x="259" y="826"/>
                  </a:lnTo>
                  <a:lnTo>
                    <a:pt x="241" y="819"/>
                  </a:lnTo>
                  <a:lnTo>
                    <a:pt x="223" y="810"/>
                  </a:lnTo>
                  <a:lnTo>
                    <a:pt x="205" y="801"/>
                  </a:lnTo>
                  <a:lnTo>
                    <a:pt x="188" y="789"/>
                  </a:lnTo>
                  <a:lnTo>
                    <a:pt x="172" y="777"/>
                  </a:lnTo>
                  <a:lnTo>
                    <a:pt x="157" y="764"/>
                  </a:lnTo>
                  <a:lnTo>
                    <a:pt x="142" y="749"/>
                  </a:lnTo>
                  <a:lnTo>
                    <a:pt x="129" y="733"/>
                  </a:lnTo>
                  <a:lnTo>
                    <a:pt x="116" y="716"/>
                  </a:lnTo>
                  <a:lnTo>
                    <a:pt x="104" y="698"/>
                  </a:lnTo>
                  <a:lnTo>
                    <a:pt x="89" y="670"/>
                  </a:lnTo>
                  <a:lnTo>
                    <a:pt x="76" y="641"/>
                  </a:lnTo>
                  <a:lnTo>
                    <a:pt x="63" y="614"/>
                  </a:lnTo>
                  <a:lnTo>
                    <a:pt x="52" y="585"/>
                  </a:lnTo>
                  <a:lnTo>
                    <a:pt x="41" y="556"/>
                  </a:lnTo>
                  <a:lnTo>
                    <a:pt x="32" y="528"/>
                  </a:lnTo>
                  <a:lnTo>
                    <a:pt x="24" y="498"/>
                  </a:lnTo>
                  <a:lnTo>
                    <a:pt x="17" y="468"/>
                  </a:lnTo>
                  <a:lnTo>
                    <a:pt x="11" y="438"/>
                  </a:lnTo>
                  <a:lnTo>
                    <a:pt x="7" y="409"/>
                  </a:lnTo>
                  <a:lnTo>
                    <a:pt x="3" y="378"/>
                  </a:lnTo>
                  <a:lnTo>
                    <a:pt x="1" y="347"/>
                  </a:lnTo>
                  <a:lnTo>
                    <a:pt x="0" y="316"/>
                  </a:lnTo>
                  <a:lnTo>
                    <a:pt x="0" y="285"/>
                  </a:lnTo>
                  <a:lnTo>
                    <a:pt x="1" y="253"/>
                  </a:lnTo>
                  <a:lnTo>
                    <a:pt x="3" y="222"/>
                  </a:lnTo>
                  <a:lnTo>
                    <a:pt x="8" y="188"/>
                  </a:lnTo>
                  <a:lnTo>
                    <a:pt x="14" y="156"/>
                  </a:lnTo>
                  <a:lnTo>
                    <a:pt x="17" y="140"/>
                  </a:lnTo>
                  <a:lnTo>
                    <a:pt x="22" y="124"/>
                  </a:lnTo>
                  <a:lnTo>
                    <a:pt x="28" y="109"/>
                  </a:lnTo>
                  <a:lnTo>
                    <a:pt x="34" y="94"/>
                  </a:lnTo>
                  <a:lnTo>
                    <a:pt x="42" y="79"/>
                  </a:lnTo>
                  <a:lnTo>
                    <a:pt x="52" y="67"/>
                  </a:lnTo>
                  <a:lnTo>
                    <a:pt x="62" y="54"/>
                  </a:lnTo>
                  <a:lnTo>
                    <a:pt x="73" y="41"/>
                  </a:lnTo>
                  <a:lnTo>
                    <a:pt x="87" y="31"/>
                  </a:lnTo>
                  <a:lnTo>
                    <a:pt x="102" y="21"/>
                  </a:lnTo>
                  <a:lnTo>
                    <a:pt x="118" y="13"/>
                  </a:lnTo>
                  <a:lnTo>
                    <a:pt x="137" y="6"/>
                  </a:lnTo>
                  <a:lnTo>
                    <a:pt x="148" y="5"/>
                  </a:lnTo>
                  <a:lnTo>
                    <a:pt x="149" y="5"/>
                  </a:lnTo>
                  <a:lnTo>
                    <a:pt x="165" y="2"/>
                  </a:lnTo>
                  <a:lnTo>
                    <a:pt x="181" y="1"/>
                  </a:lnTo>
                  <a:lnTo>
                    <a:pt x="198" y="0"/>
                  </a:lnTo>
                  <a:lnTo>
                    <a:pt x="216" y="1"/>
                  </a:lnTo>
                  <a:lnTo>
                    <a:pt x="233" y="2"/>
                  </a:lnTo>
                  <a:lnTo>
                    <a:pt x="251" y="5"/>
                  </a:lnTo>
                  <a:lnTo>
                    <a:pt x="268" y="9"/>
                  </a:lnTo>
                  <a:lnTo>
                    <a:pt x="287" y="14"/>
                  </a:lnTo>
                  <a:lnTo>
                    <a:pt x="305" y="20"/>
                  </a:lnTo>
                  <a:lnTo>
                    <a:pt x="325" y="27"/>
                  </a:lnTo>
                  <a:lnTo>
                    <a:pt x="343" y="33"/>
                  </a:lnTo>
                  <a:lnTo>
                    <a:pt x="363" y="43"/>
                  </a:lnTo>
                  <a:lnTo>
                    <a:pt x="381" y="52"/>
                  </a:lnTo>
                  <a:lnTo>
                    <a:pt x="400" y="63"/>
                  </a:lnTo>
                  <a:lnTo>
                    <a:pt x="420" y="75"/>
                  </a:lnTo>
                  <a:lnTo>
                    <a:pt x="438" y="87"/>
                  </a:lnTo>
                  <a:lnTo>
                    <a:pt x="462" y="105"/>
                  </a:lnTo>
                  <a:lnTo>
                    <a:pt x="486" y="123"/>
                  </a:lnTo>
                  <a:lnTo>
                    <a:pt x="509" y="141"/>
                  </a:lnTo>
                  <a:lnTo>
                    <a:pt x="531" y="162"/>
                  </a:lnTo>
                  <a:lnTo>
                    <a:pt x="552" y="183"/>
                  </a:lnTo>
                  <a:lnTo>
                    <a:pt x="571" y="203"/>
                  </a:lnTo>
                  <a:lnTo>
                    <a:pt x="590" y="225"/>
                  </a:lnTo>
                  <a:lnTo>
                    <a:pt x="607" y="248"/>
                  </a:lnTo>
                  <a:lnTo>
                    <a:pt x="623" y="270"/>
                  </a:lnTo>
                  <a:lnTo>
                    <a:pt x="638" y="293"/>
                  </a:lnTo>
                  <a:lnTo>
                    <a:pt x="652" y="316"/>
                  </a:lnTo>
                  <a:lnTo>
                    <a:pt x="663" y="337"/>
                  </a:lnTo>
                  <a:lnTo>
                    <a:pt x="673" y="360"/>
                  </a:lnTo>
                  <a:lnTo>
                    <a:pt x="683" y="383"/>
                  </a:lnTo>
                  <a:lnTo>
                    <a:pt x="689" y="405"/>
                  </a:lnTo>
                  <a:lnTo>
                    <a:pt x="694" y="427"/>
                  </a:lnTo>
                  <a:lnTo>
                    <a:pt x="696" y="441"/>
                  </a:lnTo>
                  <a:lnTo>
                    <a:pt x="697" y="454"/>
                  </a:lnTo>
                  <a:lnTo>
                    <a:pt x="699" y="468"/>
                  </a:lnTo>
                  <a:lnTo>
                    <a:pt x="700" y="483"/>
                  </a:lnTo>
                  <a:lnTo>
                    <a:pt x="699" y="512"/>
                  </a:lnTo>
                  <a:lnTo>
                    <a:pt x="696" y="540"/>
                  </a:lnTo>
                  <a:lnTo>
                    <a:pt x="692" y="570"/>
                  </a:lnTo>
                  <a:lnTo>
                    <a:pt x="684" y="599"/>
                  </a:lnTo>
                  <a:lnTo>
                    <a:pt x="680" y="613"/>
                  </a:lnTo>
                  <a:lnTo>
                    <a:pt x="675" y="628"/>
                  </a:lnTo>
                  <a:lnTo>
                    <a:pt x="669" y="641"/>
                  </a:lnTo>
                  <a:lnTo>
                    <a:pt x="663" y="655"/>
                  </a:lnTo>
                  <a:lnTo>
                    <a:pt x="656" y="669"/>
                  </a:lnTo>
                  <a:lnTo>
                    <a:pt x="649" y="683"/>
                  </a:lnTo>
                  <a:lnTo>
                    <a:pt x="641" y="695"/>
                  </a:lnTo>
                  <a:lnTo>
                    <a:pt x="633" y="708"/>
                  </a:lnTo>
                  <a:lnTo>
                    <a:pt x="624" y="720"/>
                  </a:lnTo>
                  <a:lnTo>
                    <a:pt x="615" y="733"/>
                  </a:lnTo>
                  <a:lnTo>
                    <a:pt x="605" y="745"/>
                  </a:lnTo>
                  <a:lnTo>
                    <a:pt x="594" y="755"/>
                  </a:lnTo>
                  <a:lnTo>
                    <a:pt x="583" y="766"/>
                  </a:lnTo>
                  <a:lnTo>
                    <a:pt x="571" y="777"/>
                  </a:lnTo>
                  <a:lnTo>
                    <a:pt x="560" y="786"/>
                  </a:lnTo>
                  <a:lnTo>
                    <a:pt x="546" y="795"/>
                  </a:lnTo>
                  <a:lnTo>
                    <a:pt x="533" y="803"/>
                  </a:lnTo>
                  <a:lnTo>
                    <a:pt x="520" y="811"/>
                  </a:lnTo>
                  <a:lnTo>
                    <a:pt x="505" y="818"/>
                  </a:lnTo>
                  <a:lnTo>
                    <a:pt x="490" y="825"/>
                  </a:lnTo>
                  <a:lnTo>
                    <a:pt x="477" y="829"/>
                  </a:lnTo>
                  <a:lnTo>
                    <a:pt x="463" y="834"/>
                  </a:lnTo>
                  <a:lnTo>
                    <a:pt x="450" y="837"/>
                  </a:lnTo>
                  <a:lnTo>
                    <a:pt x="435" y="841"/>
                  </a:lnTo>
                  <a:lnTo>
                    <a:pt x="420" y="843"/>
                  </a:lnTo>
                  <a:lnTo>
                    <a:pt x="406" y="844"/>
                  </a:lnTo>
                  <a:lnTo>
                    <a:pt x="390" y="846"/>
                  </a:lnTo>
                  <a:lnTo>
                    <a:pt x="375" y="8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8" name="Freeform 41">
              <a:extLst>
                <a:ext uri="{FF2B5EF4-FFF2-40B4-BE49-F238E27FC236}">
                  <a16:creationId xmlns:a16="http://schemas.microsoft.com/office/drawing/2014/main" id="{07B0862C-8F07-4C02-A293-55BC2FCF277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314357" y="749079"/>
              <a:ext cx="1344615" cy="1000320"/>
            </a:xfrm>
            <a:custGeom>
              <a:avLst/>
              <a:gdLst>
                <a:gd name="T0" fmla="*/ 934 w 2024"/>
                <a:gd name="T1" fmla="*/ 75 h 1506"/>
                <a:gd name="T2" fmla="*/ 757 w 2024"/>
                <a:gd name="T3" fmla="*/ 147 h 1506"/>
                <a:gd name="T4" fmla="*/ 597 w 2024"/>
                <a:gd name="T5" fmla="*/ 241 h 1506"/>
                <a:gd name="T6" fmla="*/ 453 w 2024"/>
                <a:gd name="T7" fmla="*/ 350 h 1506"/>
                <a:gd name="T8" fmla="*/ 249 w 2024"/>
                <a:gd name="T9" fmla="*/ 546 h 1506"/>
                <a:gd name="T10" fmla="*/ 79 w 2024"/>
                <a:gd name="T11" fmla="*/ 748 h 1506"/>
                <a:gd name="T12" fmla="*/ 50 w 2024"/>
                <a:gd name="T13" fmla="*/ 809 h 1506"/>
                <a:gd name="T14" fmla="*/ 39 w 2024"/>
                <a:gd name="T15" fmla="*/ 867 h 1506"/>
                <a:gd name="T16" fmla="*/ 46 w 2024"/>
                <a:gd name="T17" fmla="*/ 922 h 1506"/>
                <a:gd name="T18" fmla="*/ 66 w 2024"/>
                <a:gd name="T19" fmla="*/ 971 h 1506"/>
                <a:gd name="T20" fmla="*/ 180 w 2024"/>
                <a:gd name="T21" fmla="*/ 1084 h 1506"/>
                <a:gd name="T22" fmla="*/ 436 w 2024"/>
                <a:gd name="T23" fmla="*/ 1252 h 1506"/>
                <a:gd name="T24" fmla="*/ 713 w 2024"/>
                <a:gd name="T25" fmla="*/ 1376 h 1506"/>
                <a:gd name="T26" fmla="*/ 1010 w 2024"/>
                <a:gd name="T27" fmla="*/ 1456 h 1506"/>
                <a:gd name="T28" fmla="*/ 1187 w 2024"/>
                <a:gd name="T29" fmla="*/ 1464 h 1506"/>
                <a:gd name="T30" fmla="*/ 1361 w 2024"/>
                <a:gd name="T31" fmla="*/ 1423 h 1506"/>
                <a:gd name="T32" fmla="*/ 1530 w 2024"/>
                <a:gd name="T33" fmla="*/ 1336 h 1506"/>
                <a:gd name="T34" fmla="*/ 1698 w 2024"/>
                <a:gd name="T35" fmla="*/ 1208 h 1506"/>
                <a:gd name="T36" fmla="*/ 1804 w 2024"/>
                <a:gd name="T37" fmla="*/ 1103 h 1506"/>
                <a:gd name="T38" fmla="*/ 1896 w 2024"/>
                <a:gd name="T39" fmla="*/ 977 h 1506"/>
                <a:gd name="T40" fmla="*/ 1964 w 2024"/>
                <a:gd name="T41" fmla="*/ 824 h 1506"/>
                <a:gd name="T42" fmla="*/ 1983 w 2024"/>
                <a:gd name="T43" fmla="*/ 685 h 1506"/>
                <a:gd name="T44" fmla="*/ 1964 w 2024"/>
                <a:gd name="T45" fmla="*/ 561 h 1506"/>
                <a:gd name="T46" fmla="*/ 1914 w 2024"/>
                <a:gd name="T47" fmla="*/ 451 h 1506"/>
                <a:gd name="T48" fmla="*/ 1842 w 2024"/>
                <a:gd name="T49" fmla="*/ 356 h 1506"/>
                <a:gd name="T50" fmla="*/ 1722 w 2024"/>
                <a:gd name="T51" fmla="*/ 248 h 1506"/>
                <a:gd name="T52" fmla="*/ 1521 w 2024"/>
                <a:gd name="T53" fmla="*/ 125 h 1506"/>
                <a:gd name="T54" fmla="*/ 1314 w 2024"/>
                <a:gd name="T55" fmla="*/ 56 h 1506"/>
                <a:gd name="T56" fmla="*/ 1099 w 2024"/>
                <a:gd name="T57" fmla="*/ 40 h 1506"/>
                <a:gd name="T58" fmla="*/ 1065 w 2024"/>
                <a:gd name="T59" fmla="*/ 1503 h 1506"/>
                <a:gd name="T60" fmla="*/ 819 w 2024"/>
                <a:gd name="T61" fmla="*/ 1452 h 1506"/>
                <a:gd name="T62" fmla="*/ 527 w 2024"/>
                <a:gd name="T63" fmla="*/ 1343 h 1506"/>
                <a:gd name="T64" fmla="*/ 258 w 2024"/>
                <a:gd name="T65" fmla="*/ 1189 h 1506"/>
                <a:gd name="T66" fmla="*/ 83 w 2024"/>
                <a:gd name="T67" fmla="*/ 1055 h 1506"/>
                <a:gd name="T68" fmla="*/ 39 w 2024"/>
                <a:gd name="T69" fmla="*/ 1001 h 1506"/>
                <a:gd name="T70" fmla="*/ 10 w 2024"/>
                <a:gd name="T71" fmla="*/ 943 h 1506"/>
                <a:gd name="T72" fmla="*/ 0 w 2024"/>
                <a:gd name="T73" fmla="*/ 881 h 1506"/>
                <a:gd name="T74" fmla="*/ 8 w 2024"/>
                <a:gd name="T75" fmla="*/ 812 h 1506"/>
                <a:gd name="T76" fmla="*/ 36 w 2024"/>
                <a:gd name="T77" fmla="*/ 743 h 1506"/>
                <a:gd name="T78" fmla="*/ 85 w 2024"/>
                <a:gd name="T79" fmla="*/ 673 h 1506"/>
                <a:gd name="T80" fmla="*/ 321 w 2024"/>
                <a:gd name="T81" fmla="*/ 415 h 1506"/>
                <a:gd name="T82" fmla="*/ 487 w 2024"/>
                <a:gd name="T83" fmla="*/ 272 h 1506"/>
                <a:gd name="T84" fmla="*/ 641 w 2024"/>
                <a:gd name="T85" fmla="*/ 166 h 1506"/>
                <a:gd name="T86" fmla="*/ 811 w 2024"/>
                <a:gd name="T87" fmla="*/ 79 h 1506"/>
                <a:gd name="T88" fmla="*/ 999 w 2024"/>
                <a:gd name="T89" fmla="*/ 14 h 1506"/>
                <a:gd name="T90" fmla="*/ 1142 w 2024"/>
                <a:gd name="T91" fmla="*/ 0 h 1506"/>
                <a:gd name="T92" fmla="*/ 1365 w 2024"/>
                <a:gd name="T93" fmla="*/ 29 h 1506"/>
                <a:gd name="T94" fmla="*/ 1579 w 2024"/>
                <a:gd name="T95" fmla="*/ 111 h 1506"/>
                <a:gd name="T96" fmla="*/ 1772 w 2024"/>
                <a:gd name="T97" fmla="*/ 236 h 1506"/>
                <a:gd name="T98" fmla="*/ 1886 w 2024"/>
                <a:gd name="T99" fmla="*/ 344 h 1506"/>
                <a:gd name="T100" fmla="*/ 1966 w 2024"/>
                <a:gd name="T101" fmla="*/ 459 h 1506"/>
                <a:gd name="T102" fmla="*/ 2012 w 2024"/>
                <a:gd name="T103" fmla="*/ 579 h 1506"/>
                <a:gd name="T104" fmla="*/ 2023 w 2024"/>
                <a:gd name="T105" fmla="*/ 705 h 1506"/>
                <a:gd name="T106" fmla="*/ 2001 w 2024"/>
                <a:gd name="T107" fmla="*/ 836 h 1506"/>
                <a:gd name="T108" fmla="*/ 1945 w 2024"/>
                <a:gd name="T109" fmla="*/ 970 h 1506"/>
                <a:gd name="T110" fmla="*/ 1856 w 2024"/>
                <a:gd name="T111" fmla="*/ 1103 h 1506"/>
                <a:gd name="T112" fmla="*/ 1747 w 2024"/>
                <a:gd name="T113" fmla="*/ 1217 h 1506"/>
                <a:gd name="T114" fmla="*/ 1586 w 2024"/>
                <a:gd name="T115" fmla="*/ 1345 h 1506"/>
                <a:gd name="T116" fmla="*/ 1447 w 2024"/>
                <a:gd name="T117" fmla="*/ 1429 h 1506"/>
                <a:gd name="T118" fmla="*/ 1304 w 2024"/>
                <a:gd name="T119" fmla="*/ 1483 h 1506"/>
                <a:gd name="T120" fmla="*/ 1158 w 2024"/>
                <a:gd name="T121" fmla="*/ 1505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024" h="1506">
                  <a:moveTo>
                    <a:pt x="1048" y="42"/>
                  </a:moveTo>
                  <a:lnTo>
                    <a:pt x="1048" y="42"/>
                  </a:lnTo>
                  <a:lnTo>
                    <a:pt x="1009" y="52"/>
                  </a:lnTo>
                  <a:lnTo>
                    <a:pt x="971" y="63"/>
                  </a:lnTo>
                  <a:lnTo>
                    <a:pt x="934" y="75"/>
                  </a:lnTo>
                  <a:lnTo>
                    <a:pt x="897" y="87"/>
                  </a:lnTo>
                  <a:lnTo>
                    <a:pt x="861" y="101"/>
                  </a:lnTo>
                  <a:lnTo>
                    <a:pt x="826" y="116"/>
                  </a:lnTo>
                  <a:lnTo>
                    <a:pt x="791" y="131"/>
                  </a:lnTo>
                  <a:lnTo>
                    <a:pt x="757" y="147"/>
                  </a:lnTo>
                  <a:lnTo>
                    <a:pt x="724" y="164"/>
                  </a:lnTo>
                  <a:lnTo>
                    <a:pt x="691" y="182"/>
                  </a:lnTo>
                  <a:lnTo>
                    <a:pt x="659" y="201"/>
                  </a:lnTo>
                  <a:lnTo>
                    <a:pt x="628" y="220"/>
                  </a:lnTo>
                  <a:lnTo>
                    <a:pt x="597" y="241"/>
                  </a:lnTo>
                  <a:lnTo>
                    <a:pt x="568" y="262"/>
                  </a:lnTo>
                  <a:lnTo>
                    <a:pt x="538" y="283"/>
                  </a:lnTo>
                  <a:lnTo>
                    <a:pt x="509" y="305"/>
                  </a:lnTo>
                  <a:lnTo>
                    <a:pt x="480" y="327"/>
                  </a:lnTo>
                  <a:lnTo>
                    <a:pt x="453" y="350"/>
                  </a:lnTo>
                  <a:lnTo>
                    <a:pt x="425" y="374"/>
                  </a:lnTo>
                  <a:lnTo>
                    <a:pt x="399" y="397"/>
                  </a:lnTo>
                  <a:lnTo>
                    <a:pt x="347" y="446"/>
                  </a:lnTo>
                  <a:lnTo>
                    <a:pt x="297" y="495"/>
                  </a:lnTo>
                  <a:lnTo>
                    <a:pt x="249" y="546"/>
                  </a:lnTo>
                  <a:lnTo>
                    <a:pt x="203" y="596"/>
                  </a:lnTo>
                  <a:lnTo>
                    <a:pt x="158" y="648"/>
                  </a:lnTo>
                  <a:lnTo>
                    <a:pt x="114" y="699"/>
                  </a:lnTo>
                  <a:lnTo>
                    <a:pt x="95" y="724"/>
                  </a:lnTo>
                  <a:lnTo>
                    <a:pt x="79" y="748"/>
                  </a:lnTo>
                  <a:lnTo>
                    <a:pt x="72" y="760"/>
                  </a:lnTo>
                  <a:lnTo>
                    <a:pt x="65" y="772"/>
                  </a:lnTo>
                  <a:lnTo>
                    <a:pt x="59" y="785"/>
                  </a:lnTo>
                  <a:lnTo>
                    <a:pt x="55" y="796"/>
                  </a:lnTo>
                  <a:lnTo>
                    <a:pt x="50" y="809"/>
                  </a:lnTo>
                  <a:lnTo>
                    <a:pt x="47" y="820"/>
                  </a:lnTo>
                  <a:lnTo>
                    <a:pt x="43" y="833"/>
                  </a:lnTo>
                  <a:lnTo>
                    <a:pt x="41" y="844"/>
                  </a:lnTo>
                  <a:lnTo>
                    <a:pt x="40" y="856"/>
                  </a:lnTo>
                  <a:lnTo>
                    <a:pt x="39" y="867"/>
                  </a:lnTo>
                  <a:lnTo>
                    <a:pt x="39" y="880"/>
                  </a:lnTo>
                  <a:lnTo>
                    <a:pt x="40" y="891"/>
                  </a:lnTo>
                  <a:lnTo>
                    <a:pt x="41" y="902"/>
                  </a:lnTo>
                  <a:lnTo>
                    <a:pt x="43" y="912"/>
                  </a:lnTo>
                  <a:lnTo>
                    <a:pt x="46" y="922"/>
                  </a:lnTo>
                  <a:lnTo>
                    <a:pt x="48" y="932"/>
                  </a:lnTo>
                  <a:lnTo>
                    <a:pt x="53" y="942"/>
                  </a:lnTo>
                  <a:lnTo>
                    <a:pt x="56" y="952"/>
                  </a:lnTo>
                  <a:lnTo>
                    <a:pt x="62" y="962"/>
                  </a:lnTo>
                  <a:lnTo>
                    <a:pt x="66" y="971"/>
                  </a:lnTo>
                  <a:lnTo>
                    <a:pt x="79" y="991"/>
                  </a:lnTo>
                  <a:lnTo>
                    <a:pt x="95" y="1009"/>
                  </a:lnTo>
                  <a:lnTo>
                    <a:pt x="112" y="1028"/>
                  </a:lnTo>
                  <a:lnTo>
                    <a:pt x="132" y="1045"/>
                  </a:lnTo>
                  <a:lnTo>
                    <a:pt x="180" y="1084"/>
                  </a:lnTo>
                  <a:lnTo>
                    <a:pt x="229" y="1122"/>
                  </a:lnTo>
                  <a:lnTo>
                    <a:pt x="280" y="1157"/>
                  </a:lnTo>
                  <a:lnTo>
                    <a:pt x="330" y="1191"/>
                  </a:lnTo>
                  <a:lnTo>
                    <a:pt x="383" y="1223"/>
                  </a:lnTo>
                  <a:lnTo>
                    <a:pt x="436" y="1252"/>
                  </a:lnTo>
                  <a:lnTo>
                    <a:pt x="490" y="1281"/>
                  </a:lnTo>
                  <a:lnTo>
                    <a:pt x="543" y="1308"/>
                  </a:lnTo>
                  <a:lnTo>
                    <a:pt x="600" y="1333"/>
                  </a:lnTo>
                  <a:lnTo>
                    <a:pt x="656" y="1356"/>
                  </a:lnTo>
                  <a:lnTo>
                    <a:pt x="713" y="1376"/>
                  </a:lnTo>
                  <a:lnTo>
                    <a:pt x="771" y="1396"/>
                  </a:lnTo>
                  <a:lnTo>
                    <a:pt x="829" y="1414"/>
                  </a:lnTo>
                  <a:lnTo>
                    <a:pt x="889" y="1429"/>
                  </a:lnTo>
                  <a:lnTo>
                    <a:pt x="950" y="1444"/>
                  </a:lnTo>
                  <a:lnTo>
                    <a:pt x="1010" y="1456"/>
                  </a:lnTo>
                  <a:lnTo>
                    <a:pt x="1046" y="1461"/>
                  </a:lnTo>
                  <a:lnTo>
                    <a:pt x="1081" y="1465"/>
                  </a:lnTo>
                  <a:lnTo>
                    <a:pt x="1116" y="1466"/>
                  </a:lnTo>
                  <a:lnTo>
                    <a:pt x="1151" y="1466"/>
                  </a:lnTo>
                  <a:lnTo>
                    <a:pt x="1187" y="1464"/>
                  </a:lnTo>
                  <a:lnTo>
                    <a:pt x="1223" y="1460"/>
                  </a:lnTo>
                  <a:lnTo>
                    <a:pt x="1257" y="1453"/>
                  </a:lnTo>
                  <a:lnTo>
                    <a:pt x="1293" y="1445"/>
                  </a:lnTo>
                  <a:lnTo>
                    <a:pt x="1327" y="1436"/>
                  </a:lnTo>
                  <a:lnTo>
                    <a:pt x="1361" y="1423"/>
                  </a:lnTo>
                  <a:lnTo>
                    <a:pt x="1396" y="1410"/>
                  </a:lnTo>
                  <a:lnTo>
                    <a:pt x="1430" y="1395"/>
                  </a:lnTo>
                  <a:lnTo>
                    <a:pt x="1463" y="1378"/>
                  </a:lnTo>
                  <a:lnTo>
                    <a:pt x="1497" y="1358"/>
                  </a:lnTo>
                  <a:lnTo>
                    <a:pt x="1530" y="1336"/>
                  </a:lnTo>
                  <a:lnTo>
                    <a:pt x="1562" y="1313"/>
                  </a:lnTo>
                  <a:lnTo>
                    <a:pt x="1607" y="1280"/>
                  </a:lnTo>
                  <a:lnTo>
                    <a:pt x="1652" y="1246"/>
                  </a:lnTo>
                  <a:lnTo>
                    <a:pt x="1675" y="1227"/>
                  </a:lnTo>
                  <a:lnTo>
                    <a:pt x="1698" y="1208"/>
                  </a:lnTo>
                  <a:lnTo>
                    <a:pt x="1719" y="1188"/>
                  </a:lnTo>
                  <a:lnTo>
                    <a:pt x="1741" y="1168"/>
                  </a:lnTo>
                  <a:lnTo>
                    <a:pt x="1763" y="1147"/>
                  </a:lnTo>
                  <a:lnTo>
                    <a:pt x="1784" y="1125"/>
                  </a:lnTo>
                  <a:lnTo>
                    <a:pt x="1804" y="1103"/>
                  </a:lnTo>
                  <a:lnTo>
                    <a:pt x="1825" y="1079"/>
                  </a:lnTo>
                  <a:lnTo>
                    <a:pt x="1844" y="1055"/>
                  </a:lnTo>
                  <a:lnTo>
                    <a:pt x="1863" y="1030"/>
                  </a:lnTo>
                  <a:lnTo>
                    <a:pt x="1880" y="1005"/>
                  </a:lnTo>
                  <a:lnTo>
                    <a:pt x="1896" y="977"/>
                  </a:lnTo>
                  <a:lnTo>
                    <a:pt x="1914" y="945"/>
                  </a:lnTo>
                  <a:lnTo>
                    <a:pt x="1929" y="914"/>
                  </a:lnTo>
                  <a:lnTo>
                    <a:pt x="1943" y="883"/>
                  </a:lnTo>
                  <a:lnTo>
                    <a:pt x="1954" y="853"/>
                  </a:lnTo>
                  <a:lnTo>
                    <a:pt x="1964" y="824"/>
                  </a:lnTo>
                  <a:lnTo>
                    <a:pt x="1972" y="795"/>
                  </a:lnTo>
                  <a:lnTo>
                    <a:pt x="1977" y="766"/>
                  </a:lnTo>
                  <a:lnTo>
                    <a:pt x="1981" y="739"/>
                  </a:lnTo>
                  <a:lnTo>
                    <a:pt x="1983" y="711"/>
                  </a:lnTo>
                  <a:lnTo>
                    <a:pt x="1983" y="685"/>
                  </a:lnTo>
                  <a:lnTo>
                    <a:pt x="1982" y="658"/>
                  </a:lnTo>
                  <a:lnTo>
                    <a:pt x="1980" y="633"/>
                  </a:lnTo>
                  <a:lnTo>
                    <a:pt x="1976" y="608"/>
                  </a:lnTo>
                  <a:lnTo>
                    <a:pt x="1971" y="584"/>
                  </a:lnTo>
                  <a:lnTo>
                    <a:pt x="1964" y="561"/>
                  </a:lnTo>
                  <a:lnTo>
                    <a:pt x="1956" y="537"/>
                  </a:lnTo>
                  <a:lnTo>
                    <a:pt x="1948" y="515"/>
                  </a:lnTo>
                  <a:lnTo>
                    <a:pt x="1937" y="493"/>
                  </a:lnTo>
                  <a:lnTo>
                    <a:pt x="1926" y="471"/>
                  </a:lnTo>
                  <a:lnTo>
                    <a:pt x="1914" y="451"/>
                  </a:lnTo>
                  <a:lnTo>
                    <a:pt x="1901" y="430"/>
                  </a:lnTo>
                  <a:lnTo>
                    <a:pt x="1888" y="411"/>
                  </a:lnTo>
                  <a:lnTo>
                    <a:pt x="1873" y="392"/>
                  </a:lnTo>
                  <a:lnTo>
                    <a:pt x="1858" y="374"/>
                  </a:lnTo>
                  <a:lnTo>
                    <a:pt x="1842" y="356"/>
                  </a:lnTo>
                  <a:lnTo>
                    <a:pt x="1826" y="338"/>
                  </a:lnTo>
                  <a:lnTo>
                    <a:pt x="1809" y="322"/>
                  </a:lnTo>
                  <a:lnTo>
                    <a:pt x="1793" y="306"/>
                  </a:lnTo>
                  <a:lnTo>
                    <a:pt x="1757" y="275"/>
                  </a:lnTo>
                  <a:lnTo>
                    <a:pt x="1722" y="248"/>
                  </a:lnTo>
                  <a:lnTo>
                    <a:pt x="1681" y="219"/>
                  </a:lnTo>
                  <a:lnTo>
                    <a:pt x="1642" y="193"/>
                  </a:lnTo>
                  <a:lnTo>
                    <a:pt x="1602" y="167"/>
                  </a:lnTo>
                  <a:lnTo>
                    <a:pt x="1562" y="146"/>
                  </a:lnTo>
                  <a:lnTo>
                    <a:pt x="1521" y="125"/>
                  </a:lnTo>
                  <a:lnTo>
                    <a:pt x="1481" y="108"/>
                  </a:lnTo>
                  <a:lnTo>
                    <a:pt x="1439" y="92"/>
                  </a:lnTo>
                  <a:lnTo>
                    <a:pt x="1398" y="78"/>
                  </a:lnTo>
                  <a:lnTo>
                    <a:pt x="1357" y="65"/>
                  </a:lnTo>
                  <a:lnTo>
                    <a:pt x="1314" y="56"/>
                  </a:lnTo>
                  <a:lnTo>
                    <a:pt x="1272" y="49"/>
                  </a:lnTo>
                  <a:lnTo>
                    <a:pt x="1229" y="44"/>
                  </a:lnTo>
                  <a:lnTo>
                    <a:pt x="1186" y="40"/>
                  </a:lnTo>
                  <a:lnTo>
                    <a:pt x="1143" y="39"/>
                  </a:lnTo>
                  <a:lnTo>
                    <a:pt x="1099" y="40"/>
                  </a:lnTo>
                  <a:lnTo>
                    <a:pt x="1055" y="42"/>
                  </a:lnTo>
                  <a:lnTo>
                    <a:pt x="1048" y="42"/>
                  </a:lnTo>
                  <a:close/>
                  <a:moveTo>
                    <a:pt x="1129" y="1506"/>
                  </a:moveTo>
                  <a:lnTo>
                    <a:pt x="1098" y="1505"/>
                  </a:lnTo>
                  <a:lnTo>
                    <a:pt x="1065" y="1503"/>
                  </a:lnTo>
                  <a:lnTo>
                    <a:pt x="1034" y="1499"/>
                  </a:lnTo>
                  <a:lnTo>
                    <a:pt x="1003" y="1494"/>
                  </a:lnTo>
                  <a:lnTo>
                    <a:pt x="940" y="1482"/>
                  </a:lnTo>
                  <a:lnTo>
                    <a:pt x="880" y="1468"/>
                  </a:lnTo>
                  <a:lnTo>
                    <a:pt x="819" y="1452"/>
                  </a:lnTo>
                  <a:lnTo>
                    <a:pt x="759" y="1434"/>
                  </a:lnTo>
                  <a:lnTo>
                    <a:pt x="700" y="1414"/>
                  </a:lnTo>
                  <a:lnTo>
                    <a:pt x="641" y="1392"/>
                  </a:lnTo>
                  <a:lnTo>
                    <a:pt x="584" y="1368"/>
                  </a:lnTo>
                  <a:lnTo>
                    <a:pt x="527" y="1343"/>
                  </a:lnTo>
                  <a:lnTo>
                    <a:pt x="471" y="1316"/>
                  </a:lnTo>
                  <a:lnTo>
                    <a:pt x="416" y="1287"/>
                  </a:lnTo>
                  <a:lnTo>
                    <a:pt x="362" y="1256"/>
                  </a:lnTo>
                  <a:lnTo>
                    <a:pt x="309" y="1224"/>
                  </a:lnTo>
                  <a:lnTo>
                    <a:pt x="258" y="1189"/>
                  </a:lnTo>
                  <a:lnTo>
                    <a:pt x="206" y="1154"/>
                  </a:lnTo>
                  <a:lnTo>
                    <a:pt x="156" y="1116"/>
                  </a:lnTo>
                  <a:lnTo>
                    <a:pt x="106" y="1076"/>
                  </a:lnTo>
                  <a:lnTo>
                    <a:pt x="95" y="1066"/>
                  </a:lnTo>
                  <a:lnTo>
                    <a:pt x="83" y="1055"/>
                  </a:lnTo>
                  <a:lnTo>
                    <a:pt x="73" y="1045"/>
                  </a:lnTo>
                  <a:lnTo>
                    <a:pt x="64" y="1035"/>
                  </a:lnTo>
                  <a:lnTo>
                    <a:pt x="55" y="1023"/>
                  </a:lnTo>
                  <a:lnTo>
                    <a:pt x="47" y="1013"/>
                  </a:lnTo>
                  <a:lnTo>
                    <a:pt x="39" y="1001"/>
                  </a:lnTo>
                  <a:lnTo>
                    <a:pt x="32" y="990"/>
                  </a:lnTo>
                  <a:lnTo>
                    <a:pt x="25" y="978"/>
                  </a:lnTo>
                  <a:lnTo>
                    <a:pt x="20" y="967"/>
                  </a:lnTo>
                  <a:lnTo>
                    <a:pt x="15" y="955"/>
                  </a:lnTo>
                  <a:lnTo>
                    <a:pt x="10" y="943"/>
                  </a:lnTo>
                  <a:lnTo>
                    <a:pt x="7" y="931"/>
                  </a:lnTo>
                  <a:lnTo>
                    <a:pt x="4" y="919"/>
                  </a:lnTo>
                  <a:lnTo>
                    <a:pt x="2" y="907"/>
                  </a:lnTo>
                  <a:lnTo>
                    <a:pt x="1" y="895"/>
                  </a:lnTo>
                  <a:lnTo>
                    <a:pt x="0" y="881"/>
                  </a:lnTo>
                  <a:lnTo>
                    <a:pt x="0" y="867"/>
                  </a:lnTo>
                  <a:lnTo>
                    <a:pt x="1" y="853"/>
                  </a:lnTo>
                  <a:lnTo>
                    <a:pt x="2" y="840"/>
                  </a:lnTo>
                  <a:lnTo>
                    <a:pt x="4" y="826"/>
                  </a:lnTo>
                  <a:lnTo>
                    <a:pt x="8" y="812"/>
                  </a:lnTo>
                  <a:lnTo>
                    <a:pt x="12" y="798"/>
                  </a:lnTo>
                  <a:lnTo>
                    <a:pt x="17" y="785"/>
                  </a:lnTo>
                  <a:lnTo>
                    <a:pt x="23" y="771"/>
                  </a:lnTo>
                  <a:lnTo>
                    <a:pt x="28" y="757"/>
                  </a:lnTo>
                  <a:lnTo>
                    <a:pt x="36" y="743"/>
                  </a:lnTo>
                  <a:lnTo>
                    <a:pt x="44" y="729"/>
                  </a:lnTo>
                  <a:lnTo>
                    <a:pt x="53" y="716"/>
                  </a:lnTo>
                  <a:lnTo>
                    <a:pt x="63" y="701"/>
                  </a:lnTo>
                  <a:lnTo>
                    <a:pt x="73" y="687"/>
                  </a:lnTo>
                  <a:lnTo>
                    <a:pt x="85" y="673"/>
                  </a:lnTo>
                  <a:lnTo>
                    <a:pt x="128" y="622"/>
                  </a:lnTo>
                  <a:lnTo>
                    <a:pt x="174" y="570"/>
                  </a:lnTo>
                  <a:lnTo>
                    <a:pt x="221" y="517"/>
                  </a:lnTo>
                  <a:lnTo>
                    <a:pt x="270" y="467"/>
                  </a:lnTo>
                  <a:lnTo>
                    <a:pt x="321" y="415"/>
                  </a:lnTo>
                  <a:lnTo>
                    <a:pt x="374" y="366"/>
                  </a:lnTo>
                  <a:lnTo>
                    <a:pt x="401" y="342"/>
                  </a:lnTo>
                  <a:lnTo>
                    <a:pt x="430" y="319"/>
                  </a:lnTo>
                  <a:lnTo>
                    <a:pt x="457" y="295"/>
                  </a:lnTo>
                  <a:lnTo>
                    <a:pt x="487" y="272"/>
                  </a:lnTo>
                  <a:lnTo>
                    <a:pt x="516" y="250"/>
                  </a:lnTo>
                  <a:lnTo>
                    <a:pt x="547" y="228"/>
                  </a:lnTo>
                  <a:lnTo>
                    <a:pt x="577" y="206"/>
                  </a:lnTo>
                  <a:lnTo>
                    <a:pt x="609" y="186"/>
                  </a:lnTo>
                  <a:lnTo>
                    <a:pt x="641" y="166"/>
                  </a:lnTo>
                  <a:lnTo>
                    <a:pt x="673" y="147"/>
                  </a:lnTo>
                  <a:lnTo>
                    <a:pt x="706" y="128"/>
                  </a:lnTo>
                  <a:lnTo>
                    <a:pt x="741" y="111"/>
                  </a:lnTo>
                  <a:lnTo>
                    <a:pt x="775" y="94"/>
                  </a:lnTo>
                  <a:lnTo>
                    <a:pt x="811" y="79"/>
                  </a:lnTo>
                  <a:lnTo>
                    <a:pt x="847" y="64"/>
                  </a:lnTo>
                  <a:lnTo>
                    <a:pt x="884" y="49"/>
                  </a:lnTo>
                  <a:lnTo>
                    <a:pt x="922" y="37"/>
                  </a:lnTo>
                  <a:lnTo>
                    <a:pt x="960" y="24"/>
                  </a:lnTo>
                  <a:lnTo>
                    <a:pt x="999" y="14"/>
                  </a:lnTo>
                  <a:lnTo>
                    <a:pt x="1039" y="3"/>
                  </a:lnTo>
                  <a:lnTo>
                    <a:pt x="1048" y="5"/>
                  </a:lnTo>
                  <a:lnTo>
                    <a:pt x="1052" y="3"/>
                  </a:lnTo>
                  <a:lnTo>
                    <a:pt x="1096" y="0"/>
                  </a:lnTo>
                  <a:lnTo>
                    <a:pt x="1142" y="0"/>
                  </a:lnTo>
                  <a:lnTo>
                    <a:pt x="1187" y="1"/>
                  </a:lnTo>
                  <a:lnTo>
                    <a:pt x="1232" y="5"/>
                  </a:lnTo>
                  <a:lnTo>
                    <a:pt x="1277" y="10"/>
                  </a:lnTo>
                  <a:lnTo>
                    <a:pt x="1321" y="18"/>
                  </a:lnTo>
                  <a:lnTo>
                    <a:pt x="1365" y="29"/>
                  </a:lnTo>
                  <a:lnTo>
                    <a:pt x="1408" y="40"/>
                  </a:lnTo>
                  <a:lnTo>
                    <a:pt x="1452" y="55"/>
                  </a:lnTo>
                  <a:lnTo>
                    <a:pt x="1494" y="71"/>
                  </a:lnTo>
                  <a:lnTo>
                    <a:pt x="1537" y="91"/>
                  </a:lnTo>
                  <a:lnTo>
                    <a:pt x="1579" y="111"/>
                  </a:lnTo>
                  <a:lnTo>
                    <a:pt x="1622" y="134"/>
                  </a:lnTo>
                  <a:lnTo>
                    <a:pt x="1663" y="159"/>
                  </a:lnTo>
                  <a:lnTo>
                    <a:pt x="1704" y="187"/>
                  </a:lnTo>
                  <a:lnTo>
                    <a:pt x="1746" y="216"/>
                  </a:lnTo>
                  <a:lnTo>
                    <a:pt x="1772" y="236"/>
                  </a:lnTo>
                  <a:lnTo>
                    <a:pt x="1797" y="258"/>
                  </a:lnTo>
                  <a:lnTo>
                    <a:pt x="1821" y="279"/>
                  </a:lnTo>
                  <a:lnTo>
                    <a:pt x="1844" y="301"/>
                  </a:lnTo>
                  <a:lnTo>
                    <a:pt x="1866" y="322"/>
                  </a:lnTo>
                  <a:lnTo>
                    <a:pt x="1886" y="344"/>
                  </a:lnTo>
                  <a:lnTo>
                    <a:pt x="1904" y="367"/>
                  </a:lnTo>
                  <a:lnTo>
                    <a:pt x="1921" y="390"/>
                  </a:lnTo>
                  <a:lnTo>
                    <a:pt x="1937" y="413"/>
                  </a:lnTo>
                  <a:lnTo>
                    <a:pt x="1952" y="436"/>
                  </a:lnTo>
                  <a:lnTo>
                    <a:pt x="1966" y="459"/>
                  </a:lnTo>
                  <a:lnTo>
                    <a:pt x="1977" y="483"/>
                  </a:lnTo>
                  <a:lnTo>
                    <a:pt x="1988" y="507"/>
                  </a:lnTo>
                  <a:lnTo>
                    <a:pt x="1997" y="531"/>
                  </a:lnTo>
                  <a:lnTo>
                    <a:pt x="2005" y="555"/>
                  </a:lnTo>
                  <a:lnTo>
                    <a:pt x="2012" y="579"/>
                  </a:lnTo>
                  <a:lnTo>
                    <a:pt x="2016" y="604"/>
                  </a:lnTo>
                  <a:lnTo>
                    <a:pt x="2021" y="630"/>
                  </a:lnTo>
                  <a:lnTo>
                    <a:pt x="2023" y="654"/>
                  </a:lnTo>
                  <a:lnTo>
                    <a:pt x="2024" y="680"/>
                  </a:lnTo>
                  <a:lnTo>
                    <a:pt x="2023" y="705"/>
                  </a:lnTo>
                  <a:lnTo>
                    <a:pt x="2022" y="731"/>
                  </a:lnTo>
                  <a:lnTo>
                    <a:pt x="2019" y="757"/>
                  </a:lnTo>
                  <a:lnTo>
                    <a:pt x="2015" y="783"/>
                  </a:lnTo>
                  <a:lnTo>
                    <a:pt x="2008" y="810"/>
                  </a:lnTo>
                  <a:lnTo>
                    <a:pt x="2001" y="836"/>
                  </a:lnTo>
                  <a:lnTo>
                    <a:pt x="1993" y="863"/>
                  </a:lnTo>
                  <a:lnTo>
                    <a:pt x="1983" y="889"/>
                  </a:lnTo>
                  <a:lnTo>
                    <a:pt x="1973" y="916"/>
                  </a:lnTo>
                  <a:lnTo>
                    <a:pt x="1960" y="943"/>
                  </a:lnTo>
                  <a:lnTo>
                    <a:pt x="1945" y="970"/>
                  </a:lnTo>
                  <a:lnTo>
                    <a:pt x="1930" y="998"/>
                  </a:lnTo>
                  <a:lnTo>
                    <a:pt x="1913" y="1025"/>
                  </a:lnTo>
                  <a:lnTo>
                    <a:pt x="1895" y="1053"/>
                  </a:lnTo>
                  <a:lnTo>
                    <a:pt x="1875" y="1078"/>
                  </a:lnTo>
                  <a:lnTo>
                    <a:pt x="1856" y="1103"/>
                  </a:lnTo>
                  <a:lnTo>
                    <a:pt x="1835" y="1127"/>
                  </a:lnTo>
                  <a:lnTo>
                    <a:pt x="1813" y="1152"/>
                  </a:lnTo>
                  <a:lnTo>
                    <a:pt x="1792" y="1173"/>
                  </a:lnTo>
                  <a:lnTo>
                    <a:pt x="1770" y="1195"/>
                  </a:lnTo>
                  <a:lnTo>
                    <a:pt x="1747" y="1217"/>
                  </a:lnTo>
                  <a:lnTo>
                    <a:pt x="1724" y="1236"/>
                  </a:lnTo>
                  <a:lnTo>
                    <a:pt x="1701" y="1256"/>
                  </a:lnTo>
                  <a:lnTo>
                    <a:pt x="1678" y="1275"/>
                  </a:lnTo>
                  <a:lnTo>
                    <a:pt x="1632" y="1311"/>
                  </a:lnTo>
                  <a:lnTo>
                    <a:pt x="1586" y="1345"/>
                  </a:lnTo>
                  <a:lnTo>
                    <a:pt x="1559" y="1365"/>
                  </a:lnTo>
                  <a:lnTo>
                    <a:pt x="1531" y="1382"/>
                  </a:lnTo>
                  <a:lnTo>
                    <a:pt x="1504" y="1399"/>
                  </a:lnTo>
                  <a:lnTo>
                    <a:pt x="1476" y="1415"/>
                  </a:lnTo>
                  <a:lnTo>
                    <a:pt x="1447" y="1429"/>
                  </a:lnTo>
                  <a:lnTo>
                    <a:pt x="1420" y="1443"/>
                  </a:lnTo>
                  <a:lnTo>
                    <a:pt x="1391" y="1454"/>
                  </a:lnTo>
                  <a:lnTo>
                    <a:pt x="1363" y="1466"/>
                  </a:lnTo>
                  <a:lnTo>
                    <a:pt x="1334" y="1475"/>
                  </a:lnTo>
                  <a:lnTo>
                    <a:pt x="1304" y="1483"/>
                  </a:lnTo>
                  <a:lnTo>
                    <a:pt x="1275" y="1490"/>
                  </a:lnTo>
                  <a:lnTo>
                    <a:pt x="1247" y="1496"/>
                  </a:lnTo>
                  <a:lnTo>
                    <a:pt x="1217" y="1500"/>
                  </a:lnTo>
                  <a:lnTo>
                    <a:pt x="1187" y="1504"/>
                  </a:lnTo>
                  <a:lnTo>
                    <a:pt x="1158" y="1505"/>
                  </a:lnTo>
                  <a:lnTo>
                    <a:pt x="1129" y="150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39" name="Freeform 42">
              <a:extLst>
                <a:ext uri="{FF2B5EF4-FFF2-40B4-BE49-F238E27FC236}">
                  <a16:creationId xmlns:a16="http://schemas.microsoft.com/office/drawing/2014/main" id="{56FA388A-0291-4EB9-B260-DB9BB866FA7C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397149" y="6053091"/>
              <a:ext cx="1265519" cy="804909"/>
            </a:xfrm>
            <a:custGeom>
              <a:avLst/>
              <a:gdLst>
                <a:gd name="T0" fmla="*/ 518 w 1903"/>
                <a:gd name="T1" fmla="*/ 64 h 1210"/>
                <a:gd name="T2" fmla="*/ 398 w 1903"/>
                <a:gd name="T3" fmla="*/ 92 h 1210"/>
                <a:gd name="T4" fmla="*/ 315 w 1903"/>
                <a:gd name="T5" fmla="*/ 126 h 1210"/>
                <a:gd name="T6" fmla="*/ 247 w 1903"/>
                <a:gd name="T7" fmla="*/ 174 h 1210"/>
                <a:gd name="T8" fmla="*/ 196 w 1903"/>
                <a:gd name="T9" fmla="*/ 234 h 1210"/>
                <a:gd name="T10" fmla="*/ 160 w 1903"/>
                <a:gd name="T11" fmla="*/ 303 h 1210"/>
                <a:gd name="T12" fmla="*/ 138 w 1903"/>
                <a:gd name="T13" fmla="*/ 377 h 1210"/>
                <a:gd name="T14" fmla="*/ 126 w 1903"/>
                <a:gd name="T15" fmla="*/ 455 h 1210"/>
                <a:gd name="T16" fmla="*/ 128 w 1903"/>
                <a:gd name="T17" fmla="*/ 534 h 1210"/>
                <a:gd name="T18" fmla="*/ 140 w 1903"/>
                <a:gd name="T19" fmla="*/ 635 h 1210"/>
                <a:gd name="T20" fmla="*/ 148 w 1903"/>
                <a:gd name="T21" fmla="*/ 799 h 1210"/>
                <a:gd name="T22" fmla="*/ 132 w 1903"/>
                <a:gd name="T23" fmla="*/ 957 h 1210"/>
                <a:gd name="T24" fmla="*/ 91 w 1903"/>
                <a:gd name="T25" fmla="*/ 1104 h 1210"/>
                <a:gd name="T26" fmla="*/ 0 w 1903"/>
                <a:gd name="T27" fmla="*/ 1210 h 1210"/>
                <a:gd name="T28" fmla="*/ 61 w 1903"/>
                <a:gd name="T29" fmla="*/ 1070 h 1210"/>
                <a:gd name="T30" fmla="*/ 98 w 1903"/>
                <a:gd name="T31" fmla="*/ 922 h 1210"/>
                <a:gd name="T32" fmla="*/ 109 w 1903"/>
                <a:gd name="T33" fmla="*/ 765 h 1210"/>
                <a:gd name="T34" fmla="*/ 96 w 1903"/>
                <a:gd name="T35" fmla="*/ 599 h 1210"/>
                <a:gd name="T36" fmla="*/ 87 w 1903"/>
                <a:gd name="T37" fmla="*/ 517 h 1210"/>
                <a:gd name="T38" fmla="*/ 90 w 1903"/>
                <a:gd name="T39" fmla="*/ 432 h 1210"/>
                <a:gd name="T40" fmla="*/ 105 w 1903"/>
                <a:gd name="T41" fmla="*/ 349 h 1210"/>
                <a:gd name="T42" fmla="*/ 133 w 1903"/>
                <a:gd name="T43" fmla="*/ 268 h 1210"/>
                <a:gd name="T44" fmla="*/ 177 w 1903"/>
                <a:gd name="T45" fmla="*/ 195 h 1210"/>
                <a:gd name="T46" fmla="*/ 238 w 1903"/>
                <a:gd name="T47" fmla="*/ 132 h 1210"/>
                <a:gd name="T48" fmla="*/ 316 w 1903"/>
                <a:gd name="T49" fmla="*/ 81 h 1210"/>
                <a:gd name="T50" fmla="*/ 413 w 1903"/>
                <a:gd name="T51" fmla="*/ 47 h 1210"/>
                <a:gd name="T52" fmla="*/ 541 w 1903"/>
                <a:gd name="T53" fmla="*/ 18 h 1210"/>
                <a:gd name="T54" fmla="*/ 669 w 1903"/>
                <a:gd name="T55" fmla="*/ 2 h 1210"/>
                <a:gd name="T56" fmla="*/ 804 w 1903"/>
                <a:gd name="T57" fmla="*/ 24 h 1210"/>
                <a:gd name="T58" fmla="*/ 944 w 1903"/>
                <a:gd name="T59" fmla="*/ 68 h 1210"/>
                <a:gd name="T60" fmla="*/ 1030 w 1903"/>
                <a:gd name="T61" fmla="*/ 112 h 1210"/>
                <a:gd name="T62" fmla="*/ 1095 w 1903"/>
                <a:gd name="T63" fmla="*/ 158 h 1210"/>
                <a:gd name="T64" fmla="*/ 1155 w 1903"/>
                <a:gd name="T65" fmla="*/ 217 h 1210"/>
                <a:gd name="T66" fmla="*/ 1222 w 1903"/>
                <a:gd name="T67" fmla="*/ 294 h 1210"/>
                <a:gd name="T68" fmla="*/ 1325 w 1903"/>
                <a:gd name="T69" fmla="*/ 416 h 1210"/>
                <a:gd name="T70" fmla="*/ 1438 w 1903"/>
                <a:gd name="T71" fmla="*/ 559 h 1210"/>
                <a:gd name="T72" fmla="*/ 1613 w 1903"/>
                <a:gd name="T73" fmla="*/ 814 h 1210"/>
                <a:gd name="T74" fmla="*/ 1804 w 1903"/>
                <a:gd name="T75" fmla="*/ 1080 h 1210"/>
                <a:gd name="T76" fmla="*/ 1805 w 1903"/>
                <a:gd name="T77" fmla="*/ 1148 h 1210"/>
                <a:gd name="T78" fmla="*/ 1621 w 1903"/>
                <a:gd name="T79" fmla="*/ 895 h 1210"/>
                <a:gd name="T80" fmla="*/ 1431 w 1903"/>
                <a:gd name="T81" fmla="*/ 618 h 1210"/>
                <a:gd name="T82" fmla="*/ 1323 w 1903"/>
                <a:gd name="T83" fmla="*/ 476 h 1210"/>
                <a:gd name="T84" fmla="*/ 1208 w 1903"/>
                <a:gd name="T85" fmla="*/ 339 h 1210"/>
                <a:gd name="T86" fmla="*/ 1141 w 1903"/>
                <a:gd name="T87" fmla="*/ 259 h 1210"/>
                <a:gd name="T88" fmla="*/ 1084 w 1903"/>
                <a:gd name="T89" fmla="*/ 202 h 1210"/>
                <a:gd name="T90" fmla="*/ 1024 w 1903"/>
                <a:gd name="T91" fmla="*/ 155 h 1210"/>
                <a:gd name="T92" fmla="*/ 959 w 1903"/>
                <a:gd name="T93" fmla="*/ 118 h 1210"/>
                <a:gd name="T94" fmla="*/ 827 w 1903"/>
                <a:gd name="T95" fmla="*/ 70 h 1210"/>
                <a:gd name="T96" fmla="*/ 695 w 1903"/>
                <a:gd name="T97" fmla="*/ 45 h 1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03" h="1210">
                  <a:moveTo>
                    <a:pt x="631" y="38"/>
                  </a:moveTo>
                  <a:lnTo>
                    <a:pt x="630" y="38"/>
                  </a:lnTo>
                  <a:lnTo>
                    <a:pt x="549" y="57"/>
                  </a:lnTo>
                  <a:lnTo>
                    <a:pt x="518" y="64"/>
                  </a:lnTo>
                  <a:lnTo>
                    <a:pt x="486" y="71"/>
                  </a:lnTo>
                  <a:lnTo>
                    <a:pt x="455" y="78"/>
                  </a:lnTo>
                  <a:lnTo>
                    <a:pt x="422" y="86"/>
                  </a:lnTo>
                  <a:lnTo>
                    <a:pt x="398" y="92"/>
                  </a:lnTo>
                  <a:lnTo>
                    <a:pt x="375" y="99"/>
                  </a:lnTo>
                  <a:lnTo>
                    <a:pt x="354" y="108"/>
                  </a:lnTo>
                  <a:lnTo>
                    <a:pt x="333" y="116"/>
                  </a:lnTo>
                  <a:lnTo>
                    <a:pt x="315" y="126"/>
                  </a:lnTo>
                  <a:lnTo>
                    <a:pt x="296" y="138"/>
                  </a:lnTo>
                  <a:lnTo>
                    <a:pt x="279" y="149"/>
                  </a:lnTo>
                  <a:lnTo>
                    <a:pt x="262" y="162"/>
                  </a:lnTo>
                  <a:lnTo>
                    <a:pt x="247" y="174"/>
                  </a:lnTo>
                  <a:lnTo>
                    <a:pt x="233" y="189"/>
                  </a:lnTo>
                  <a:lnTo>
                    <a:pt x="219" y="203"/>
                  </a:lnTo>
                  <a:lnTo>
                    <a:pt x="208" y="219"/>
                  </a:lnTo>
                  <a:lnTo>
                    <a:pt x="196" y="234"/>
                  </a:lnTo>
                  <a:lnTo>
                    <a:pt x="186" y="251"/>
                  </a:lnTo>
                  <a:lnTo>
                    <a:pt x="176" y="267"/>
                  </a:lnTo>
                  <a:lnTo>
                    <a:pt x="168" y="284"/>
                  </a:lnTo>
                  <a:lnTo>
                    <a:pt x="160" y="303"/>
                  </a:lnTo>
                  <a:lnTo>
                    <a:pt x="153" y="321"/>
                  </a:lnTo>
                  <a:lnTo>
                    <a:pt x="147" y="339"/>
                  </a:lnTo>
                  <a:lnTo>
                    <a:pt x="141" y="358"/>
                  </a:lnTo>
                  <a:lnTo>
                    <a:pt x="138" y="377"/>
                  </a:lnTo>
                  <a:lnTo>
                    <a:pt x="133" y="397"/>
                  </a:lnTo>
                  <a:lnTo>
                    <a:pt x="131" y="416"/>
                  </a:lnTo>
                  <a:lnTo>
                    <a:pt x="129" y="436"/>
                  </a:lnTo>
                  <a:lnTo>
                    <a:pt x="126" y="455"/>
                  </a:lnTo>
                  <a:lnTo>
                    <a:pt x="126" y="475"/>
                  </a:lnTo>
                  <a:lnTo>
                    <a:pt x="126" y="494"/>
                  </a:lnTo>
                  <a:lnTo>
                    <a:pt x="126" y="515"/>
                  </a:lnTo>
                  <a:lnTo>
                    <a:pt x="128" y="534"/>
                  </a:lnTo>
                  <a:lnTo>
                    <a:pt x="129" y="554"/>
                  </a:lnTo>
                  <a:lnTo>
                    <a:pt x="131" y="573"/>
                  </a:lnTo>
                  <a:lnTo>
                    <a:pt x="135" y="593"/>
                  </a:lnTo>
                  <a:lnTo>
                    <a:pt x="140" y="635"/>
                  </a:lnTo>
                  <a:lnTo>
                    <a:pt x="145" y="677"/>
                  </a:lnTo>
                  <a:lnTo>
                    <a:pt x="147" y="718"/>
                  </a:lnTo>
                  <a:lnTo>
                    <a:pt x="148" y="759"/>
                  </a:lnTo>
                  <a:lnTo>
                    <a:pt x="148" y="799"/>
                  </a:lnTo>
                  <a:lnTo>
                    <a:pt x="147" y="840"/>
                  </a:lnTo>
                  <a:lnTo>
                    <a:pt x="144" y="879"/>
                  </a:lnTo>
                  <a:lnTo>
                    <a:pt x="138" y="918"/>
                  </a:lnTo>
                  <a:lnTo>
                    <a:pt x="132" y="957"/>
                  </a:lnTo>
                  <a:lnTo>
                    <a:pt x="124" y="994"/>
                  </a:lnTo>
                  <a:lnTo>
                    <a:pt x="115" y="1031"/>
                  </a:lnTo>
                  <a:lnTo>
                    <a:pt x="104" y="1068"/>
                  </a:lnTo>
                  <a:lnTo>
                    <a:pt x="91" y="1104"/>
                  </a:lnTo>
                  <a:lnTo>
                    <a:pt x="77" y="1140"/>
                  </a:lnTo>
                  <a:lnTo>
                    <a:pt x="62" y="1176"/>
                  </a:lnTo>
                  <a:lnTo>
                    <a:pt x="45" y="1210"/>
                  </a:lnTo>
                  <a:lnTo>
                    <a:pt x="0" y="1210"/>
                  </a:lnTo>
                  <a:lnTo>
                    <a:pt x="18" y="1176"/>
                  </a:lnTo>
                  <a:lnTo>
                    <a:pt x="34" y="1141"/>
                  </a:lnTo>
                  <a:lnTo>
                    <a:pt x="48" y="1106"/>
                  </a:lnTo>
                  <a:lnTo>
                    <a:pt x="61" y="1070"/>
                  </a:lnTo>
                  <a:lnTo>
                    <a:pt x="73" y="1035"/>
                  </a:lnTo>
                  <a:lnTo>
                    <a:pt x="83" y="997"/>
                  </a:lnTo>
                  <a:lnTo>
                    <a:pt x="91" y="960"/>
                  </a:lnTo>
                  <a:lnTo>
                    <a:pt x="98" y="922"/>
                  </a:lnTo>
                  <a:lnTo>
                    <a:pt x="104" y="883"/>
                  </a:lnTo>
                  <a:lnTo>
                    <a:pt x="107" y="844"/>
                  </a:lnTo>
                  <a:lnTo>
                    <a:pt x="109" y="805"/>
                  </a:lnTo>
                  <a:lnTo>
                    <a:pt x="109" y="765"/>
                  </a:lnTo>
                  <a:lnTo>
                    <a:pt x="108" y="724"/>
                  </a:lnTo>
                  <a:lnTo>
                    <a:pt x="106" y="682"/>
                  </a:lnTo>
                  <a:lnTo>
                    <a:pt x="101" y="641"/>
                  </a:lnTo>
                  <a:lnTo>
                    <a:pt x="96" y="599"/>
                  </a:lnTo>
                  <a:lnTo>
                    <a:pt x="92" y="579"/>
                  </a:lnTo>
                  <a:lnTo>
                    <a:pt x="90" y="559"/>
                  </a:lnTo>
                  <a:lnTo>
                    <a:pt x="89" y="538"/>
                  </a:lnTo>
                  <a:lnTo>
                    <a:pt x="87" y="517"/>
                  </a:lnTo>
                  <a:lnTo>
                    <a:pt x="87" y="495"/>
                  </a:lnTo>
                  <a:lnTo>
                    <a:pt x="87" y="475"/>
                  </a:lnTo>
                  <a:lnTo>
                    <a:pt x="89" y="453"/>
                  </a:lnTo>
                  <a:lnTo>
                    <a:pt x="90" y="432"/>
                  </a:lnTo>
                  <a:lnTo>
                    <a:pt x="92" y="412"/>
                  </a:lnTo>
                  <a:lnTo>
                    <a:pt x="96" y="390"/>
                  </a:lnTo>
                  <a:lnTo>
                    <a:pt x="100" y="369"/>
                  </a:lnTo>
                  <a:lnTo>
                    <a:pt x="105" y="349"/>
                  </a:lnTo>
                  <a:lnTo>
                    <a:pt x="110" y="328"/>
                  </a:lnTo>
                  <a:lnTo>
                    <a:pt x="117" y="307"/>
                  </a:lnTo>
                  <a:lnTo>
                    <a:pt x="125" y="288"/>
                  </a:lnTo>
                  <a:lnTo>
                    <a:pt x="133" y="268"/>
                  </a:lnTo>
                  <a:lnTo>
                    <a:pt x="143" y="249"/>
                  </a:lnTo>
                  <a:lnTo>
                    <a:pt x="153" y="231"/>
                  </a:lnTo>
                  <a:lnTo>
                    <a:pt x="164" y="212"/>
                  </a:lnTo>
                  <a:lnTo>
                    <a:pt x="177" y="195"/>
                  </a:lnTo>
                  <a:lnTo>
                    <a:pt x="191" y="178"/>
                  </a:lnTo>
                  <a:lnTo>
                    <a:pt x="204" y="162"/>
                  </a:lnTo>
                  <a:lnTo>
                    <a:pt x="221" y="147"/>
                  </a:lnTo>
                  <a:lnTo>
                    <a:pt x="238" y="132"/>
                  </a:lnTo>
                  <a:lnTo>
                    <a:pt x="255" y="118"/>
                  </a:lnTo>
                  <a:lnTo>
                    <a:pt x="274" y="104"/>
                  </a:lnTo>
                  <a:lnTo>
                    <a:pt x="294" y="93"/>
                  </a:lnTo>
                  <a:lnTo>
                    <a:pt x="316" y="81"/>
                  </a:lnTo>
                  <a:lnTo>
                    <a:pt x="339" y="71"/>
                  </a:lnTo>
                  <a:lnTo>
                    <a:pt x="362" y="62"/>
                  </a:lnTo>
                  <a:lnTo>
                    <a:pt x="387" y="54"/>
                  </a:lnTo>
                  <a:lnTo>
                    <a:pt x="413" y="47"/>
                  </a:lnTo>
                  <a:lnTo>
                    <a:pt x="445" y="40"/>
                  </a:lnTo>
                  <a:lnTo>
                    <a:pt x="478" y="33"/>
                  </a:lnTo>
                  <a:lnTo>
                    <a:pt x="508" y="25"/>
                  </a:lnTo>
                  <a:lnTo>
                    <a:pt x="541" y="18"/>
                  </a:lnTo>
                  <a:lnTo>
                    <a:pt x="622" y="0"/>
                  </a:lnTo>
                  <a:lnTo>
                    <a:pt x="631" y="0"/>
                  </a:lnTo>
                  <a:lnTo>
                    <a:pt x="637" y="0"/>
                  </a:lnTo>
                  <a:lnTo>
                    <a:pt x="669" y="2"/>
                  </a:lnTo>
                  <a:lnTo>
                    <a:pt x="702" y="6"/>
                  </a:lnTo>
                  <a:lnTo>
                    <a:pt x="736" y="10"/>
                  </a:lnTo>
                  <a:lnTo>
                    <a:pt x="770" y="16"/>
                  </a:lnTo>
                  <a:lnTo>
                    <a:pt x="804" y="24"/>
                  </a:lnTo>
                  <a:lnTo>
                    <a:pt x="840" y="32"/>
                  </a:lnTo>
                  <a:lnTo>
                    <a:pt x="874" y="42"/>
                  </a:lnTo>
                  <a:lnTo>
                    <a:pt x="910" y="54"/>
                  </a:lnTo>
                  <a:lnTo>
                    <a:pt x="944" y="68"/>
                  </a:lnTo>
                  <a:lnTo>
                    <a:pt x="979" y="84"/>
                  </a:lnTo>
                  <a:lnTo>
                    <a:pt x="996" y="93"/>
                  </a:lnTo>
                  <a:lnTo>
                    <a:pt x="1013" y="102"/>
                  </a:lnTo>
                  <a:lnTo>
                    <a:pt x="1030" y="112"/>
                  </a:lnTo>
                  <a:lnTo>
                    <a:pt x="1046" y="123"/>
                  </a:lnTo>
                  <a:lnTo>
                    <a:pt x="1063" y="134"/>
                  </a:lnTo>
                  <a:lnTo>
                    <a:pt x="1079" y="146"/>
                  </a:lnTo>
                  <a:lnTo>
                    <a:pt x="1095" y="158"/>
                  </a:lnTo>
                  <a:lnTo>
                    <a:pt x="1111" y="172"/>
                  </a:lnTo>
                  <a:lnTo>
                    <a:pt x="1126" y="187"/>
                  </a:lnTo>
                  <a:lnTo>
                    <a:pt x="1142" y="202"/>
                  </a:lnTo>
                  <a:lnTo>
                    <a:pt x="1155" y="217"/>
                  </a:lnTo>
                  <a:lnTo>
                    <a:pt x="1170" y="234"/>
                  </a:lnTo>
                  <a:lnTo>
                    <a:pt x="1188" y="253"/>
                  </a:lnTo>
                  <a:lnTo>
                    <a:pt x="1205" y="274"/>
                  </a:lnTo>
                  <a:lnTo>
                    <a:pt x="1222" y="294"/>
                  </a:lnTo>
                  <a:lnTo>
                    <a:pt x="1239" y="314"/>
                  </a:lnTo>
                  <a:lnTo>
                    <a:pt x="1268" y="347"/>
                  </a:lnTo>
                  <a:lnTo>
                    <a:pt x="1297" y="382"/>
                  </a:lnTo>
                  <a:lnTo>
                    <a:pt x="1325" y="416"/>
                  </a:lnTo>
                  <a:lnTo>
                    <a:pt x="1354" y="451"/>
                  </a:lnTo>
                  <a:lnTo>
                    <a:pt x="1383" y="486"/>
                  </a:lnTo>
                  <a:lnTo>
                    <a:pt x="1410" y="522"/>
                  </a:lnTo>
                  <a:lnTo>
                    <a:pt x="1438" y="559"/>
                  </a:lnTo>
                  <a:lnTo>
                    <a:pt x="1463" y="595"/>
                  </a:lnTo>
                  <a:lnTo>
                    <a:pt x="1523" y="681"/>
                  </a:lnTo>
                  <a:lnTo>
                    <a:pt x="1567" y="748"/>
                  </a:lnTo>
                  <a:lnTo>
                    <a:pt x="1613" y="814"/>
                  </a:lnTo>
                  <a:lnTo>
                    <a:pt x="1660" y="882"/>
                  </a:lnTo>
                  <a:lnTo>
                    <a:pt x="1707" y="948"/>
                  </a:lnTo>
                  <a:lnTo>
                    <a:pt x="1754" y="1015"/>
                  </a:lnTo>
                  <a:lnTo>
                    <a:pt x="1804" y="1080"/>
                  </a:lnTo>
                  <a:lnTo>
                    <a:pt x="1853" y="1146"/>
                  </a:lnTo>
                  <a:lnTo>
                    <a:pt x="1903" y="1210"/>
                  </a:lnTo>
                  <a:lnTo>
                    <a:pt x="1853" y="1210"/>
                  </a:lnTo>
                  <a:lnTo>
                    <a:pt x="1805" y="1148"/>
                  </a:lnTo>
                  <a:lnTo>
                    <a:pt x="1758" y="1085"/>
                  </a:lnTo>
                  <a:lnTo>
                    <a:pt x="1712" y="1022"/>
                  </a:lnTo>
                  <a:lnTo>
                    <a:pt x="1666" y="959"/>
                  </a:lnTo>
                  <a:lnTo>
                    <a:pt x="1621" y="895"/>
                  </a:lnTo>
                  <a:lnTo>
                    <a:pt x="1576" y="832"/>
                  </a:lnTo>
                  <a:lnTo>
                    <a:pt x="1533" y="767"/>
                  </a:lnTo>
                  <a:lnTo>
                    <a:pt x="1489" y="704"/>
                  </a:lnTo>
                  <a:lnTo>
                    <a:pt x="1431" y="618"/>
                  </a:lnTo>
                  <a:lnTo>
                    <a:pt x="1406" y="581"/>
                  </a:lnTo>
                  <a:lnTo>
                    <a:pt x="1379" y="546"/>
                  </a:lnTo>
                  <a:lnTo>
                    <a:pt x="1352" y="510"/>
                  </a:lnTo>
                  <a:lnTo>
                    <a:pt x="1323" y="476"/>
                  </a:lnTo>
                  <a:lnTo>
                    <a:pt x="1295" y="440"/>
                  </a:lnTo>
                  <a:lnTo>
                    <a:pt x="1267" y="407"/>
                  </a:lnTo>
                  <a:lnTo>
                    <a:pt x="1237" y="373"/>
                  </a:lnTo>
                  <a:lnTo>
                    <a:pt x="1208" y="339"/>
                  </a:lnTo>
                  <a:lnTo>
                    <a:pt x="1191" y="319"/>
                  </a:lnTo>
                  <a:lnTo>
                    <a:pt x="1174" y="299"/>
                  </a:lnTo>
                  <a:lnTo>
                    <a:pt x="1158" y="279"/>
                  </a:lnTo>
                  <a:lnTo>
                    <a:pt x="1141" y="259"/>
                  </a:lnTo>
                  <a:lnTo>
                    <a:pt x="1127" y="243"/>
                  </a:lnTo>
                  <a:lnTo>
                    <a:pt x="1113" y="228"/>
                  </a:lnTo>
                  <a:lnTo>
                    <a:pt x="1098" y="214"/>
                  </a:lnTo>
                  <a:lnTo>
                    <a:pt x="1084" y="202"/>
                  </a:lnTo>
                  <a:lnTo>
                    <a:pt x="1069" y="189"/>
                  </a:lnTo>
                  <a:lnTo>
                    <a:pt x="1055" y="177"/>
                  </a:lnTo>
                  <a:lnTo>
                    <a:pt x="1038" y="165"/>
                  </a:lnTo>
                  <a:lnTo>
                    <a:pt x="1024" y="155"/>
                  </a:lnTo>
                  <a:lnTo>
                    <a:pt x="1007" y="144"/>
                  </a:lnTo>
                  <a:lnTo>
                    <a:pt x="991" y="135"/>
                  </a:lnTo>
                  <a:lnTo>
                    <a:pt x="975" y="126"/>
                  </a:lnTo>
                  <a:lnTo>
                    <a:pt x="959" y="118"/>
                  </a:lnTo>
                  <a:lnTo>
                    <a:pt x="927" y="103"/>
                  </a:lnTo>
                  <a:lnTo>
                    <a:pt x="894" y="91"/>
                  </a:lnTo>
                  <a:lnTo>
                    <a:pt x="861" y="79"/>
                  </a:lnTo>
                  <a:lnTo>
                    <a:pt x="827" y="70"/>
                  </a:lnTo>
                  <a:lnTo>
                    <a:pt x="794" y="62"/>
                  </a:lnTo>
                  <a:lnTo>
                    <a:pt x="761" y="55"/>
                  </a:lnTo>
                  <a:lnTo>
                    <a:pt x="728" y="49"/>
                  </a:lnTo>
                  <a:lnTo>
                    <a:pt x="695" y="45"/>
                  </a:lnTo>
                  <a:lnTo>
                    <a:pt x="664" y="41"/>
                  </a:lnTo>
                  <a:lnTo>
                    <a:pt x="634" y="39"/>
                  </a:lnTo>
                  <a:lnTo>
                    <a:pt x="631" y="3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0" name="Freeform 43">
              <a:extLst>
                <a:ext uri="{FF2B5EF4-FFF2-40B4-BE49-F238E27FC236}">
                  <a16:creationId xmlns:a16="http://schemas.microsoft.com/office/drawing/2014/main" id="{8DD0A9DE-0F98-42B8-B6AC-68A16CA960C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654954" y="6155450"/>
              <a:ext cx="516445" cy="614149"/>
            </a:xfrm>
            <a:custGeom>
              <a:avLst/>
              <a:gdLst>
                <a:gd name="T0" fmla="*/ 123 w 774"/>
                <a:gd name="T1" fmla="*/ 69 h 923"/>
                <a:gd name="T2" fmla="*/ 68 w 774"/>
                <a:gd name="T3" fmla="*/ 108 h 923"/>
                <a:gd name="T4" fmla="*/ 49 w 774"/>
                <a:gd name="T5" fmla="*/ 137 h 923"/>
                <a:gd name="T6" fmla="*/ 39 w 774"/>
                <a:gd name="T7" fmla="*/ 179 h 923"/>
                <a:gd name="T8" fmla="*/ 46 w 774"/>
                <a:gd name="T9" fmla="*/ 278 h 923"/>
                <a:gd name="T10" fmla="*/ 80 w 774"/>
                <a:gd name="T11" fmla="*/ 430 h 923"/>
                <a:gd name="T12" fmla="*/ 134 w 774"/>
                <a:gd name="T13" fmla="*/ 574 h 923"/>
                <a:gd name="T14" fmla="*/ 205 w 774"/>
                <a:gd name="T15" fmla="*/ 698 h 923"/>
                <a:gd name="T16" fmla="*/ 296 w 774"/>
                <a:gd name="T17" fmla="*/ 802 h 923"/>
                <a:gd name="T18" fmla="*/ 367 w 774"/>
                <a:gd name="T19" fmla="*/ 857 h 923"/>
                <a:gd name="T20" fmla="*/ 430 w 774"/>
                <a:gd name="T21" fmla="*/ 880 h 923"/>
                <a:gd name="T22" fmla="*/ 495 w 774"/>
                <a:gd name="T23" fmla="*/ 880 h 923"/>
                <a:gd name="T24" fmla="*/ 564 w 774"/>
                <a:gd name="T25" fmla="*/ 856 h 923"/>
                <a:gd name="T26" fmla="*/ 629 w 774"/>
                <a:gd name="T27" fmla="*/ 816 h 923"/>
                <a:gd name="T28" fmla="*/ 677 w 774"/>
                <a:gd name="T29" fmla="*/ 767 h 923"/>
                <a:gd name="T30" fmla="*/ 710 w 774"/>
                <a:gd name="T31" fmla="*/ 706 h 923"/>
                <a:gd name="T32" fmla="*/ 729 w 774"/>
                <a:gd name="T33" fmla="*/ 633 h 923"/>
                <a:gd name="T34" fmla="*/ 734 w 774"/>
                <a:gd name="T35" fmla="*/ 542 h 923"/>
                <a:gd name="T36" fmla="*/ 712 w 774"/>
                <a:gd name="T37" fmla="*/ 449 h 923"/>
                <a:gd name="T38" fmla="*/ 671 w 774"/>
                <a:gd name="T39" fmla="*/ 361 h 923"/>
                <a:gd name="T40" fmla="*/ 612 w 774"/>
                <a:gd name="T41" fmla="*/ 278 h 923"/>
                <a:gd name="T42" fmla="*/ 541 w 774"/>
                <a:gd name="T43" fmla="*/ 205 h 923"/>
                <a:gd name="T44" fmla="*/ 463 w 774"/>
                <a:gd name="T45" fmla="*/ 143 h 923"/>
                <a:gd name="T46" fmla="*/ 382 w 774"/>
                <a:gd name="T47" fmla="*/ 94 h 923"/>
                <a:gd name="T48" fmla="*/ 303 w 774"/>
                <a:gd name="T49" fmla="*/ 62 h 923"/>
                <a:gd name="T50" fmla="*/ 241 w 774"/>
                <a:gd name="T51" fmla="*/ 49 h 923"/>
                <a:gd name="T52" fmla="*/ 461 w 774"/>
                <a:gd name="T53" fmla="*/ 923 h 923"/>
                <a:gd name="T54" fmla="*/ 376 w 774"/>
                <a:gd name="T55" fmla="*/ 905 h 923"/>
                <a:gd name="T56" fmla="*/ 296 w 774"/>
                <a:gd name="T57" fmla="*/ 855 h 923"/>
                <a:gd name="T58" fmla="*/ 196 w 774"/>
                <a:gd name="T59" fmla="*/ 750 h 923"/>
                <a:gd name="T60" fmla="*/ 116 w 774"/>
                <a:gd name="T61" fmla="*/ 627 h 923"/>
                <a:gd name="T62" fmla="*/ 55 w 774"/>
                <a:gd name="T63" fmla="*/ 482 h 923"/>
                <a:gd name="T64" fmla="*/ 13 w 774"/>
                <a:gd name="T65" fmla="*/ 316 h 923"/>
                <a:gd name="T66" fmla="*/ 0 w 774"/>
                <a:gd name="T67" fmla="*/ 193 h 923"/>
                <a:gd name="T68" fmla="*/ 4 w 774"/>
                <a:gd name="T69" fmla="*/ 147 h 923"/>
                <a:gd name="T70" fmla="*/ 19 w 774"/>
                <a:gd name="T71" fmla="*/ 109 h 923"/>
                <a:gd name="T72" fmla="*/ 43 w 774"/>
                <a:gd name="T73" fmla="*/ 77 h 923"/>
                <a:gd name="T74" fmla="*/ 79 w 774"/>
                <a:gd name="T75" fmla="*/ 50 h 923"/>
                <a:gd name="T76" fmla="*/ 187 w 774"/>
                <a:gd name="T77" fmla="*/ 0 h 923"/>
                <a:gd name="T78" fmla="*/ 250 w 774"/>
                <a:gd name="T79" fmla="*/ 10 h 923"/>
                <a:gd name="T80" fmla="*/ 313 w 774"/>
                <a:gd name="T81" fmla="*/ 24 h 923"/>
                <a:gd name="T82" fmla="*/ 398 w 774"/>
                <a:gd name="T83" fmla="*/ 58 h 923"/>
                <a:gd name="T84" fmla="*/ 484 w 774"/>
                <a:gd name="T85" fmla="*/ 108 h 923"/>
                <a:gd name="T86" fmla="*/ 568 w 774"/>
                <a:gd name="T87" fmla="*/ 174 h 923"/>
                <a:gd name="T88" fmla="*/ 643 w 774"/>
                <a:gd name="T89" fmla="*/ 252 h 923"/>
                <a:gd name="T90" fmla="*/ 707 w 774"/>
                <a:gd name="T91" fmla="*/ 340 h 923"/>
                <a:gd name="T92" fmla="*/ 751 w 774"/>
                <a:gd name="T93" fmla="*/ 436 h 923"/>
                <a:gd name="T94" fmla="*/ 773 w 774"/>
                <a:gd name="T95" fmla="*/ 538 h 923"/>
                <a:gd name="T96" fmla="*/ 768 w 774"/>
                <a:gd name="T97" fmla="*/ 640 h 923"/>
                <a:gd name="T98" fmla="*/ 747 w 774"/>
                <a:gd name="T99" fmla="*/ 722 h 923"/>
                <a:gd name="T100" fmla="*/ 709 w 774"/>
                <a:gd name="T101" fmla="*/ 789 h 923"/>
                <a:gd name="T102" fmla="*/ 654 w 774"/>
                <a:gd name="T103" fmla="*/ 846 h 923"/>
                <a:gd name="T104" fmla="*/ 584 w 774"/>
                <a:gd name="T105" fmla="*/ 890 h 923"/>
                <a:gd name="T106" fmla="*/ 513 w 774"/>
                <a:gd name="T107" fmla="*/ 917 h 9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74" h="923">
                  <a:moveTo>
                    <a:pt x="198" y="38"/>
                  </a:moveTo>
                  <a:lnTo>
                    <a:pt x="170" y="49"/>
                  </a:lnTo>
                  <a:lnTo>
                    <a:pt x="146" y="59"/>
                  </a:lnTo>
                  <a:lnTo>
                    <a:pt x="123" y="69"/>
                  </a:lnTo>
                  <a:lnTo>
                    <a:pt x="104" y="80"/>
                  </a:lnTo>
                  <a:lnTo>
                    <a:pt x="87" y="91"/>
                  </a:lnTo>
                  <a:lnTo>
                    <a:pt x="73" y="102"/>
                  </a:lnTo>
                  <a:lnTo>
                    <a:pt x="68" y="108"/>
                  </a:lnTo>
                  <a:lnTo>
                    <a:pt x="62" y="115"/>
                  </a:lnTo>
                  <a:lnTo>
                    <a:pt x="57" y="122"/>
                  </a:lnTo>
                  <a:lnTo>
                    <a:pt x="54" y="129"/>
                  </a:lnTo>
                  <a:lnTo>
                    <a:pt x="49" y="137"/>
                  </a:lnTo>
                  <a:lnTo>
                    <a:pt x="47" y="144"/>
                  </a:lnTo>
                  <a:lnTo>
                    <a:pt x="45" y="153"/>
                  </a:lnTo>
                  <a:lnTo>
                    <a:pt x="42" y="161"/>
                  </a:lnTo>
                  <a:lnTo>
                    <a:pt x="39" y="179"/>
                  </a:lnTo>
                  <a:lnTo>
                    <a:pt x="39" y="200"/>
                  </a:lnTo>
                  <a:lnTo>
                    <a:pt x="40" y="224"/>
                  </a:lnTo>
                  <a:lnTo>
                    <a:pt x="42" y="249"/>
                  </a:lnTo>
                  <a:lnTo>
                    <a:pt x="46" y="278"/>
                  </a:lnTo>
                  <a:lnTo>
                    <a:pt x="52" y="309"/>
                  </a:lnTo>
                  <a:lnTo>
                    <a:pt x="60" y="351"/>
                  </a:lnTo>
                  <a:lnTo>
                    <a:pt x="70" y="391"/>
                  </a:lnTo>
                  <a:lnTo>
                    <a:pt x="80" y="430"/>
                  </a:lnTo>
                  <a:lnTo>
                    <a:pt x="92" y="468"/>
                  </a:lnTo>
                  <a:lnTo>
                    <a:pt x="104" y="505"/>
                  </a:lnTo>
                  <a:lnTo>
                    <a:pt x="118" y="541"/>
                  </a:lnTo>
                  <a:lnTo>
                    <a:pt x="134" y="574"/>
                  </a:lnTo>
                  <a:lnTo>
                    <a:pt x="150" y="607"/>
                  </a:lnTo>
                  <a:lnTo>
                    <a:pt x="167" y="638"/>
                  </a:lnTo>
                  <a:lnTo>
                    <a:pt x="186" y="669"/>
                  </a:lnTo>
                  <a:lnTo>
                    <a:pt x="205" y="698"/>
                  </a:lnTo>
                  <a:lnTo>
                    <a:pt x="226" y="725"/>
                  </a:lnTo>
                  <a:lnTo>
                    <a:pt x="248" y="752"/>
                  </a:lnTo>
                  <a:lnTo>
                    <a:pt x="272" y="778"/>
                  </a:lnTo>
                  <a:lnTo>
                    <a:pt x="296" y="802"/>
                  </a:lnTo>
                  <a:lnTo>
                    <a:pt x="321" y="825"/>
                  </a:lnTo>
                  <a:lnTo>
                    <a:pt x="336" y="838"/>
                  </a:lnTo>
                  <a:lnTo>
                    <a:pt x="352" y="848"/>
                  </a:lnTo>
                  <a:lnTo>
                    <a:pt x="367" y="857"/>
                  </a:lnTo>
                  <a:lnTo>
                    <a:pt x="383" y="865"/>
                  </a:lnTo>
                  <a:lnTo>
                    <a:pt x="398" y="872"/>
                  </a:lnTo>
                  <a:lnTo>
                    <a:pt x="414" y="877"/>
                  </a:lnTo>
                  <a:lnTo>
                    <a:pt x="430" y="880"/>
                  </a:lnTo>
                  <a:lnTo>
                    <a:pt x="446" y="882"/>
                  </a:lnTo>
                  <a:lnTo>
                    <a:pt x="462" y="884"/>
                  </a:lnTo>
                  <a:lnTo>
                    <a:pt x="479" y="882"/>
                  </a:lnTo>
                  <a:lnTo>
                    <a:pt x="495" y="880"/>
                  </a:lnTo>
                  <a:lnTo>
                    <a:pt x="513" y="877"/>
                  </a:lnTo>
                  <a:lnTo>
                    <a:pt x="530" y="871"/>
                  </a:lnTo>
                  <a:lnTo>
                    <a:pt x="547" y="864"/>
                  </a:lnTo>
                  <a:lnTo>
                    <a:pt x="564" y="856"/>
                  </a:lnTo>
                  <a:lnTo>
                    <a:pt x="583" y="847"/>
                  </a:lnTo>
                  <a:lnTo>
                    <a:pt x="599" y="836"/>
                  </a:lnTo>
                  <a:lnTo>
                    <a:pt x="615" y="826"/>
                  </a:lnTo>
                  <a:lnTo>
                    <a:pt x="629" y="816"/>
                  </a:lnTo>
                  <a:lnTo>
                    <a:pt x="642" y="804"/>
                  </a:lnTo>
                  <a:lnTo>
                    <a:pt x="655" y="792"/>
                  </a:lnTo>
                  <a:lnTo>
                    <a:pt x="666" y="779"/>
                  </a:lnTo>
                  <a:lnTo>
                    <a:pt x="677" y="767"/>
                  </a:lnTo>
                  <a:lnTo>
                    <a:pt x="687" y="752"/>
                  </a:lnTo>
                  <a:lnTo>
                    <a:pt x="695" y="738"/>
                  </a:lnTo>
                  <a:lnTo>
                    <a:pt x="703" y="722"/>
                  </a:lnTo>
                  <a:lnTo>
                    <a:pt x="710" y="706"/>
                  </a:lnTo>
                  <a:lnTo>
                    <a:pt x="716" y="690"/>
                  </a:lnTo>
                  <a:lnTo>
                    <a:pt x="721" y="671"/>
                  </a:lnTo>
                  <a:lnTo>
                    <a:pt x="726" y="653"/>
                  </a:lnTo>
                  <a:lnTo>
                    <a:pt x="729" y="633"/>
                  </a:lnTo>
                  <a:lnTo>
                    <a:pt x="733" y="613"/>
                  </a:lnTo>
                  <a:lnTo>
                    <a:pt x="735" y="589"/>
                  </a:lnTo>
                  <a:lnTo>
                    <a:pt x="735" y="566"/>
                  </a:lnTo>
                  <a:lnTo>
                    <a:pt x="734" y="542"/>
                  </a:lnTo>
                  <a:lnTo>
                    <a:pt x="731" y="519"/>
                  </a:lnTo>
                  <a:lnTo>
                    <a:pt x="726" y="495"/>
                  </a:lnTo>
                  <a:lnTo>
                    <a:pt x="720" y="472"/>
                  </a:lnTo>
                  <a:lnTo>
                    <a:pt x="712" y="449"/>
                  </a:lnTo>
                  <a:lnTo>
                    <a:pt x="704" y="426"/>
                  </a:lnTo>
                  <a:lnTo>
                    <a:pt x="694" y="404"/>
                  </a:lnTo>
                  <a:lnTo>
                    <a:pt x="684" y="381"/>
                  </a:lnTo>
                  <a:lnTo>
                    <a:pt x="671" y="361"/>
                  </a:lnTo>
                  <a:lnTo>
                    <a:pt x="657" y="339"/>
                  </a:lnTo>
                  <a:lnTo>
                    <a:pt x="643" y="318"/>
                  </a:lnTo>
                  <a:lnTo>
                    <a:pt x="629" y="297"/>
                  </a:lnTo>
                  <a:lnTo>
                    <a:pt x="612" y="278"/>
                  </a:lnTo>
                  <a:lnTo>
                    <a:pt x="595" y="258"/>
                  </a:lnTo>
                  <a:lnTo>
                    <a:pt x="578" y="240"/>
                  </a:lnTo>
                  <a:lnTo>
                    <a:pt x="560" y="222"/>
                  </a:lnTo>
                  <a:lnTo>
                    <a:pt x="541" y="205"/>
                  </a:lnTo>
                  <a:lnTo>
                    <a:pt x="523" y="187"/>
                  </a:lnTo>
                  <a:lnTo>
                    <a:pt x="503" y="171"/>
                  </a:lnTo>
                  <a:lnTo>
                    <a:pt x="484" y="156"/>
                  </a:lnTo>
                  <a:lnTo>
                    <a:pt x="463" y="143"/>
                  </a:lnTo>
                  <a:lnTo>
                    <a:pt x="444" y="129"/>
                  </a:lnTo>
                  <a:lnTo>
                    <a:pt x="423" y="116"/>
                  </a:lnTo>
                  <a:lnTo>
                    <a:pt x="403" y="105"/>
                  </a:lnTo>
                  <a:lnTo>
                    <a:pt x="382" y="94"/>
                  </a:lnTo>
                  <a:lnTo>
                    <a:pt x="362" y="85"/>
                  </a:lnTo>
                  <a:lnTo>
                    <a:pt x="342" y="76"/>
                  </a:lnTo>
                  <a:lnTo>
                    <a:pt x="322" y="69"/>
                  </a:lnTo>
                  <a:lnTo>
                    <a:pt x="303" y="62"/>
                  </a:lnTo>
                  <a:lnTo>
                    <a:pt x="283" y="58"/>
                  </a:lnTo>
                  <a:lnTo>
                    <a:pt x="269" y="54"/>
                  </a:lnTo>
                  <a:lnTo>
                    <a:pt x="256" y="51"/>
                  </a:lnTo>
                  <a:lnTo>
                    <a:pt x="241" y="49"/>
                  </a:lnTo>
                  <a:lnTo>
                    <a:pt x="227" y="45"/>
                  </a:lnTo>
                  <a:lnTo>
                    <a:pt x="198" y="38"/>
                  </a:lnTo>
                  <a:lnTo>
                    <a:pt x="198" y="38"/>
                  </a:lnTo>
                  <a:close/>
                  <a:moveTo>
                    <a:pt x="461" y="923"/>
                  </a:moveTo>
                  <a:lnTo>
                    <a:pt x="439" y="921"/>
                  </a:lnTo>
                  <a:lnTo>
                    <a:pt x="417" y="918"/>
                  </a:lnTo>
                  <a:lnTo>
                    <a:pt x="397" y="913"/>
                  </a:lnTo>
                  <a:lnTo>
                    <a:pt x="376" y="905"/>
                  </a:lnTo>
                  <a:lnTo>
                    <a:pt x="356" y="896"/>
                  </a:lnTo>
                  <a:lnTo>
                    <a:pt x="335" y="885"/>
                  </a:lnTo>
                  <a:lnTo>
                    <a:pt x="315" y="871"/>
                  </a:lnTo>
                  <a:lnTo>
                    <a:pt x="296" y="855"/>
                  </a:lnTo>
                  <a:lnTo>
                    <a:pt x="268" y="831"/>
                  </a:lnTo>
                  <a:lnTo>
                    <a:pt x="243" y="806"/>
                  </a:lnTo>
                  <a:lnTo>
                    <a:pt x="219" y="778"/>
                  </a:lnTo>
                  <a:lnTo>
                    <a:pt x="196" y="750"/>
                  </a:lnTo>
                  <a:lnTo>
                    <a:pt x="174" y="722"/>
                  </a:lnTo>
                  <a:lnTo>
                    <a:pt x="154" y="691"/>
                  </a:lnTo>
                  <a:lnTo>
                    <a:pt x="134" y="660"/>
                  </a:lnTo>
                  <a:lnTo>
                    <a:pt x="116" y="627"/>
                  </a:lnTo>
                  <a:lnTo>
                    <a:pt x="99" y="592"/>
                  </a:lnTo>
                  <a:lnTo>
                    <a:pt x="82" y="557"/>
                  </a:lnTo>
                  <a:lnTo>
                    <a:pt x="69" y="520"/>
                  </a:lnTo>
                  <a:lnTo>
                    <a:pt x="55" y="482"/>
                  </a:lnTo>
                  <a:lnTo>
                    <a:pt x="42" y="443"/>
                  </a:lnTo>
                  <a:lnTo>
                    <a:pt x="32" y="402"/>
                  </a:lnTo>
                  <a:lnTo>
                    <a:pt x="22" y="359"/>
                  </a:lnTo>
                  <a:lnTo>
                    <a:pt x="13" y="316"/>
                  </a:lnTo>
                  <a:lnTo>
                    <a:pt x="7" y="281"/>
                  </a:lnTo>
                  <a:lnTo>
                    <a:pt x="2" y="249"/>
                  </a:lnTo>
                  <a:lnTo>
                    <a:pt x="0" y="219"/>
                  </a:lnTo>
                  <a:lnTo>
                    <a:pt x="0" y="193"/>
                  </a:lnTo>
                  <a:lnTo>
                    <a:pt x="0" y="180"/>
                  </a:lnTo>
                  <a:lnTo>
                    <a:pt x="1" y="169"/>
                  </a:lnTo>
                  <a:lnTo>
                    <a:pt x="2" y="157"/>
                  </a:lnTo>
                  <a:lnTo>
                    <a:pt x="4" y="147"/>
                  </a:lnTo>
                  <a:lnTo>
                    <a:pt x="8" y="137"/>
                  </a:lnTo>
                  <a:lnTo>
                    <a:pt x="10" y="127"/>
                  </a:lnTo>
                  <a:lnTo>
                    <a:pt x="15" y="117"/>
                  </a:lnTo>
                  <a:lnTo>
                    <a:pt x="19" y="109"/>
                  </a:lnTo>
                  <a:lnTo>
                    <a:pt x="24" y="100"/>
                  </a:lnTo>
                  <a:lnTo>
                    <a:pt x="30" y="92"/>
                  </a:lnTo>
                  <a:lnTo>
                    <a:pt x="37" y="84"/>
                  </a:lnTo>
                  <a:lnTo>
                    <a:pt x="43" y="77"/>
                  </a:lnTo>
                  <a:lnTo>
                    <a:pt x="52" y="69"/>
                  </a:lnTo>
                  <a:lnTo>
                    <a:pt x="60" y="62"/>
                  </a:lnTo>
                  <a:lnTo>
                    <a:pt x="69" y="55"/>
                  </a:lnTo>
                  <a:lnTo>
                    <a:pt x="79" y="50"/>
                  </a:lnTo>
                  <a:lnTo>
                    <a:pt x="101" y="37"/>
                  </a:lnTo>
                  <a:lnTo>
                    <a:pt x="126" y="24"/>
                  </a:lnTo>
                  <a:lnTo>
                    <a:pt x="155" y="13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08" y="0"/>
                  </a:lnTo>
                  <a:lnTo>
                    <a:pt x="236" y="6"/>
                  </a:lnTo>
                  <a:lnTo>
                    <a:pt x="250" y="10"/>
                  </a:lnTo>
                  <a:lnTo>
                    <a:pt x="264" y="13"/>
                  </a:lnTo>
                  <a:lnTo>
                    <a:pt x="279" y="16"/>
                  </a:lnTo>
                  <a:lnTo>
                    <a:pt x="292" y="19"/>
                  </a:lnTo>
                  <a:lnTo>
                    <a:pt x="313" y="24"/>
                  </a:lnTo>
                  <a:lnTo>
                    <a:pt x="334" y="31"/>
                  </a:lnTo>
                  <a:lnTo>
                    <a:pt x="354" y="39"/>
                  </a:lnTo>
                  <a:lnTo>
                    <a:pt x="376" y="47"/>
                  </a:lnTo>
                  <a:lnTo>
                    <a:pt x="398" y="58"/>
                  </a:lnTo>
                  <a:lnTo>
                    <a:pt x="419" y="69"/>
                  </a:lnTo>
                  <a:lnTo>
                    <a:pt x="440" y="81"/>
                  </a:lnTo>
                  <a:lnTo>
                    <a:pt x="462" y="94"/>
                  </a:lnTo>
                  <a:lnTo>
                    <a:pt x="484" y="108"/>
                  </a:lnTo>
                  <a:lnTo>
                    <a:pt x="506" y="123"/>
                  </a:lnTo>
                  <a:lnTo>
                    <a:pt x="526" y="139"/>
                  </a:lnTo>
                  <a:lnTo>
                    <a:pt x="547" y="156"/>
                  </a:lnTo>
                  <a:lnTo>
                    <a:pt x="568" y="174"/>
                  </a:lnTo>
                  <a:lnTo>
                    <a:pt x="587" y="192"/>
                  </a:lnTo>
                  <a:lnTo>
                    <a:pt x="607" y="211"/>
                  </a:lnTo>
                  <a:lnTo>
                    <a:pt x="625" y="231"/>
                  </a:lnTo>
                  <a:lnTo>
                    <a:pt x="643" y="252"/>
                  </a:lnTo>
                  <a:lnTo>
                    <a:pt x="661" y="273"/>
                  </a:lnTo>
                  <a:lnTo>
                    <a:pt x="677" y="295"/>
                  </a:lnTo>
                  <a:lnTo>
                    <a:pt x="692" y="317"/>
                  </a:lnTo>
                  <a:lnTo>
                    <a:pt x="707" y="340"/>
                  </a:lnTo>
                  <a:lnTo>
                    <a:pt x="719" y="364"/>
                  </a:lnTo>
                  <a:lnTo>
                    <a:pt x="731" y="388"/>
                  </a:lnTo>
                  <a:lnTo>
                    <a:pt x="742" y="412"/>
                  </a:lnTo>
                  <a:lnTo>
                    <a:pt x="751" y="436"/>
                  </a:lnTo>
                  <a:lnTo>
                    <a:pt x="759" y="461"/>
                  </a:lnTo>
                  <a:lnTo>
                    <a:pt x="765" y="487"/>
                  </a:lnTo>
                  <a:lnTo>
                    <a:pt x="770" y="513"/>
                  </a:lnTo>
                  <a:lnTo>
                    <a:pt x="773" y="538"/>
                  </a:lnTo>
                  <a:lnTo>
                    <a:pt x="774" y="565"/>
                  </a:lnTo>
                  <a:lnTo>
                    <a:pt x="774" y="591"/>
                  </a:lnTo>
                  <a:lnTo>
                    <a:pt x="772" y="617"/>
                  </a:lnTo>
                  <a:lnTo>
                    <a:pt x="768" y="640"/>
                  </a:lnTo>
                  <a:lnTo>
                    <a:pt x="764" y="662"/>
                  </a:lnTo>
                  <a:lnTo>
                    <a:pt x="759" y="683"/>
                  </a:lnTo>
                  <a:lnTo>
                    <a:pt x="754" y="702"/>
                  </a:lnTo>
                  <a:lnTo>
                    <a:pt x="747" y="722"/>
                  </a:lnTo>
                  <a:lnTo>
                    <a:pt x="739" y="740"/>
                  </a:lnTo>
                  <a:lnTo>
                    <a:pt x="729" y="757"/>
                  </a:lnTo>
                  <a:lnTo>
                    <a:pt x="719" y="773"/>
                  </a:lnTo>
                  <a:lnTo>
                    <a:pt x="709" y="789"/>
                  </a:lnTo>
                  <a:lnTo>
                    <a:pt x="696" y="804"/>
                  </a:lnTo>
                  <a:lnTo>
                    <a:pt x="684" y="819"/>
                  </a:lnTo>
                  <a:lnTo>
                    <a:pt x="670" y="833"/>
                  </a:lnTo>
                  <a:lnTo>
                    <a:pt x="654" y="846"/>
                  </a:lnTo>
                  <a:lnTo>
                    <a:pt x="638" y="858"/>
                  </a:lnTo>
                  <a:lnTo>
                    <a:pt x="620" y="870"/>
                  </a:lnTo>
                  <a:lnTo>
                    <a:pt x="602" y="881"/>
                  </a:lnTo>
                  <a:lnTo>
                    <a:pt x="584" y="890"/>
                  </a:lnTo>
                  <a:lnTo>
                    <a:pt x="565" y="900"/>
                  </a:lnTo>
                  <a:lnTo>
                    <a:pt x="548" y="906"/>
                  </a:lnTo>
                  <a:lnTo>
                    <a:pt x="530" y="912"/>
                  </a:lnTo>
                  <a:lnTo>
                    <a:pt x="513" y="917"/>
                  </a:lnTo>
                  <a:lnTo>
                    <a:pt x="495" y="920"/>
                  </a:lnTo>
                  <a:lnTo>
                    <a:pt x="478" y="923"/>
                  </a:lnTo>
                  <a:lnTo>
                    <a:pt x="461" y="92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1" name="Freeform 44">
              <a:extLst>
                <a:ext uri="{FF2B5EF4-FFF2-40B4-BE49-F238E27FC236}">
                  <a16:creationId xmlns:a16="http://schemas.microsoft.com/office/drawing/2014/main" id="{C14451F2-2BD2-470E-9B84-E529DFC1F0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048838" y="493182"/>
              <a:ext cx="2824156" cy="1614468"/>
            </a:xfrm>
            <a:custGeom>
              <a:avLst/>
              <a:gdLst>
                <a:gd name="T0" fmla="*/ 610 w 4251"/>
                <a:gd name="T1" fmla="*/ 421 h 2427"/>
                <a:gd name="T2" fmla="*/ 374 w 4251"/>
                <a:gd name="T3" fmla="*/ 510 h 2427"/>
                <a:gd name="T4" fmla="*/ 181 w 4251"/>
                <a:gd name="T5" fmla="*/ 669 h 2427"/>
                <a:gd name="T6" fmla="*/ 48 w 4251"/>
                <a:gd name="T7" fmla="*/ 885 h 2427"/>
                <a:gd name="T8" fmla="*/ 81 w 4251"/>
                <a:gd name="T9" fmla="*/ 1130 h 2427"/>
                <a:gd name="T10" fmla="*/ 260 w 4251"/>
                <a:gd name="T11" fmla="*/ 1409 h 2427"/>
                <a:gd name="T12" fmla="*/ 489 w 4251"/>
                <a:gd name="T13" fmla="*/ 1651 h 2427"/>
                <a:gd name="T14" fmla="*/ 975 w 4251"/>
                <a:gd name="T15" fmla="*/ 1977 h 2427"/>
                <a:gd name="T16" fmla="*/ 1416 w 4251"/>
                <a:gd name="T17" fmla="*/ 2268 h 2427"/>
                <a:gd name="T18" fmla="*/ 1719 w 4251"/>
                <a:gd name="T19" fmla="*/ 2387 h 2427"/>
                <a:gd name="T20" fmla="*/ 2159 w 4251"/>
                <a:gd name="T21" fmla="*/ 2325 h 2427"/>
                <a:gd name="T22" fmla="*/ 2682 w 4251"/>
                <a:gd name="T23" fmla="*/ 2311 h 2427"/>
                <a:gd name="T24" fmla="*/ 2966 w 4251"/>
                <a:gd name="T25" fmla="*/ 2299 h 2427"/>
                <a:gd name="T26" fmla="*/ 3219 w 4251"/>
                <a:gd name="T27" fmla="*/ 2227 h 2427"/>
                <a:gd name="T28" fmla="*/ 3578 w 4251"/>
                <a:gd name="T29" fmla="*/ 2009 h 2427"/>
                <a:gd name="T30" fmla="*/ 3948 w 4251"/>
                <a:gd name="T31" fmla="*/ 1645 h 2427"/>
                <a:gd name="T32" fmla="*/ 4174 w 4251"/>
                <a:gd name="T33" fmla="*/ 1248 h 2427"/>
                <a:gd name="T34" fmla="*/ 4191 w 4251"/>
                <a:gd name="T35" fmla="*/ 863 h 2427"/>
                <a:gd name="T36" fmla="*/ 4093 w 4251"/>
                <a:gd name="T37" fmla="*/ 639 h 2427"/>
                <a:gd name="T38" fmla="*/ 3918 w 4251"/>
                <a:gd name="T39" fmla="*/ 458 h 2427"/>
                <a:gd name="T40" fmla="*/ 3464 w 4251"/>
                <a:gd name="T41" fmla="*/ 145 h 2427"/>
                <a:gd name="T42" fmla="*/ 3080 w 4251"/>
                <a:gd name="T43" fmla="*/ 42 h 2427"/>
                <a:gd name="T44" fmla="*/ 2702 w 4251"/>
                <a:gd name="T45" fmla="*/ 97 h 2427"/>
                <a:gd name="T46" fmla="*/ 2178 w 4251"/>
                <a:gd name="T47" fmla="*/ 365 h 2427"/>
                <a:gd name="T48" fmla="*/ 1902 w 4251"/>
                <a:gd name="T49" fmla="*/ 495 h 2427"/>
                <a:gd name="T50" fmla="*/ 1601 w 4251"/>
                <a:gd name="T51" fmla="*/ 545 h 2427"/>
                <a:gd name="T52" fmla="*/ 1288 w 4251"/>
                <a:gd name="T53" fmla="*/ 508 h 2427"/>
                <a:gd name="T54" fmla="*/ 923 w 4251"/>
                <a:gd name="T55" fmla="*/ 412 h 2427"/>
                <a:gd name="T56" fmla="*/ 1647 w 4251"/>
                <a:gd name="T57" fmla="*/ 2417 h 2427"/>
                <a:gd name="T58" fmla="*/ 1408 w 4251"/>
                <a:gd name="T59" fmla="*/ 2311 h 2427"/>
                <a:gd name="T60" fmla="*/ 1010 w 4251"/>
                <a:gd name="T61" fmla="*/ 2041 h 2427"/>
                <a:gd name="T62" fmla="*/ 542 w 4251"/>
                <a:gd name="T63" fmla="*/ 1747 h 2427"/>
                <a:gd name="T64" fmla="*/ 294 w 4251"/>
                <a:gd name="T65" fmla="*/ 1511 h 2427"/>
                <a:gd name="T66" fmla="*/ 93 w 4251"/>
                <a:gd name="T67" fmla="*/ 1237 h 2427"/>
                <a:gd name="T68" fmla="*/ 0 w 4251"/>
                <a:gd name="T69" fmla="*/ 948 h 2427"/>
                <a:gd name="T70" fmla="*/ 101 w 4251"/>
                <a:gd name="T71" fmla="*/ 707 h 2427"/>
                <a:gd name="T72" fmla="*/ 289 w 4251"/>
                <a:gd name="T73" fmla="*/ 519 h 2427"/>
                <a:gd name="T74" fmla="*/ 524 w 4251"/>
                <a:gd name="T75" fmla="*/ 403 h 2427"/>
                <a:gd name="T76" fmla="*/ 805 w 4251"/>
                <a:gd name="T77" fmla="*/ 363 h 2427"/>
                <a:gd name="T78" fmla="*/ 1203 w 4251"/>
                <a:gd name="T79" fmla="*/ 443 h 2427"/>
                <a:gd name="T80" fmla="*/ 1510 w 4251"/>
                <a:gd name="T81" fmla="*/ 504 h 2427"/>
                <a:gd name="T82" fmla="*/ 1804 w 4251"/>
                <a:gd name="T83" fmla="*/ 480 h 2427"/>
                <a:gd name="T84" fmla="*/ 2087 w 4251"/>
                <a:gd name="T85" fmla="*/ 372 h 2427"/>
                <a:gd name="T86" fmla="*/ 2551 w 4251"/>
                <a:gd name="T87" fmla="*/ 115 h 2427"/>
                <a:gd name="T88" fmla="*/ 2945 w 4251"/>
                <a:gd name="T89" fmla="*/ 3 h 2427"/>
                <a:gd name="T90" fmla="*/ 3371 w 4251"/>
                <a:gd name="T91" fmla="*/ 60 h 2427"/>
                <a:gd name="T92" fmla="*/ 3802 w 4251"/>
                <a:gd name="T93" fmla="*/ 319 h 2427"/>
                <a:gd name="T94" fmla="*/ 4083 w 4251"/>
                <a:gd name="T95" fmla="*/ 561 h 2427"/>
                <a:gd name="T96" fmla="*/ 4202 w 4251"/>
                <a:gd name="T97" fmla="*/ 768 h 2427"/>
                <a:gd name="T98" fmla="*/ 4250 w 4251"/>
                <a:gd name="T99" fmla="*/ 972 h 2427"/>
                <a:gd name="T100" fmla="*/ 4225 w 4251"/>
                <a:gd name="T101" fmla="*/ 1217 h 2427"/>
                <a:gd name="T102" fmla="*/ 4010 w 4251"/>
                <a:gd name="T103" fmla="*/ 1630 h 2427"/>
                <a:gd name="T104" fmla="*/ 3646 w 4251"/>
                <a:gd name="T105" fmla="*/ 2004 h 2427"/>
                <a:gd name="T106" fmla="*/ 3308 w 4251"/>
                <a:gd name="T107" fmla="*/ 2229 h 2427"/>
                <a:gd name="T108" fmla="*/ 3052 w 4251"/>
                <a:gd name="T109" fmla="*/ 2322 h 2427"/>
                <a:gd name="T110" fmla="*/ 2784 w 4251"/>
                <a:gd name="T111" fmla="*/ 2353 h 2427"/>
                <a:gd name="T112" fmla="*/ 2324 w 4251"/>
                <a:gd name="T113" fmla="*/ 2352 h 2427"/>
                <a:gd name="T114" fmla="*/ 1819 w 4251"/>
                <a:gd name="T115" fmla="*/ 2423 h 24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251" h="2427">
                  <a:moveTo>
                    <a:pt x="791" y="402"/>
                  </a:moveTo>
                  <a:lnTo>
                    <a:pt x="780" y="402"/>
                  </a:lnTo>
                  <a:lnTo>
                    <a:pt x="768" y="403"/>
                  </a:lnTo>
                  <a:lnTo>
                    <a:pt x="757" y="403"/>
                  </a:lnTo>
                  <a:lnTo>
                    <a:pt x="744" y="403"/>
                  </a:lnTo>
                  <a:lnTo>
                    <a:pt x="717" y="405"/>
                  </a:lnTo>
                  <a:lnTo>
                    <a:pt x="689" y="409"/>
                  </a:lnTo>
                  <a:lnTo>
                    <a:pt x="663" y="412"/>
                  </a:lnTo>
                  <a:lnTo>
                    <a:pt x="636" y="416"/>
                  </a:lnTo>
                  <a:lnTo>
                    <a:pt x="610" y="421"/>
                  </a:lnTo>
                  <a:lnTo>
                    <a:pt x="585" y="427"/>
                  </a:lnTo>
                  <a:lnTo>
                    <a:pt x="559" y="433"/>
                  </a:lnTo>
                  <a:lnTo>
                    <a:pt x="534" y="440"/>
                  </a:lnTo>
                  <a:lnTo>
                    <a:pt x="510" y="448"/>
                  </a:lnTo>
                  <a:lnTo>
                    <a:pt x="486" y="457"/>
                  </a:lnTo>
                  <a:lnTo>
                    <a:pt x="462" y="466"/>
                  </a:lnTo>
                  <a:lnTo>
                    <a:pt x="439" y="475"/>
                  </a:lnTo>
                  <a:lnTo>
                    <a:pt x="417" y="487"/>
                  </a:lnTo>
                  <a:lnTo>
                    <a:pt x="394" y="497"/>
                  </a:lnTo>
                  <a:lnTo>
                    <a:pt x="374" y="510"/>
                  </a:lnTo>
                  <a:lnTo>
                    <a:pt x="352" y="522"/>
                  </a:lnTo>
                  <a:lnTo>
                    <a:pt x="331" y="536"/>
                  </a:lnTo>
                  <a:lnTo>
                    <a:pt x="311" y="550"/>
                  </a:lnTo>
                  <a:lnTo>
                    <a:pt x="291" y="565"/>
                  </a:lnTo>
                  <a:lnTo>
                    <a:pt x="272" y="581"/>
                  </a:lnTo>
                  <a:lnTo>
                    <a:pt x="252" y="597"/>
                  </a:lnTo>
                  <a:lnTo>
                    <a:pt x="234" y="614"/>
                  </a:lnTo>
                  <a:lnTo>
                    <a:pt x="216" y="631"/>
                  </a:lnTo>
                  <a:lnTo>
                    <a:pt x="198" y="650"/>
                  </a:lnTo>
                  <a:lnTo>
                    <a:pt x="181" y="669"/>
                  </a:lnTo>
                  <a:lnTo>
                    <a:pt x="165" y="689"/>
                  </a:lnTo>
                  <a:lnTo>
                    <a:pt x="149" y="709"/>
                  </a:lnTo>
                  <a:lnTo>
                    <a:pt x="133" y="730"/>
                  </a:lnTo>
                  <a:lnTo>
                    <a:pt x="118" y="752"/>
                  </a:lnTo>
                  <a:lnTo>
                    <a:pt x="103" y="775"/>
                  </a:lnTo>
                  <a:lnTo>
                    <a:pt x="88" y="798"/>
                  </a:lnTo>
                  <a:lnTo>
                    <a:pt x="74" y="822"/>
                  </a:lnTo>
                  <a:lnTo>
                    <a:pt x="64" y="842"/>
                  </a:lnTo>
                  <a:lnTo>
                    <a:pt x="55" y="863"/>
                  </a:lnTo>
                  <a:lnTo>
                    <a:pt x="48" y="885"/>
                  </a:lnTo>
                  <a:lnTo>
                    <a:pt x="43" y="906"/>
                  </a:lnTo>
                  <a:lnTo>
                    <a:pt x="40" y="929"/>
                  </a:lnTo>
                  <a:lnTo>
                    <a:pt x="39" y="952"/>
                  </a:lnTo>
                  <a:lnTo>
                    <a:pt x="40" y="976"/>
                  </a:lnTo>
                  <a:lnTo>
                    <a:pt x="42" y="1001"/>
                  </a:lnTo>
                  <a:lnTo>
                    <a:pt x="46" y="1026"/>
                  </a:lnTo>
                  <a:lnTo>
                    <a:pt x="51" y="1051"/>
                  </a:lnTo>
                  <a:lnTo>
                    <a:pt x="59" y="1076"/>
                  </a:lnTo>
                  <a:lnTo>
                    <a:pt x="70" y="1103"/>
                  </a:lnTo>
                  <a:lnTo>
                    <a:pt x="81" y="1130"/>
                  </a:lnTo>
                  <a:lnTo>
                    <a:pt x="94" y="1158"/>
                  </a:lnTo>
                  <a:lnTo>
                    <a:pt x="110" y="1186"/>
                  </a:lnTo>
                  <a:lnTo>
                    <a:pt x="126" y="1216"/>
                  </a:lnTo>
                  <a:lnTo>
                    <a:pt x="144" y="1245"/>
                  </a:lnTo>
                  <a:lnTo>
                    <a:pt x="163" y="1272"/>
                  </a:lnTo>
                  <a:lnTo>
                    <a:pt x="181" y="1301"/>
                  </a:lnTo>
                  <a:lnTo>
                    <a:pt x="200" y="1329"/>
                  </a:lnTo>
                  <a:lnTo>
                    <a:pt x="220" y="1355"/>
                  </a:lnTo>
                  <a:lnTo>
                    <a:pt x="241" y="1382"/>
                  </a:lnTo>
                  <a:lnTo>
                    <a:pt x="260" y="1409"/>
                  </a:lnTo>
                  <a:lnTo>
                    <a:pt x="282" y="1434"/>
                  </a:lnTo>
                  <a:lnTo>
                    <a:pt x="303" y="1460"/>
                  </a:lnTo>
                  <a:lnTo>
                    <a:pt x="324" y="1486"/>
                  </a:lnTo>
                  <a:lnTo>
                    <a:pt x="347" y="1510"/>
                  </a:lnTo>
                  <a:lnTo>
                    <a:pt x="369" y="1535"/>
                  </a:lnTo>
                  <a:lnTo>
                    <a:pt x="393" y="1559"/>
                  </a:lnTo>
                  <a:lnTo>
                    <a:pt x="416" y="1582"/>
                  </a:lnTo>
                  <a:lnTo>
                    <a:pt x="440" y="1606"/>
                  </a:lnTo>
                  <a:lnTo>
                    <a:pt x="465" y="1629"/>
                  </a:lnTo>
                  <a:lnTo>
                    <a:pt x="489" y="1651"/>
                  </a:lnTo>
                  <a:lnTo>
                    <a:pt x="515" y="1674"/>
                  </a:lnTo>
                  <a:lnTo>
                    <a:pt x="541" y="1696"/>
                  </a:lnTo>
                  <a:lnTo>
                    <a:pt x="568" y="1717"/>
                  </a:lnTo>
                  <a:lnTo>
                    <a:pt x="621" y="1759"/>
                  </a:lnTo>
                  <a:lnTo>
                    <a:pt x="678" y="1799"/>
                  </a:lnTo>
                  <a:lnTo>
                    <a:pt x="736" y="1839"/>
                  </a:lnTo>
                  <a:lnTo>
                    <a:pt x="796" y="1877"/>
                  </a:lnTo>
                  <a:lnTo>
                    <a:pt x="858" y="1912"/>
                  </a:lnTo>
                  <a:lnTo>
                    <a:pt x="922" y="1948"/>
                  </a:lnTo>
                  <a:lnTo>
                    <a:pt x="975" y="1977"/>
                  </a:lnTo>
                  <a:lnTo>
                    <a:pt x="1030" y="2006"/>
                  </a:lnTo>
                  <a:lnTo>
                    <a:pt x="1088" y="2040"/>
                  </a:lnTo>
                  <a:lnTo>
                    <a:pt x="1147" y="2076"/>
                  </a:lnTo>
                  <a:lnTo>
                    <a:pt x="1208" y="2114"/>
                  </a:lnTo>
                  <a:lnTo>
                    <a:pt x="1268" y="2156"/>
                  </a:lnTo>
                  <a:lnTo>
                    <a:pt x="1298" y="2176"/>
                  </a:lnTo>
                  <a:lnTo>
                    <a:pt x="1328" y="2199"/>
                  </a:lnTo>
                  <a:lnTo>
                    <a:pt x="1358" y="2221"/>
                  </a:lnTo>
                  <a:lnTo>
                    <a:pt x="1387" y="2245"/>
                  </a:lnTo>
                  <a:lnTo>
                    <a:pt x="1416" y="2268"/>
                  </a:lnTo>
                  <a:lnTo>
                    <a:pt x="1446" y="2290"/>
                  </a:lnTo>
                  <a:lnTo>
                    <a:pt x="1476" y="2308"/>
                  </a:lnTo>
                  <a:lnTo>
                    <a:pt x="1506" y="2325"/>
                  </a:lnTo>
                  <a:lnTo>
                    <a:pt x="1536" y="2340"/>
                  </a:lnTo>
                  <a:lnTo>
                    <a:pt x="1566" y="2353"/>
                  </a:lnTo>
                  <a:lnTo>
                    <a:pt x="1595" y="2364"/>
                  </a:lnTo>
                  <a:lnTo>
                    <a:pt x="1625" y="2373"/>
                  </a:lnTo>
                  <a:lnTo>
                    <a:pt x="1656" y="2379"/>
                  </a:lnTo>
                  <a:lnTo>
                    <a:pt x="1687" y="2385"/>
                  </a:lnTo>
                  <a:lnTo>
                    <a:pt x="1719" y="2387"/>
                  </a:lnTo>
                  <a:lnTo>
                    <a:pt x="1750" y="2387"/>
                  </a:lnTo>
                  <a:lnTo>
                    <a:pt x="1782" y="2386"/>
                  </a:lnTo>
                  <a:lnTo>
                    <a:pt x="1816" y="2384"/>
                  </a:lnTo>
                  <a:lnTo>
                    <a:pt x="1849" y="2378"/>
                  </a:lnTo>
                  <a:lnTo>
                    <a:pt x="1883" y="2371"/>
                  </a:lnTo>
                  <a:lnTo>
                    <a:pt x="1938" y="2359"/>
                  </a:lnTo>
                  <a:lnTo>
                    <a:pt x="1993" y="2348"/>
                  </a:lnTo>
                  <a:lnTo>
                    <a:pt x="2048" y="2339"/>
                  </a:lnTo>
                  <a:lnTo>
                    <a:pt x="2104" y="2332"/>
                  </a:lnTo>
                  <a:lnTo>
                    <a:pt x="2159" y="2325"/>
                  </a:lnTo>
                  <a:lnTo>
                    <a:pt x="2212" y="2321"/>
                  </a:lnTo>
                  <a:lnTo>
                    <a:pt x="2268" y="2316"/>
                  </a:lnTo>
                  <a:lnTo>
                    <a:pt x="2321" y="2313"/>
                  </a:lnTo>
                  <a:lnTo>
                    <a:pt x="2374" y="2310"/>
                  </a:lnTo>
                  <a:lnTo>
                    <a:pt x="2428" y="2309"/>
                  </a:lnTo>
                  <a:lnTo>
                    <a:pt x="2480" y="2308"/>
                  </a:lnTo>
                  <a:lnTo>
                    <a:pt x="2531" y="2308"/>
                  </a:lnTo>
                  <a:lnTo>
                    <a:pt x="2583" y="2309"/>
                  </a:lnTo>
                  <a:lnTo>
                    <a:pt x="2632" y="2310"/>
                  </a:lnTo>
                  <a:lnTo>
                    <a:pt x="2682" y="2311"/>
                  </a:lnTo>
                  <a:lnTo>
                    <a:pt x="2730" y="2313"/>
                  </a:lnTo>
                  <a:lnTo>
                    <a:pt x="2757" y="2314"/>
                  </a:lnTo>
                  <a:lnTo>
                    <a:pt x="2784" y="2314"/>
                  </a:lnTo>
                  <a:lnTo>
                    <a:pt x="2810" y="2314"/>
                  </a:lnTo>
                  <a:lnTo>
                    <a:pt x="2837" y="2313"/>
                  </a:lnTo>
                  <a:lnTo>
                    <a:pt x="2863" y="2311"/>
                  </a:lnTo>
                  <a:lnTo>
                    <a:pt x="2889" y="2309"/>
                  </a:lnTo>
                  <a:lnTo>
                    <a:pt x="2915" y="2306"/>
                  </a:lnTo>
                  <a:lnTo>
                    <a:pt x="2941" y="2302"/>
                  </a:lnTo>
                  <a:lnTo>
                    <a:pt x="2966" y="2299"/>
                  </a:lnTo>
                  <a:lnTo>
                    <a:pt x="2993" y="2294"/>
                  </a:lnTo>
                  <a:lnTo>
                    <a:pt x="3018" y="2289"/>
                  </a:lnTo>
                  <a:lnTo>
                    <a:pt x="3043" y="2284"/>
                  </a:lnTo>
                  <a:lnTo>
                    <a:pt x="3068" y="2277"/>
                  </a:lnTo>
                  <a:lnTo>
                    <a:pt x="3093" y="2270"/>
                  </a:lnTo>
                  <a:lnTo>
                    <a:pt x="3119" y="2262"/>
                  </a:lnTo>
                  <a:lnTo>
                    <a:pt x="3144" y="2254"/>
                  </a:lnTo>
                  <a:lnTo>
                    <a:pt x="3169" y="2246"/>
                  </a:lnTo>
                  <a:lnTo>
                    <a:pt x="3193" y="2237"/>
                  </a:lnTo>
                  <a:lnTo>
                    <a:pt x="3219" y="2227"/>
                  </a:lnTo>
                  <a:lnTo>
                    <a:pt x="3243" y="2216"/>
                  </a:lnTo>
                  <a:lnTo>
                    <a:pt x="3268" y="2205"/>
                  </a:lnTo>
                  <a:lnTo>
                    <a:pt x="3292" y="2193"/>
                  </a:lnTo>
                  <a:lnTo>
                    <a:pt x="3316" y="2182"/>
                  </a:lnTo>
                  <a:lnTo>
                    <a:pt x="3340" y="2168"/>
                  </a:lnTo>
                  <a:lnTo>
                    <a:pt x="3388" y="2141"/>
                  </a:lnTo>
                  <a:lnTo>
                    <a:pt x="3436" y="2111"/>
                  </a:lnTo>
                  <a:lnTo>
                    <a:pt x="3485" y="2079"/>
                  </a:lnTo>
                  <a:lnTo>
                    <a:pt x="3532" y="2044"/>
                  </a:lnTo>
                  <a:lnTo>
                    <a:pt x="3578" y="2009"/>
                  </a:lnTo>
                  <a:lnTo>
                    <a:pt x="3621" y="1973"/>
                  </a:lnTo>
                  <a:lnTo>
                    <a:pt x="3664" y="1938"/>
                  </a:lnTo>
                  <a:lnTo>
                    <a:pt x="3704" y="1902"/>
                  </a:lnTo>
                  <a:lnTo>
                    <a:pt x="3743" y="1866"/>
                  </a:lnTo>
                  <a:lnTo>
                    <a:pt x="3781" y="1831"/>
                  </a:lnTo>
                  <a:lnTo>
                    <a:pt x="3817" y="1794"/>
                  </a:lnTo>
                  <a:lnTo>
                    <a:pt x="3853" y="1758"/>
                  </a:lnTo>
                  <a:lnTo>
                    <a:pt x="3886" y="1720"/>
                  </a:lnTo>
                  <a:lnTo>
                    <a:pt x="3918" y="1683"/>
                  </a:lnTo>
                  <a:lnTo>
                    <a:pt x="3948" y="1645"/>
                  </a:lnTo>
                  <a:lnTo>
                    <a:pt x="3978" y="1607"/>
                  </a:lnTo>
                  <a:lnTo>
                    <a:pt x="4005" y="1568"/>
                  </a:lnTo>
                  <a:lnTo>
                    <a:pt x="4033" y="1530"/>
                  </a:lnTo>
                  <a:lnTo>
                    <a:pt x="4058" y="1490"/>
                  </a:lnTo>
                  <a:lnTo>
                    <a:pt x="4081" y="1451"/>
                  </a:lnTo>
                  <a:lnTo>
                    <a:pt x="4104" y="1410"/>
                  </a:lnTo>
                  <a:lnTo>
                    <a:pt x="4126" y="1369"/>
                  </a:lnTo>
                  <a:lnTo>
                    <a:pt x="4144" y="1329"/>
                  </a:lnTo>
                  <a:lnTo>
                    <a:pt x="4160" y="1288"/>
                  </a:lnTo>
                  <a:lnTo>
                    <a:pt x="4174" y="1248"/>
                  </a:lnTo>
                  <a:lnTo>
                    <a:pt x="4186" y="1208"/>
                  </a:lnTo>
                  <a:lnTo>
                    <a:pt x="4196" y="1169"/>
                  </a:lnTo>
                  <a:lnTo>
                    <a:pt x="4203" y="1130"/>
                  </a:lnTo>
                  <a:lnTo>
                    <a:pt x="4208" y="1091"/>
                  </a:lnTo>
                  <a:lnTo>
                    <a:pt x="4211" y="1052"/>
                  </a:lnTo>
                  <a:lnTo>
                    <a:pt x="4212" y="1013"/>
                  </a:lnTo>
                  <a:lnTo>
                    <a:pt x="4210" y="975"/>
                  </a:lnTo>
                  <a:lnTo>
                    <a:pt x="4206" y="937"/>
                  </a:lnTo>
                  <a:lnTo>
                    <a:pt x="4200" y="901"/>
                  </a:lnTo>
                  <a:lnTo>
                    <a:pt x="4191" y="863"/>
                  </a:lnTo>
                  <a:lnTo>
                    <a:pt x="4181" y="826"/>
                  </a:lnTo>
                  <a:lnTo>
                    <a:pt x="4174" y="804"/>
                  </a:lnTo>
                  <a:lnTo>
                    <a:pt x="4165" y="783"/>
                  </a:lnTo>
                  <a:lnTo>
                    <a:pt x="4157" y="761"/>
                  </a:lnTo>
                  <a:lnTo>
                    <a:pt x="4148" y="739"/>
                  </a:lnTo>
                  <a:lnTo>
                    <a:pt x="4137" y="718"/>
                  </a:lnTo>
                  <a:lnTo>
                    <a:pt x="4127" y="698"/>
                  </a:lnTo>
                  <a:lnTo>
                    <a:pt x="4116" y="678"/>
                  </a:lnTo>
                  <a:lnTo>
                    <a:pt x="4104" y="659"/>
                  </a:lnTo>
                  <a:lnTo>
                    <a:pt x="4093" y="639"/>
                  </a:lnTo>
                  <a:lnTo>
                    <a:pt x="4080" y="621"/>
                  </a:lnTo>
                  <a:lnTo>
                    <a:pt x="4067" y="604"/>
                  </a:lnTo>
                  <a:lnTo>
                    <a:pt x="4054" y="586"/>
                  </a:lnTo>
                  <a:lnTo>
                    <a:pt x="4040" y="570"/>
                  </a:lnTo>
                  <a:lnTo>
                    <a:pt x="4026" y="554"/>
                  </a:lnTo>
                  <a:lnTo>
                    <a:pt x="4012" y="541"/>
                  </a:lnTo>
                  <a:lnTo>
                    <a:pt x="3997" y="527"/>
                  </a:lnTo>
                  <a:lnTo>
                    <a:pt x="3972" y="503"/>
                  </a:lnTo>
                  <a:lnTo>
                    <a:pt x="3946" y="480"/>
                  </a:lnTo>
                  <a:lnTo>
                    <a:pt x="3918" y="458"/>
                  </a:lnTo>
                  <a:lnTo>
                    <a:pt x="3891" y="436"/>
                  </a:lnTo>
                  <a:lnTo>
                    <a:pt x="3836" y="393"/>
                  </a:lnTo>
                  <a:lnTo>
                    <a:pt x="3778" y="351"/>
                  </a:lnTo>
                  <a:lnTo>
                    <a:pt x="3721" y="311"/>
                  </a:lnTo>
                  <a:lnTo>
                    <a:pt x="3662" y="271"/>
                  </a:lnTo>
                  <a:lnTo>
                    <a:pt x="3603" y="232"/>
                  </a:lnTo>
                  <a:lnTo>
                    <a:pt x="3544" y="194"/>
                  </a:lnTo>
                  <a:lnTo>
                    <a:pt x="3531" y="185"/>
                  </a:lnTo>
                  <a:lnTo>
                    <a:pt x="3497" y="164"/>
                  </a:lnTo>
                  <a:lnTo>
                    <a:pt x="3464" y="145"/>
                  </a:lnTo>
                  <a:lnTo>
                    <a:pt x="3428" y="128"/>
                  </a:lnTo>
                  <a:lnTo>
                    <a:pt x="3393" y="112"/>
                  </a:lnTo>
                  <a:lnTo>
                    <a:pt x="3357" y="97"/>
                  </a:lnTo>
                  <a:lnTo>
                    <a:pt x="3319" y="84"/>
                  </a:lnTo>
                  <a:lnTo>
                    <a:pt x="3282" y="74"/>
                  </a:lnTo>
                  <a:lnTo>
                    <a:pt x="3244" y="63"/>
                  </a:lnTo>
                  <a:lnTo>
                    <a:pt x="3204" y="55"/>
                  </a:lnTo>
                  <a:lnTo>
                    <a:pt x="3163" y="50"/>
                  </a:lnTo>
                  <a:lnTo>
                    <a:pt x="3122" y="45"/>
                  </a:lnTo>
                  <a:lnTo>
                    <a:pt x="3080" y="42"/>
                  </a:lnTo>
                  <a:lnTo>
                    <a:pt x="3036" y="41"/>
                  </a:lnTo>
                  <a:lnTo>
                    <a:pt x="2993" y="41"/>
                  </a:lnTo>
                  <a:lnTo>
                    <a:pt x="2947" y="42"/>
                  </a:lnTo>
                  <a:lnTo>
                    <a:pt x="2901" y="45"/>
                  </a:lnTo>
                  <a:lnTo>
                    <a:pt x="2895" y="44"/>
                  </a:lnTo>
                  <a:lnTo>
                    <a:pt x="2894" y="44"/>
                  </a:lnTo>
                  <a:lnTo>
                    <a:pt x="2845" y="54"/>
                  </a:lnTo>
                  <a:lnTo>
                    <a:pt x="2796" y="67"/>
                  </a:lnTo>
                  <a:lnTo>
                    <a:pt x="2749" y="81"/>
                  </a:lnTo>
                  <a:lnTo>
                    <a:pt x="2702" y="97"/>
                  </a:lnTo>
                  <a:lnTo>
                    <a:pt x="2655" y="114"/>
                  </a:lnTo>
                  <a:lnTo>
                    <a:pt x="2611" y="132"/>
                  </a:lnTo>
                  <a:lnTo>
                    <a:pt x="2565" y="152"/>
                  </a:lnTo>
                  <a:lnTo>
                    <a:pt x="2520" y="174"/>
                  </a:lnTo>
                  <a:lnTo>
                    <a:pt x="2476" y="195"/>
                  </a:lnTo>
                  <a:lnTo>
                    <a:pt x="2433" y="218"/>
                  </a:lnTo>
                  <a:lnTo>
                    <a:pt x="2389" y="241"/>
                  </a:lnTo>
                  <a:lnTo>
                    <a:pt x="2347" y="266"/>
                  </a:lnTo>
                  <a:lnTo>
                    <a:pt x="2262" y="316"/>
                  </a:lnTo>
                  <a:lnTo>
                    <a:pt x="2178" y="365"/>
                  </a:lnTo>
                  <a:lnTo>
                    <a:pt x="2163" y="374"/>
                  </a:lnTo>
                  <a:lnTo>
                    <a:pt x="2134" y="391"/>
                  </a:lnTo>
                  <a:lnTo>
                    <a:pt x="2106" y="406"/>
                  </a:lnTo>
                  <a:lnTo>
                    <a:pt x="2077" y="422"/>
                  </a:lnTo>
                  <a:lnTo>
                    <a:pt x="2047" y="436"/>
                  </a:lnTo>
                  <a:lnTo>
                    <a:pt x="2019" y="450"/>
                  </a:lnTo>
                  <a:lnTo>
                    <a:pt x="1990" y="463"/>
                  </a:lnTo>
                  <a:lnTo>
                    <a:pt x="1960" y="474"/>
                  </a:lnTo>
                  <a:lnTo>
                    <a:pt x="1930" y="484"/>
                  </a:lnTo>
                  <a:lnTo>
                    <a:pt x="1902" y="495"/>
                  </a:lnTo>
                  <a:lnTo>
                    <a:pt x="1872" y="504"/>
                  </a:lnTo>
                  <a:lnTo>
                    <a:pt x="1842" y="512"/>
                  </a:lnTo>
                  <a:lnTo>
                    <a:pt x="1812" y="519"/>
                  </a:lnTo>
                  <a:lnTo>
                    <a:pt x="1782" y="525"/>
                  </a:lnTo>
                  <a:lnTo>
                    <a:pt x="1752" y="530"/>
                  </a:lnTo>
                  <a:lnTo>
                    <a:pt x="1723" y="535"/>
                  </a:lnTo>
                  <a:lnTo>
                    <a:pt x="1692" y="539"/>
                  </a:lnTo>
                  <a:lnTo>
                    <a:pt x="1662" y="542"/>
                  </a:lnTo>
                  <a:lnTo>
                    <a:pt x="1631" y="544"/>
                  </a:lnTo>
                  <a:lnTo>
                    <a:pt x="1601" y="545"/>
                  </a:lnTo>
                  <a:lnTo>
                    <a:pt x="1570" y="545"/>
                  </a:lnTo>
                  <a:lnTo>
                    <a:pt x="1539" y="545"/>
                  </a:lnTo>
                  <a:lnTo>
                    <a:pt x="1508" y="543"/>
                  </a:lnTo>
                  <a:lnTo>
                    <a:pt x="1477" y="541"/>
                  </a:lnTo>
                  <a:lnTo>
                    <a:pt x="1446" y="537"/>
                  </a:lnTo>
                  <a:lnTo>
                    <a:pt x="1414" y="534"/>
                  </a:lnTo>
                  <a:lnTo>
                    <a:pt x="1383" y="529"/>
                  </a:lnTo>
                  <a:lnTo>
                    <a:pt x="1351" y="523"/>
                  </a:lnTo>
                  <a:lnTo>
                    <a:pt x="1320" y="517"/>
                  </a:lnTo>
                  <a:lnTo>
                    <a:pt x="1288" y="508"/>
                  </a:lnTo>
                  <a:lnTo>
                    <a:pt x="1256" y="500"/>
                  </a:lnTo>
                  <a:lnTo>
                    <a:pt x="1223" y="491"/>
                  </a:lnTo>
                  <a:lnTo>
                    <a:pt x="1190" y="481"/>
                  </a:lnTo>
                  <a:lnTo>
                    <a:pt x="1146" y="466"/>
                  </a:lnTo>
                  <a:lnTo>
                    <a:pt x="1099" y="452"/>
                  </a:lnTo>
                  <a:lnTo>
                    <a:pt x="1050" y="439"/>
                  </a:lnTo>
                  <a:lnTo>
                    <a:pt x="1000" y="427"/>
                  </a:lnTo>
                  <a:lnTo>
                    <a:pt x="975" y="421"/>
                  </a:lnTo>
                  <a:lnTo>
                    <a:pt x="949" y="417"/>
                  </a:lnTo>
                  <a:lnTo>
                    <a:pt x="923" y="412"/>
                  </a:lnTo>
                  <a:lnTo>
                    <a:pt x="897" y="409"/>
                  </a:lnTo>
                  <a:lnTo>
                    <a:pt x="871" y="406"/>
                  </a:lnTo>
                  <a:lnTo>
                    <a:pt x="844" y="404"/>
                  </a:lnTo>
                  <a:lnTo>
                    <a:pt x="818" y="403"/>
                  </a:lnTo>
                  <a:lnTo>
                    <a:pt x="791" y="402"/>
                  </a:lnTo>
                  <a:close/>
                  <a:moveTo>
                    <a:pt x="1748" y="2427"/>
                  </a:moveTo>
                  <a:lnTo>
                    <a:pt x="1723" y="2426"/>
                  </a:lnTo>
                  <a:lnTo>
                    <a:pt x="1697" y="2425"/>
                  </a:lnTo>
                  <a:lnTo>
                    <a:pt x="1672" y="2422"/>
                  </a:lnTo>
                  <a:lnTo>
                    <a:pt x="1647" y="2417"/>
                  </a:lnTo>
                  <a:lnTo>
                    <a:pt x="1623" y="2412"/>
                  </a:lnTo>
                  <a:lnTo>
                    <a:pt x="1599" y="2406"/>
                  </a:lnTo>
                  <a:lnTo>
                    <a:pt x="1575" y="2399"/>
                  </a:lnTo>
                  <a:lnTo>
                    <a:pt x="1551" y="2389"/>
                  </a:lnTo>
                  <a:lnTo>
                    <a:pt x="1526" y="2379"/>
                  </a:lnTo>
                  <a:lnTo>
                    <a:pt x="1502" y="2368"/>
                  </a:lnTo>
                  <a:lnTo>
                    <a:pt x="1479" y="2355"/>
                  </a:lnTo>
                  <a:lnTo>
                    <a:pt x="1455" y="2342"/>
                  </a:lnTo>
                  <a:lnTo>
                    <a:pt x="1431" y="2328"/>
                  </a:lnTo>
                  <a:lnTo>
                    <a:pt x="1408" y="2311"/>
                  </a:lnTo>
                  <a:lnTo>
                    <a:pt x="1385" y="2294"/>
                  </a:lnTo>
                  <a:lnTo>
                    <a:pt x="1361" y="2275"/>
                  </a:lnTo>
                  <a:lnTo>
                    <a:pt x="1333" y="2252"/>
                  </a:lnTo>
                  <a:lnTo>
                    <a:pt x="1304" y="2230"/>
                  </a:lnTo>
                  <a:lnTo>
                    <a:pt x="1274" y="2208"/>
                  </a:lnTo>
                  <a:lnTo>
                    <a:pt x="1245" y="2188"/>
                  </a:lnTo>
                  <a:lnTo>
                    <a:pt x="1186" y="2146"/>
                  </a:lnTo>
                  <a:lnTo>
                    <a:pt x="1126" y="2108"/>
                  </a:lnTo>
                  <a:lnTo>
                    <a:pt x="1068" y="2074"/>
                  </a:lnTo>
                  <a:lnTo>
                    <a:pt x="1010" y="2041"/>
                  </a:lnTo>
                  <a:lnTo>
                    <a:pt x="955" y="2011"/>
                  </a:lnTo>
                  <a:lnTo>
                    <a:pt x="904" y="1982"/>
                  </a:lnTo>
                  <a:lnTo>
                    <a:pt x="838" y="1947"/>
                  </a:lnTo>
                  <a:lnTo>
                    <a:pt x="775" y="1910"/>
                  </a:lnTo>
                  <a:lnTo>
                    <a:pt x="714" y="1871"/>
                  </a:lnTo>
                  <a:lnTo>
                    <a:pt x="655" y="1831"/>
                  </a:lnTo>
                  <a:lnTo>
                    <a:pt x="626" y="1811"/>
                  </a:lnTo>
                  <a:lnTo>
                    <a:pt x="597" y="1790"/>
                  </a:lnTo>
                  <a:lnTo>
                    <a:pt x="570" y="1769"/>
                  </a:lnTo>
                  <a:lnTo>
                    <a:pt x="542" y="1747"/>
                  </a:lnTo>
                  <a:lnTo>
                    <a:pt x="516" y="1725"/>
                  </a:lnTo>
                  <a:lnTo>
                    <a:pt x="489" y="1704"/>
                  </a:lnTo>
                  <a:lnTo>
                    <a:pt x="463" y="1681"/>
                  </a:lnTo>
                  <a:lnTo>
                    <a:pt x="438" y="1658"/>
                  </a:lnTo>
                  <a:lnTo>
                    <a:pt x="413" y="1634"/>
                  </a:lnTo>
                  <a:lnTo>
                    <a:pt x="389" y="1611"/>
                  </a:lnTo>
                  <a:lnTo>
                    <a:pt x="364" y="1587"/>
                  </a:lnTo>
                  <a:lnTo>
                    <a:pt x="340" y="1561"/>
                  </a:lnTo>
                  <a:lnTo>
                    <a:pt x="317" y="1536"/>
                  </a:lnTo>
                  <a:lnTo>
                    <a:pt x="294" y="1511"/>
                  </a:lnTo>
                  <a:lnTo>
                    <a:pt x="273" y="1486"/>
                  </a:lnTo>
                  <a:lnTo>
                    <a:pt x="251" y="1459"/>
                  </a:lnTo>
                  <a:lnTo>
                    <a:pt x="229" y="1433"/>
                  </a:lnTo>
                  <a:lnTo>
                    <a:pt x="208" y="1407"/>
                  </a:lnTo>
                  <a:lnTo>
                    <a:pt x="188" y="1379"/>
                  </a:lnTo>
                  <a:lnTo>
                    <a:pt x="168" y="1351"/>
                  </a:lnTo>
                  <a:lnTo>
                    <a:pt x="149" y="1323"/>
                  </a:lnTo>
                  <a:lnTo>
                    <a:pt x="129" y="1294"/>
                  </a:lnTo>
                  <a:lnTo>
                    <a:pt x="111" y="1265"/>
                  </a:lnTo>
                  <a:lnTo>
                    <a:pt x="93" y="1237"/>
                  </a:lnTo>
                  <a:lnTo>
                    <a:pt x="74" y="1205"/>
                  </a:lnTo>
                  <a:lnTo>
                    <a:pt x="58" y="1174"/>
                  </a:lnTo>
                  <a:lnTo>
                    <a:pt x="43" y="1144"/>
                  </a:lnTo>
                  <a:lnTo>
                    <a:pt x="31" y="1114"/>
                  </a:lnTo>
                  <a:lnTo>
                    <a:pt x="20" y="1084"/>
                  </a:lnTo>
                  <a:lnTo>
                    <a:pt x="12" y="1057"/>
                  </a:lnTo>
                  <a:lnTo>
                    <a:pt x="7" y="1028"/>
                  </a:lnTo>
                  <a:lnTo>
                    <a:pt x="2" y="1002"/>
                  </a:lnTo>
                  <a:lnTo>
                    <a:pt x="0" y="974"/>
                  </a:lnTo>
                  <a:lnTo>
                    <a:pt x="0" y="948"/>
                  </a:lnTo>
                  <a:lnTo>
                    <a:pt x="1" y="923"/>
                  </a:lnTo>
                  <a:lnTo>
                    <a:pt x="4" y="897"/>
                  </a:lnTo>
                  <a:lnTo>
                    <a:pt x="11" y="873"/>
                  </a:lnTo>
                  <a:lnTo>
                    <a:pt x="18" y="849"/>
                  </a:lnTo>
                  <a:lnTo>
                    <a:pt x="28" y="825"/>
                  </a:lnTo>
                  <a:lnTo>
                    <a:pt x="40" y="802"/>
                  </a:lnTo>
                  <a:lnTo>
                    <a:pt x="55" y="778"/>
                  </a:lnTo>
                  <a:lnTo>
                    <a:pt x="70" y="754"/>
                  </a:lnTo>
                  <a:lnTo>
                    <a:pt x="85" y="730"/>
                  </a:lnTo>
                  <a:lnTo>
                    <a:pt x="101" y="707"/>
                  </a:lnTo>
                  <a:lnTo>
                    <a:pt x="117" y="685"/>
                  </a:lnTo>
                  <a:lnTo>
                    <a:pt x="134" y="664"/>
                  </a:lnTo>
                  <a:lnTo>
                    <a:pt x="152" y="644"/>
                  </a:lnTo>
                  <a:lnTo>
                    <a:pt x="169" y="623"/>
                  </a:lnTo>
                  <a:lnTo>
                    <a:pt x="188" y="605"/>
                  </a:lnTo>
                  <a:lnTo>
                    <a:pt x="207" y="586"/>
                  </a:lnTo>
                  <a:lnTo>
                    <a:pt x="227" y="568"/>
                  </a:lnTo>
                  <a:lnTo>
                    <a:pt x="246" y="551"/>
                  </a:lnTo>
                  <a:lnTo>
                    <a:pt x="267" y="535"/>
                  </a:lnTo>
                  <a:lnTo>
                    <a:pt x="289" y="519"/>
                  </a:lnTo>
                  <a:lnTo>
                    <a:pt x="309" y="504"/>
                  </a:lnTo>
                  <a:lnTo>
                    <a:pt x="331" y="490"/>
                  </a:lnTo>
                  <a:lnTo>
                    <a:pt x="354" y="476"/>
                  </a:lnTo>
                  <a:lnTo>
                    <a:pt x="377" y="464"/>
                  </a:lnTo>
                  <a:lnTo>
                    <a:pt x="400" y="452"/>
                  </a:lnTo>
                  <a:lnTo>
                    <a:pt x="424" y="441"/>
                  </a:lnTo>
                  <a:lnTo>
                    <a:pt x="448" y="430"/>
                  </a:lnTo>
                  <a:lnTo>
                    <a:pt x="472" y="420"/>
                  </a:lnTo>
                  <a:lnTo>
                    <a:pt x="498" y="411"/>
                  </a:lnTo>
                  <a:lnTo>
                    <a:pt x="524" y="403"/>
                  </a:lnTo>
                  <a:lnTo>
                    <a:pt x="549" y="395"/>
                  </a:lnTo>
                  <a:lnTo>
                    <a:pt x="576" y="389"/>
                  </a:lnTo>
                  <a:lnTo>
                    <a:pt x="602" y="382"/>
                  </a:lnTo>
                  <a:lnTo>
                    <a:pt x="629" y="378"/>
                  </a:lnTo>
                  <a:lnTo>
                    <a:pt x="657" y="373"/>
                  </a:lnTo>
                  <a:lnTo>
                    <a:pt x="686" y="370"/>
                  </a:lnTo>
                  <a:lnTo>
                    <a:pt x="713" y="366"/>
                  </a:lnTo>
                  <a:lnTo>
                    <a:pt x="742" y="364"/>
                  </a:lnTo>
                  <a:lnTo>
                    <a:pt x="774" y="363"/>
                  </a:lnTo>
                  <a:lnTo>
                    <a:pt x="805" y="363"/>
                  </a:lnTo>
                  <a:lnTo>
                    <a:pt x="836" y="364"/>
                  </a:lnTo>
                  <a:lnTo>
                    <a:pt x="866" y="366"/>
                  </a:lnTo>
                  <a:lnTo>
                    <a:pt x="897" y="370"/>
                  </a:lnTo>
                  <a:lnTo>
                    <a:pt x="927" y="373"/>
                  </a:lnTo>
                  <a:lnTo>
                    <a:pt x="956" y="378"/>
                  </a:lnTo>
                  <a:lnTo>
                    <a:pt x="985" y="383"/>
                  </a:lnTo>
                  <a:lnTo>
                    <a:pt x="1042" y="396"/>
                  </a:lnTo>
                  <a:lnTo>
                    <a:pt x="1097" y="411"/>
                  </a:lnTo>
                  <a:lnTo>
                    <a:pt x="1151" y="427"/>
                  </a:lnTo>
                  <a:lnTo>
                    <a:pt x="1203" y="443"/>
                  </a:lnTo>
                  <a:lnTo>
                    <a:pt x="1234" y="453"/>
                  </a:lnTo>
                  <a:lnTo>
                    <a:pt x="1265" y="463"/>
                  </a:lnTo>
                  <a:lnTo>
                    <a:pt x="1297" y="471"/>
                  </a:lnTo>
                  <a:lnTo>
                    <a:pt x="1328" y="478"/>
                  </a:lnTo>
                  <a:lnTo>
                    <a:pt x="1358" y="484"/>
                  </a:lnTo>
                  <a:lnTo>
                    <a:pt x="1389" y="490"/>
                  </a:lnTo>
                  <a:lnTo>
                    <a:pt x="1420" y="495"/>
                  </a:lnTo>
                  <a:lnTo>
                    <a:pt x="1450" y="498"/>
                  </a:lnTo>
                  <a:lnTo>
                    <a:pt x="1479" y="502"/>
                  </a:lnTo>
                  <a:lnTo>
                    <a:pt x="1510" y="504"/>
                  </a:lnTo>
                  <a:lnTo>
                    <a:pt x="1540" y="505"/>
                  </a:lnTo>
                  <a:lnTo>
                    <a:pt x="1570" y="506"/>
                  </a:lnTo>
                  <a:lnTo>
                    <a:pt x="1600" y="505"/>
                  </a:lnTo>
                  <a:lnTo>
                    <a:pt x="1629" y="504"/>
                  </a:lnTo>
                  <a:lnTo>
                    <a:pt x="1658" y="503"/>
                  </a:lnTo>
                  <a:lnTo>
                    <a:pt x="1688" y="499"/>
                  </a:lnTo>
                  <a:lnTo>
                    <a:pt x="1717" y="496"/>
                  </a:lnTo>
                  <a:lnTo>
                    <a:pt x="1746" y="491"/>
                  </a:lnTo>
                  <a:lnTo>
                    <a:pt x="1775" y="487"/>
                  </a:lnTo>
                  <a:lnTo>
                    <a:pt x="1804" y="480"/>
                  </a:lnTo>
                  <a:lnTo>
                    <a:pt x="1833" y="473"/>
                  </a:lnTo>
                  <a:lnTo>
                    <a:pt x="1861" y="465"/>
                  </a:lnTo>
                  <a:lnTo>
                    <a:pt x="1890" y="457"/>
                  </a:lnTo>
                  <a:lnTo>
                    <a:pt x="1919" y="447"/>
                  </a:lnTo>
                  <a:lnTo>
                    <a:pt x="1946" y="436"/>
                  </a:lnTo>
                  <a:lnTo>
                    <a:pt x="1975" y="426"/>
                  </a:lnTo>
                  <a:lnTo>
                    <a:pt x="2004" y="413"/>
                  </a:lnTo>
                  <a:lnTo>
                    <a:pt x="2031" y="401"/>
                  </a:lnTo>
                  <a:lnTo>
                    <a:pt x="2060" y="387"/>
                  </a:lnTo>
                  <a:lnTo>
                    <a:pt x="2087" y="372"/>
                  </a:lnTo>
                  <a:lnTo>
                    <a:pt x="2115" y="357"/>
                  </a:lnTo>
                  <a:lnTo>
                    <a:pt x="2144" y="340"/>
                  </a:lnTo>
                  <a:lnTo>
                    <a:pt x="2157" y="332"/>
                  </a:lnTo>
                  <a:lnTo>
                    <a:pt x="2242" y="281"/>
                  </a:lnTo>
                  <a:lnTo>
                    <a:pt x="2328" y="231"/>
                  </a:lnTo>
                  <a:lnTo>
                    <a:pt x="2372" y="207"/>
                  </a:lnTo>
                  <a:lnTo>
                    <a:pt x="2416" y="183"/>
                  </a:lnTo>
                  <a:lnTo>
                    <a:pt x="2460" y="159"/>
                  </a:lnTo>
                  <a:lnTo>
                    <a:pt x="2505" y="137"/>
                  </a:lnTo>
                  <a:lnTo>
                    <a:pt x="2551" y="115"/>
                  </a:lnTo>
                  <a:lnTo>
                    <a:pt x="2597" y="96"/>
                  </a:lnTo>
                  <a:lnTo>
                    <a:pt x="2643" y="76"/>
                  </a:lnTo>
                  <a:lnTo>
                    <a:pt x="2690" y="59"/>
                  </a:lnTo>
                  <a:lnTo>
                    <a:pt x="2738" y="43"/>
                  </a:lnTo>
                  <a:lnTo>
                    <a:pt x="2787" y="29"/>
                  </a:lnTo>
                  <a:lnTo>
                    <a:pt x="2837" y="16"/>
                  </a:lnTo>
                  <a:lnTo>
                    <a:pt x="2886" y="6"/>
                  </a:lnTo>
                  <a:lnTo>
                    <a:pt x="2895" y="6"/>
                  </a:lnTo>
                  <a:lnTo>
                    <a:pt x="2897" y="5"/>
                  </a:lnTo>
                  <a:lnTo>
                    <a:pt x="2945" y="3"/>
                  </a:lnTo>
                  <a:lnTo>
                    <a:pt x="2993" y="0"/>
                  </a:lnTo>
                  <a:lnTo>
                    <a:pt x="3038" y="0"/>
                  </a:lnTo>
                  <a:lnTo>
                    <a:pt x="3083" y="3"/>
                  </a:lnTo>
                  <a:lnTo>
                    <a:pt x="3127" y="6"/>
                  </a:lnTo>
                  <a:lnTo>
                    <a:pt x="3170" y="11"/>
                  </a:lnTo>
                  <a:lnTo>
                    <a:pt x="3212" y="18"/>
                  </a:lnTo>
                  <a:lnTo>
                    <a:pt x="3253" y="26"/>
                  </a:lnTo>
                  <a:lnTo>
                    <a:pt x="3293" y="36"/>
                  </a:lnTo>
                  <a:lnTo>
                    <a:pt x="3333" y="47"/>
                  </a:lnTo>
                  <a:lnTo>
                    <a:pt x="3371" y="60"/>
                  </a:lnTo>
                  <a:lnTo>
                    <a:pt x="3409" y="75"/>
                  </a:lnTo>
                  <a:lnTo>
                    <a:pt x="3446" y="92"/>
                  </a:lnTo>
                  <a:lnTo>
                    <a:pt x="3482" y="110"/>
                  </a:lnTo>
                  <a:lnTo>
                    <a:pt x="3518" y="130"/>
                  </a:lnTo>
                  <a:lnTo>
                    <a:pt x="3552" y="152"/>
                  </a:lnTo>
                  <a:lnTo>
                    <a:pt x="3566" y="161"/>
                  </a:lnTo>
                  <a:lnTo>
                    <a:pt x="3626" y="200"/>
                  </a:lnTo>
                  <a:lnTo>
                    <a:pt x="3684" y="239"/>
                  </a:lnTo>
                  <a:lnTo>
                    <a:pt x="3744" y="279"/>
                  </a:lnTo>
                  <a:lnTo>
                    <a:pt x="3802" y="319"/>
                  </a:lnTo>
                  <a:lnTo>
                    <a:pt x="3860" y="362"/>
                  </a:lnTo>
                  <a:lnTo>
                    <a:pt x="3916" y="405"/>
                  </a:lnTo>
                  <a:lnTo>
                    <a:pt x="3943" y="427"/>
                  </a:lnTo>
                  <a:lnTo>
                    <a:pt x="3971" y="450"/>
                  </a:lnTo>
                  <a:lnTo>
                    <a:pt x="3999" y="474"/>
                  </a:lnTo>
                  <a:lnTo>
                    <a:pt x="4024" y="497"/>
                  </a:lnTo>
                  <a:lnTo>
                    <a:pt x="4040" y="512"/>
                  </a:lnTo>
                  <a:lnTo>
                    <a:pt x="4055" y="528"/>
                  </a:lnTo>
                  <a:lnTo>
                    <a:pt x="4070" y="544"/>
                  </a:lnTo>
                  <a:lnTo>
                    <a:pt x="4083" y="561"/>
                  </a:lnTo>
                  <a:lnTo>
                    <a:pt x="4098" y="580"/>
                  </a:lnTo>
                  <a:lnTo>
                    <a:pt x="4112" y="598"/>
                  </a:lnTo>
                  <a:lnTo>
                    <a:pt x="4125" y="617"/>
                  </a:lnTo>
                  <a:lnTo>
                    <a:pt x="4137" y="637"/>
                  </a:lnTo>
                  <a:lnTo>
                    <a:pt x="4150" y="658"/>
                  </a:lnTo>
                  <a:lnTo>
                    <a:pt x="4161" y="679"/>
                  </a:lnTo>
                  <a:lnTo>
                    <a:pt x="4172" y="701"/>
                  </a:lnTo>
                  <a:lnTo>
                    <a:pt x="4183" y="723"/>
                  </a:lnTo>
                  <a:lnTo>
                    <a:pt x="4192" y="745"/>
                  </a:lnTo>
                  <a:lnTo>
                    <a:pt x="4202" y="768"/>
                  </a:lnTo>
                  <a:lnTo>
                    <a:pt x="4211" y="791"/>
                  </a:lnTo>
                  <a:lnTo>
                    <a:pt x="4219" y="815"/>
                  </a:lnTo>
                  <a:lnTo>
                    <a:pt x="4225" y="834"/>
                  </a:lnTo>
                  <a:lnTo>
                    <a:pt x="4230" y="854"/>
                  </a:lnTo>
                  <a:lnTo>
                    <a:pt x="4235" y="873"/>
                  </a:lnTo>
                  <a:lnTo>
                    <a:pt x="4238" y="893"/>
                  </a:lnTo>
                  <a:lnTo>
                    <a:pt x="4242" y="912"/>
                  </a:lnTo>
                  <a:lnTo>
                    <a:pt x="4245" y="932"/>
                  </a:lnTo>
                  <a:lnTo>
                    <a:pt x="4247" y="952"/>
                  </a:lnTo>
                  <a:lnTo>
                    <a:pt x="4250" y="972"/>
                  </a:lnTo>
                  <a:lnTo>
                    <a:pt x="4251" y="991"/>
                  </a:lnTo>
                  <a:lnTo>
                    <a:pt x="4251" y="1012"/>
                  </a:lnTo>
                  <a:lnTo>
                    <a:pt x="4251" y="1033"/>
                  </a:lnTo>
                  <a:lnTo>
                    <a:pt x="4251" y="1052"/>
                  </a:lnTo>
                  <a:lnTo>
                    <a:pt x="4250" y="1073"/>
                  </a:lnTo>
                  <a:lnTo>
                    <a:pt x="4247" y="1093"/>
                  </a:lnTo>
                  <a:lnTo>
                    <a:pt x="4245" y="1114"/>
                  </a:lnTo>
                  <a:lnTo>
                    <a:pt x="4242" y="1134"/>
                  </a:lnTo>
                  <a:lnTo>
                    <a:pt x="4235" y="1175"/>
                  </a:lnTo>
                  <a:lnTo>
                    <a:pt x="4225" y="1217"/>
                  </a:lnTo>
                  <a:lnTo>
                    <a:pt x="4212" y="1259"/>
                  </a:lnTo>
                  <a:lnTo>
                    <a:pt x="4198" y="1301"/>
                  </a:lnTo>
                  <a:lnTo>
                    <a:pt x="4181" y="1343"/>
                  </a:lnTo>
                  <a:lnTo>
                    <a:pt x="4161" y="1386"/>
                  </a:lnTo>
                  <a:lnTo>
                    <a:pt x="4140" y="1428"/>
                  </a:lnTo>
                  <a:lnTo>
                    <a:pt x="4116" y="1471"/>
                  </a:lnTo>
                  <a:lnTo>
                    <a:pt x="4091" y="1511"/>
                  </a:lnTo>
                  <a:lnTo>
                    <a:pt x="4065" y="1551"/>
                  </a:lnTo>
                  <a:lnTo>
                    <a:pt x="4039" y="1591"/>
                  </a:lnTo>
                  <a:lnTo>
                    <a:pt x="4010" y="1630"/>
                  </a:lnTo>
                  <a:lnTo>
                    <a:pt x="3980" y="1669"/>
                  </a:lnTo>
                  <a:lnTo>
                    <a:pt x="3948" y="1707"/>
                  </a:lnTo>
                  <a:lnTo>
                    <a:pt x="3916" y="1746"/>
                  </a:lnTo>
                  <a:lnTo>
                    <a:pt x="3882" y="1784"/>
                  </a:lnTo>
                  <a:lnTo>
                    <a:pt x="3846" y="1821"/>
                  </a:lnTo>
                  <a:lnTo>
                    <a:pt x="3809" y="1858"/>
                  </a:lnTo>
                  <a:lnTo>
                    <a:pt x="3770" y="1895"/>
                  </a:lnTo>
                  <a:lnTo>
                    <a:pt x="3731" y="1932"/>
                  </a:lnTo>
                  <a:lnTo>
                    <a:pt x="3689" y="1967"/>
                  </a:lnTo>
                  <a:lnTo>
                    <a:pt x="3646" y="2004"/>
                  </a:lnTo>
                  <a:lnTo>
                    <a:pt x="3602" y="2040"/>
                  </a:lnTo>
                  <a:lnTo>
                    <a:pt x="3556" y="2075"/>
                  </a:lnTo>
                  <a:lnTo>
                    <a:pt x="3506" y="2111"/>
                  </a:lnTo>
                  <a:lnTo>
                    <a:pt x="3458" y="2144"/>
                  </a:lnTo>
                  <a:lnTo>
                    <a:pt x="3433" y="2160"/>
                  </a:lnTo>
                  <a:lnTo>
                    <a:pt x="3408" y="2175"/>
                  </a:lnTo>
                  <a:lnTo>
                    <a:pt x="3384" y="2190"/>
                  </a:lnTo>
                  <a:lnTo>
                    <a:pt x="3358" y="2204"/>
                  </a:lnTo>
                  <a:lnTo>
                    <a:pt x="3333" y="2216"/>
                  </a:lnTo>
                  <a:lnTo>
                    <a:pt x="3308" y="2229"/>
                  </a:lnTo>
                  <a:lnTo>
                    <a:pt x="3283" y="2242"/>
                  </a:lnTo>
                  <a:lnTo>
                    <a:pt x="3258" y="2253"/>
                  </a:lnTo>
                  <a:lnTo>
                    <a:pt x="3232" y="2263"/>
                  </a:lnTo>
                  <a:lnTo>
                    <a:pt x="3207" y="2274"/>
                  </a:lnTo>
                  <a:lnTo>
                    <a:pt x="3182" y="2283"/>
                  </a:lnTo>
                  <a:lnTo>
                    <a:pt x="3155" y="2292"/>
                  </a:lnTo>
                  <a:lnTo>
                    <a:pt x="3130" y="2300"/>
                  </a:lnTo>
                  <a:lnTo>
                    <a:pt x="3104" y="2308"/>
                  </a:lnTo>
                  <a:lnTo>
                    <a:pt x="3079" y="2315"/>
                  </a:lnTo>
                  <a:lnTo>
                    <a:pt x="3052" y="2322"/>
                  </a:lnTo>
                  <a:lnTo>
                    <a:pt x="3026" y="2328"/>
                  </a:lnTo>
                  <a:lnTo>
                    <a:pt x="2999" y="2333"/>
                  </a:lnTo>
                  <a:lnTo>
                    <a:pt x="2973" y="2338"/>
                  </a:lnTo>
                  <a:lnTo>
                    <a:pt x="2947" y="2341"/>
                  </a:lnTo>
                  <a:lnTo>
                    <a:pt x="2919" y="2345"/>
                  </a:lnTo>
                  <a:lnTo>
                    <a:pt x="2893" y="2348"/>
                  </a:lnTo>
                  <a:lnTo>
                    <a:pt x="2865" y="2350"/>
                  </a:lnTo>
                  <a:lnTo>
                    <a:pt x="2839" y="2352"/>
                  </a:lnTo>
                  <a:lnTo>
                    <a:pt x="2811" y="2353"/>
                  </a:lnTo>
                  <a:lnTo>
                    <a:pt x="2784" y="2353"/>
                  </a:lnTo>
                  <a:lnTo>
                    <a:pt x="2756" y="2353"/>
                  </a:lnTo>
                  <a:lnTo>
                    <a:pt x="2729" y="2353"/>
                  </a:lnTo>
                  <a:lnTo>
                    <a:pt x="2681" y="2350"/>
                  </a:lnTo>
                  <a:lnTo>
                    <a:pt x="2632" y="2349"/>
                  </a:lnTo>
                  <a:lnTo>
                    <a:pt x="2583" y="2348"/>
                  </a:lnTo>
                  <a:lnTo>
                    <a:pt x="2533" y="2348"/>
                  </a:lnTo>
                  <a:lnTo>
                    <a:pt x="2481" y="2348"/>
                  </a:lnTo>
                  <a:lnTo>
                    <a:pt x="2429" y="2348"/>
                  </a:lnTo>
                  <a:lnTo>
                    <a:pt x="2377" y="2349"/>
                  </a:lnTo>
                  <a:lnTo>
                    <a:pt x="2324" y="2352"/>
                  </a:lnTo>
                  <a:lnTo>
                    <a:pt x="2271" y="2355"/>
                  </a:lnTo>
                  <a:lnTo>
                    <a:pt x="2217" y="2360"/>
                  </a:lnTo>
                  <a:lnTo>
                    <a:pt x="2163" y="2364"/>
                  </a:lnTo>
                  <a:lnTo>
                    <a:pt x="2109" y="2371"/>
                  </a:lnTo>
                  <a:lnTo>
                    <a:pt x="2055" y="2378"/>
                  </a:lnTo>
                  <a:lnTo>
                    <a:pt x="2000" y="2387"/>
                  </a:lnTo>
                  <a:lnTo>
                    <a:pt x="1946" y="2398"/>
                  </a:lnTo>
                  <a:lnTo>
                    <a:pt x="1892" y="2409"/>
                  </a:lnTo>
                  <a:lnTo>
                    <a:pt x="1856" y="2417"/>
                  </a:lnTo>
                  <a:lnTo>
                    <a:pt x="1819" y="2423"/>
                  </a:lnTo>
                  <a:lnTo>
                    <a:pt x="1783" y="2426"/>
                  </a:lnTo>
                  <a:lnTo>
                    <a:pt x="1748" y="242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2" name="Freeform 45">
              <a:extLst>
                <a:ext uri="{FF2B5EF4-FFF2-40B4-BE49-F238E27FC236}">
                  <a16:creationId xmlns:a16="http://schemas.microsoft.com/office/drawing/2014/main" id="{8C98F1D5-02C0-47FC-BA07-69D309103A8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881023" y="6481134"/>
              <a:ext cx="409433" cy="376866"/>
            </a:xfrm>
            <a:custGeom>
              <a:avLst/>
              <a:gdLst>
                <a:gd name="T0" fmla="*/ 119 w 620"/>
                <a:gd name="T1" fmla="*/ 47 h 568"/>
                <a:gd name="T2" fmla="*/ 99 w 620"/>
                <a:gd name="T3" fmla="*/ 62 h 568"/>
                <a:gd name="T4" fmla="*/ 81 w 620"/>
                <a:gd name="T5" fmla="*/ 81 h 568"/>
                <a:gd name="T6" fmla="*/ 66 w 620"/>
                <a:gd name="T7" fmla="*/ 101 h 568"/>
                <a:gd name="T8" fmla="*/ 54 w 620"/>
                <a:gd name="T9" fmla="*/ 123 h 568"/>
                <a:gd name="T10" fmla="*/ 45 w 620"/>
                <a:gd name="T11" fmla="*/ 147 h 568"/>
                <a:gd name="T12" fmla="*/ 41 w 620"/>
                <a:gd name="T13" fmla="*/ 170 h 568"/>
                <a:gd name="T14" fmla="*/ 41 w 620"/>
                <a:gd name="T15" fmla="*/ 194 h 568"/>
                <a:gd name="T16" fmla="*/ 52 w 620"/>
                <a:gd name="T17" fmla="*/ 256 h 568"/>
                <a:gd name="T18" fmla="*/ 64 w 620"/>
                <a:gd name="T19" fmla="*/ 352 h 568"/>
                <a:gd name="T20" fmla="*/ 66 w 620"/>
                <a:gd name="T21" fmla="*/ 420 h 568"/>
                <a:gd name="T22" fmla="*/ 65 w 620"/>
                <a:gd name="T23" fmla="*/ 464 h 568"/>
                <a:gd name="T24" fmla="*/ 61 w 620"/>
                <a:gd name="T25" fmla="*/ 507 h 568"/>
                <a:gd name="T26" fmla="*/ 55 w 620"/>
                <a:gd name="T27" fmla="*/ 547 h 568"/>
                <a:gd name="T28" fmla="*/ 11 w 620"/>
                <a:gd name="T29" fmla="*/ 568 h 568"/>
                <a:gd name="T30" fmla="*/ 19 w 620"/>
                <a:gd name="T31" fmla="*/ 529 h 568"/>
                <a:gd name="T32" fmla="*/ 23 w 620"/>
                <a:gd name="T33" fmla="*/ 488 h 568"/>
                <a:gd name="T34" fmla="*/ 26 w 620"/>
                <a:gd name="T35" fmla="*/ 445 h 568"/>
                <a:gd name="T36" fmla="*/ 26 w 620"/>
                <a:gd name="T37" fmla="*/ 402 h 568"/>
                <a:gd name="T38" fmla="*/ 20 w 620"/>
                <a:gd name="T39" fmla="*/ 311 h 568"/>
                <a:gd name="T40" fmla="*/ 4 w 620"/>
                <a:gd name="T41" fmla="*/ 214 h 568"/>
                <a:gd name="T42" fmla="*/ 0 w 620"/>
                <a:gd name="T43" fmla="*/ 183 h 568"/>
                <a:gd name="T44" fmla="*/ 4 w 620"/>
                <a:gd name="T45" fmla="*/ 152 h 568"/>
                <a:gd name="T46" fmla="*/ 12 w 620"/>
                <a:gd name="T47" fmla="*/ 121 h 568"/>
                <a:gd name="T48" fmla="*/ 26 w 620"/>
                <a:gd name="T49" fmla="*/ 92 h 568"/>
                <a:gd name="T50" fmla="*/ 43 w 620"/>
                <a:gd name="T51" fmla="*/ 64 h 568"/>
                <a:gd name="T52" fmla="*/ 65 w 620"/>
                <a:gd name="T53" fmla="*/ 39 h 568"/>
                <a:gd name="T54" fmla="*/ 90 w 620"/>
                <a:gd name="T55" fmla="*/ 19 h 568"/>
                <a:gd name="T56" fmla="*/ 119 w 620"/>
                <a:gd name="T57" fmla="*/ 3 h 568"/>
                <a:gd name="T58" fmla="*/ 132 w 620"/>
                <a:gd name="T59" fmla="*/ 1 h 568"/>
                <a:gd name="T60" fmla="*/ 142 w 620"/>
                <a:gd name="T61" fmla="*/ 1 h 568"/>
                <a:gd name="T62" fmla="*/ 150 w 620"/>
                <a:gd name="T63" fmla="*/ 5 h 568"/>
                <a:gd name="T64" fmla="*/ 174 w 620"/>
                <a:gd name="T65" fmla="*/ 25 h 568"/>
                <a:gd name="T66" fmla="*/ 199 w 620"/>
                <a:gd name="T67" fmla="*/ 45 h 568"/>
                <a:gd name="T68" fmla="*/ 255 w 620"/>
                <a:gd name="T69" fmla="*/ 90 h 568"/>
                <a:gd name="T70" fmla="*/ 280 w 620"/>
                <a:gd name="T71" fmla="*/ 115 h 568"/>
                <a:gd name="T72" fmla="*/ 302 w 620"/>
                <a:gd name="T73" fmla="*/ 144 h 568"/>
                <a:gd name="T74" fmla="*/ 376 w 620"/>
                <a:gd name="T75" fmla="*/ 254 h 568"/>
                <a:gd name="T76" fmla="*/ 454 w 620"/>
                <a:gd name="T77" fmla="*/ 360 h 568"/>
                <a:gd name="T78" fmla="*/ 534 w 620"/>
                <a:gd name="T79" fmla="*/ 466 h 568"/>
                <a:gd name="T80" fmla="*/ 620 w 620"/>
                <a:gd name="T81" fmla="*/ 568 h 568"/>
                <a:gd name="T82" fmla="*/ 527 w 620"/>
                <a:gd name="T83" fmla="*/ 520 h 568"/>
                <a:gd name="T84" fmla="*/ 449 w 620"/>
                <a:gd name="T85" fmla="*/ 421 h 568"/>
                <a:gd name="T86" fmla="*/ 374 w 620"/>
                <a:gd name="T87" fmla="*/ 320 h 568"/>
                <a:gd name="T88" fmla="*/ 303 w 620"/>
                <a:gd name="T89" fmla="*/ 217 h 568"/>
                <a:gd name="T90" fmla="*/ 260 w 620"/>
                <a:gd name="T91" fmla="*/ 152 h 568"/>
                <a:gd name="T92" fmla="*/ 239 w 620"/>
                <a:gd name="T93" fmla="*/ 129 h 568"/>
                <a:gd name="T94" fmla="*/ 202 w 620"/>
                <a:gd name="T95" fmla="*/ 97 h 568"/>
                <a:gd name="T96" fmla="*/ 163 w 620"/>
                <a:gd name="T97" fmla="*/ 67 h 568"/>
                <a:gd name="T98" fmla="*/ 142 w 620"/>
                <a:gd name="T99" fmla="*/ 5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620" h="568">
                  <a:moveTo>
                    <a:pt x="130" y="40"/>
                  </a:moveTo>
                  <a:lnTo>
                    <a:pt x="119" y="47"/>
                  </a:lnTo>
                  <a:lnTo>
                    <a:pt x="108" y="54"/>
                  </a:lnTo>
                  <a:lnTo>
                    <a:pt x="99" y="62"/>
                  </a:lnTo>
                  <a:lnTo>
                    <a:pt x="90" y="71"/>
                  </a:lnTo>
                  <a:lnTo>
                    <a:pt x="81" y="81"/>
                  </a:lnTo>
                  <a:lnTo>
                    <a:pt x="73" y="91"/>
                  </a:lnTo>
                  <a:lnTo>
                    <a:pt x="66" y="101"/>
                  </a:lnTo>
                  <a:lnTo>
                    <a:pt x="59" y="113"/>
                  </a:lnTo>
                  <a:lnTo>
                    <a:pt x="54" y="123"/>
                  </a:lnTo>
                  <a:lnTo>
                    <a:pt x="49" y="136"/>
                  </a:lnTo>
                  <a:lnTo>
                    <a:pt x="45" y="147"/>
                  </a:lnTo>
                  <a:lnTo>
                    <a:pt x="43" y="159"/>
                  </a:lnTo>
                  <a:lnTo>
                    <a:pt x="41" y="170"/>
                  </a:lnTo>
                  <a:lnTo>
                    <a:pt x="41" y="183"/>
                  </a:lnTo>
                  <a:lnTo>
                    <a:pt x="41" y="194"/>
                  </a:lnTo>
                  <a:lnTo>
                    <a:pt x="43" y="206"/>
                  </a:lnTo>
                  <a:lnTo>
                    <a:pt x="52" y="256"/>
                  </a:lnTo>
                  <a:lnTo>
                    <a:pt x="59" y="304"/>
                  </a:lnTo>
                  <a:lnTo>
                    <a:pt x="64" y="352"/>
                  </a:lnTo>
                  <a:lnTo>
                    <a:pt x="66" y="398"/>
                  </a:lnTo>
                  <a:lnTo>
                    <a:pt x="66" y="420"/>
                  </a:lnTo>
                  <a:lnTo>
                    <a:pt x="66" y="443"/>
                  </a:lnTo>
                  <a:lnTo>
                    <a:pt x="65" y="464"/>
                  </a:lnTo>
                  <a:lnTo>
                    <a:pt x="64" y="485"/>
                  </a:lnTo>
                  <a:lnTo>
                    <a:pt x="61" y="507"/>
                  </a:lnTo>
                  <a:lnTo>
                    <a:pt x="59" y="528"/>
                  </a:lnTo>
                  <a:lnTo>
                    <a:pt x="55" y="547"/>
                  </a:lnTo>
                  <a:lnTo>
                    <a:pt x="52" y="568"/>
                  </a:lnTo>
                  <a:lnTo>
                    <a:pt x="11" y="568"/>
                  </a:lnTo>
                  <a:lnTo>
                    <a:pt x="15" y="549"/>
                  </a:lnTo>
                  <a:lnTo>
                    <a:pt x="19" y="529"/>
                  </a:lnTo>
                  <a:lnTo>
                    <a:pt x="21" y="508"/>
                  </a:lnTo>
                  <a:lnTo>
                    <a:pt x="23" y="488"/>
                  </a:lnTo>
                  <a:lnTo>
                    <a:pt x="25" y="467"/>
                  </a:lnTo>
                  <a:lnTo>
                    <a:pt x="26" y="445"/>
                  </a:lnTo>
                  <a:lnTo>
                    <a:pt x="26" y="423"/>
                  </a:lnTo>
                  <a:lnTo>
                    <a:pt x="26" y="402"/>
                  </a:lnTo>
                  <a:lnTo>
                    <a:pt x="23" y="357"/>
                  </a:lnTo>
                  <a:lnTo>
                    <a:pt x="20" y="311"/>
                  </a:lnTo>
                  <a:lnTo>
                    <a:pt x="13" y="263"/>
                  </a:lnTo>
                  <a:lnTo>
                    <a:pt x="4" y="214"/>
                  </a:lnTo>
                  <a:lnTo>
                    <a:pt x="2" y="198"/>
                  </a:lnTo>
                  <a:lnTo>
                    <a:pt x="0" y="183"/>
                  </a:lnTo>
                  <a:lnTo>
                    <a:pt x="2" y="168"/>
                  </a:lnTo>
                  <a:lnTo>
                    <a:pt x="4" y="152"/>
                  </a:lnTo>
                  <a:lnTo>
                    <a:pt x="7" y="137"/>
                  </a:lnTo>
                  <a:lnTo>
                    <a:pt x="12" y="121"/>
                  </a:lnTo>
                  <a:lnTo>
                    <a:pt x="19" y="106"/>
                  </a:lnTo>
                  <a:lnTo>
                    <a:pt x="26" y="92"/>
                  </a:lnTo>
                  <a:lnTo>
                    <a:pt x="34" y="78"/>
                  </a:lnTo>
                  <a:lnTo>
                    <a:pt x="43" y="64"/>
                  </a:lnTo>
                  <a:lnTo>
                    <a:pt x="53" y="52"/>
                  </a:lnTo>
                  <a:lnTo>
                    <a:pt x="65" y="39"/>
                  </a:lnTo>
                  <a:lnTo>
                    <a:pt x="77" y="29"/>
                  </a:lnTo>
                  <a:lnTo>
                    <a:pt x="90" y="19"/>
                  </a:lnTo>
                  <a:lnTo>
                    <a:pt x="105" y="9"/>
                  </a:lnTo>
                  <a:lnTo>
                    <a:pt x="119" y="3"/>
                  </a:lnTo>
                  <a:lnTo>
                    <a:pt x="125" y="0"/>
                  </a:lnTo>
                  <a:lnTo>
                    <a:pt x="132" y="1"/>
                  </a:lnTo>
                  <a:lnTo>
                    <a:pt x="137" y="0"/>
                  </a:lnTo>
                  <a:lnTo>
                    <a:pt x="142" y="1"/>
                  </a:lnTo>
                  <a:lnTo>
                    <a:pt x="145" y="3"/>
                  </a:lnTo>
                  <a:lnTo>
                    <a:pt x="150" y="5"/>
                  </a:lnTo>
                  <a:lnTo>
                    <a:pt x="161" y="15"/>
                  </a:lnTo>
                  <a:lnTo>
                    <a:pt x="174" y="25"/>
                  </a:lnTo>
                  <a:lnTo>
                    <a:pt x="186" y="35"/>
                  </a:lnTo>
                  <a:lnTo>
                    <a:pt x="199" y="45"/>
                  </a:lnTo>
                  <a:lnTo>
                    <a:pt x="228" y="67"/>
                  </a:lnTo>
                  <a:lnTo>
                    <a:pt x="255" y="90"/>
                  </a:lnTo>
                  <a:lnTo>
                    <a:pt x="268" y="102"/>
                  </a:lnTo>
                  <a:lnTo>
                    <a:pt x="280" y="115"/>
                  </a:lnTo>
                  <a:lnTo>
                    <a:pt x="292" y="129"/>
                  </a:lnTo>
                  <a:lnTo>
                    <a:pt x="302" y="144"/>
                  </a:lnTo>
                  <a:lnTo>
                    <a:pt x="339" y="199"/>
                  </a:lnTo>
                  <a:lnTo>
                    <a:pt x="376" y="254"/>
                  </a:lnTo>
                  <a:lnTo>
                    <a:pt x="415" y="308"/>
                  </a:lnTo>
                  <a:lnTo>
                    <a:pt x="454" y="360"/>
                  </a:lnTo>
                  <a:lnTo>
                    <a:pt x="494" y="413"/>
                  </a:lnTo>
                  <a:lnTo>
                    <a:pt x="534" y="466"/>
                  </a:lnTo>
                  <a:lnTo>
                    <a:pt x="576" y="518"/>
                  </a:lnTo>
                  <a:lnTo>
                    <a:pt x="620" y="568"/>
                  </a:lnTo>
                  <a:lnTo>
                    <a:pt x="568" y="568"/>
                  </a:lnTo>
                  <a:lnTo>
                    <a:pt x="527" y="520"/>
                  </a:lnTo>
                  <a:lnTo>
                    <a:pt x="488" y="471"/>
                  </a:lnTo>
                  <a:lnTo>
                    <a:pt x="449" y="421"/>
                  </a:lnTo>
                  <a:lnTo>
                    <a:pt x="411" y="371"/>
                  </a:lnTo>
                  <a:lnTo>
                    <a:pt x="374" y="320"/>
                  </a:lnTo>
                  <a:lnTo>
                    <a:pt x="339" y="269"/>
                  </a:lnTo>
                  <a:lnTo>
                    <a:pt x="303" y="217"/>
                  </a:lnTo>
                  <a:lnTo>
                    <a:pt x="269" y="164"/>
                  </a:lnTo>
                  <a:lnTo>
                    <a:pt x="260" y="152"/>
                  </a:lnTo>
                  <a:lnTo>
                    <a:pt x="251" y="140"/>
                  </a:lnTo>
                  <a:lnTo>
                    <a:pt x="239" y="129"/>
                  </a:lnTo>
                  <a:lnTo>
                    <a:pt x="228" y="118"/>
                  </a:lnTo>
                  <a:lnTo>
                    <a:pt x="202" y="97"/>
                  </a:lnTo>
                  <a:lnTo>
                    <a:pt x="175" y="76"/>
                  </a:lnTo>
                  <a:lnTo>
                    <a:pt x="163" y="67"/>
                  </a:lnTo>
                  <a:lnTo>
                    <a:pt x="152" y="59"/>
                  </a:lnTo>
                  <a:lnTo>
                    <a:pt x="142" y="50"/>
                  </a:lnTo>
                  <a:lnTo>
                    <a:pt x="130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3" name="Freeform 46">
              <a:extLst>
                <a:ext uri="{FF2B5EF4-FFF2-40B4-BE49-F238E27FC236}">
                  <a16:creationId xmlns:a16="http://schemas.microsoft.com/office/drawing/2014/main" id="{08F7FBB8-EC85-4A34-A1E5-A3D6ABB5F2F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0962665" y="2"/>
              <a:ext cx="595538" cy="432697"/>
            </a:xfrm>
            <a:custGeom>
              <a:avLst/>
              <a:gdLst>
                <a:gd name="T0" fmla="*/ 39 w 899"/>
                <a:gd name="T1" fmla="*/ 41 h 648"/>
                <a:gd name="T2" fmla="*/ 44 w 899"/>
                <a:gd name="T3" fmla="*/ 101 h 648"/>
                <a:gd name="T4" fmla="*/ 54 w 899"/>
                <a:gd name="T5" fmla="*/ 158 h 648"/>
                <a:gd name="T6" fmla="*/ 70 w 899"/>
                <a:gd name="T7" fmla="*/ 213 h 648"/>
                <a:gd name="T8" fmla="*/ 93 w 899"/>
                <a:gd name="T9" fmla="*/ 265 h 648"/>
                <a:gd name="T10" fmla="*/ 123 w 899"/>
                <a:gd name="T11" fmla="*/ 313 h 648"/>
                <a:gd name="T12" fmla="*/ 158 w 899"/>
                <a:gd name="T13" fmla="*/ 359 h 648"/>
                <a:gd name="T14" fmla="*/ 200 w 899"/>
                <a:gd name="T15" fmla="*/ 403 h 648"/>
                <a:gd name="T16" fmla="*/ 248 w 899"/>
                <a:gd name="T17" fmla="*/ 443 h 648"/>
                <a:gd name="T18" fmla="*/ 303 w 899"/>
                <a:gd name="T19" fmla="*/ 479 h 648"/>
                <a:gd name="T20" fmla="*/ 363 w 899"/>
                <a:gd name="T21" fmla="*/ 514 h 648"/>
                <a:gd name="T22" fmla="*/ 435 w 899"/>
                <a:gd name="T23" fmla="*/ 547 h 648"/>
                <a:gd name="T24" fmla="*/ 508 w 899"/>
                <a:gd name="T25" fmla="*/ 575 h 648"/>
                <a:gd name="T26" fmla="*/ 577 w 899"/>
                <a:gd name="T27" fmla="*/ 599 h 648"/>
                <a:gd name="T28" fmla="*/ 617 w 899"/>
                <a:gd name="T29" fmla="*/ 608 h 648"/>
                <a:gd name="T30" fmla="*/ 654 w 899"/>
                <a:gd name="T31" fmla="*/ 606 h 648"/>
                <a:gd name="T32" fmla="*/ 687 w 899"/>
                <a:gd name="T33" fmla="*/ 593 h 648"/>
                <a:gd name="T34" fmla="*/ 717 w 899"/>
                <a:gd name="T35" fmla="*/ 570 h 648"/>
                <a:gd name="T36" fmla="*/ 743 w 899"/>
                <a:gd name="T37" fmla="*/ 537 h 648"/>
                <a:gd name="T38" fmla="*/ 787 w 899"/>
                <a:gd name="T39" fmla="*/ 454 h 648"/>
                <a:gd name="T40" fmla="*/ 827 w 899"/>
                <a:gd name="T41" fmla="*/ 352 h 648"/>
                <a:gd name="T42" fmla="*/ 852 w 899"/>
                <a:gd name="T43" fmla="*/ 251 h 648"/>
                <a:gd name="T44" fmla="*/ 860 w 899"/>
                <a:gd name="T45" fmla="*/ 154 h 648"/>
                <a:gd name="T46" fmla="*/ 852 w 899"/>
                <a:gd name="T47" fmla="*/ 60 h 648"/>
                <a:gd name="T48" fmla="*/ 879 w 899"/>
                <a:gd name="T49" fmla="*/ 0 h 648"/>
                <a:gd name="T50" fmla="*/ 897 w 899"/>
                <a:gd name="T51" fmla="*/ 95 h 648"/>
                <a:gd name="T52" fmla="*/ 898 w 899"/>
                <a:gd name="T53" fmla="*/ 194 h 648"/>
                <a:gd name="T54" fmla="*/ 883 w 899"/>
                <a:gd name="T55" fmla="*/ 296 h 648"/>
                <a:gd name="T56" fmla="*/ 852 w 899"/>
                <a:gd name="T57" fmla="*/ 401 h 648"/>
                <a:gd name="T58" fmla="*/ 805 w 899"/>
                <a:gd name="T59" fmla="*/ 507 h 648"/>
                <a:gd name="T60" fmla="*/ 771 w 899"/>
                <a:gd name="T61" fmla="*/ 567 h 648"/>
                <a:gd name="T62" fmla="*/ 746 w 899"/>
                <a:gd name="T63" fmla="*/ 598 h 648"/>
                <a:gd name="T64" fmla="*/ 717 w 899"/>
                <a:gd name="T65" fmla="*/ 621 h 648"/>
                <a:gd name="T66" fmla="*/ 687 w 899"/>
                <a:gd name="T67" fmla="*/ 638 h 648"/>
                <a:gd name="T68" fmla="*/ 654 w 899"/>
                <a:gd name="T69" fmla="*/ 646 h 648"/>
                <a:gd name="T70" fmla="*/ 615 w 899"/>
                <a:gd name="T71" fmla="*/ 647 h 648"/>
                <a:gd name="T72" fmla="*/ 564 w 899"/>
                <a:gd name="T73" fmla="*/ 635 h 648"/>
                <a:gd name="T74" fmla="*/ 495 w 899"/>
                <a:gd name="T75" fmla="*/ 611 h 648"/>
                <a:gd name="T76" fmla="*/ 419 w 899"/>
                <a:gd name="T77" fmla="*/ 583 h 648"/>
                <a:gd name="T78" fmla="*/ 345 w 899"/>
                <a:gd name="T79" fmla="*/ 549 h 648"/>
                <a:gd name="T80" fmla="*/ 280 w 899"/>
                <a:gd name="T81" fmla="*/ 513 h 648"/>
                <a:gd name="T82" fmla="*/ 223 w 899"/>
                <a:gd name="T83" fmla="*/ 473 h 648"/>
                <a:gd name="T84" fmla="*/ 171 w 899"/>
                <a:gd name="T85" fmla="*/ 430 h 648"/>
                <a:gd name="T86" fmla="*/ 126 w 899"/>
                <a:gd name="T87" fmla="*/ 384 h 648"/>
                <a:gd name="T88" fmla="*/ 88 w 899"/>
                <a:gd name="T89" fmla="*/ 335 h 648"/>
                <a:gd name="T90" fmla="*/ 57 w 899"/>
                <a:gd name="T91" fmla="*/ 282 h 648"/>
                <a:gd name="T92" fmla="*/ 33 w 899"/>
                <a:gd name="T93" fmla="*/ 227 h 648"/>
                <a:gd name="T94" fmla="*/ 15 w 899"/>
                <a:gd name="T95" fmla="*/ 170 h 648"/>
                <a:gd name="T96" fmla="*/ 4 w 899"/>
                <a:gd name="T97" fmla="*/ 109 h 648"/>
                <a:gd name="T98" fmla="*/ 0 w 899"/>
                <a:gd name="T99" fmla="*/ 45 h 648"/>
                <a:gd name="T100" fmla="*/ 40 w 899"/>
                <a:gd name="T101" fmla="*/ 0 h 6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99" h="648">
                  <a:moveTo>
                    <a:pt x="40" y="0"/>
                  </a:moveTo>
                  <a:lnTo>
                    <a:pt x="39" y="21"/>
                  </a:lnTo>
                  <a:lnTo>
                    <a:pt x="39" y="41"/>
                  </a:lnTo>
                  <a:lnTo>
                    <a:pt x="40" y="62"/>
                  </a:lnTo>
                  <a:lnTo>
                    <a:pt x="41" y="81"/>
                  </a:lnTo>
                  <a:lnTo>
                    <a:pt x="44" y="101"/>
                  </a:lnTo>
                  <a:lnTo>
                    <a:pt x="46" y="120"/>
                  </a:lnTo>
                  <a:lnTo>
                    <a:pt x="49" y="140"/>
                  </a:lnTo>
                  <a:lnTo>
                    <a:pt x="54" y="158"/>
                  </a:lnTo>
                  <a:lnTo>
                    <a:pt x="59" y="177"/>
                  </a:lnTo>
                  <a:lnTo>
                    <a:pt x="64" y="195"/>
                  </a:lnTo>
                  <a:lnTo>
                    <a:pt x="70" y="213"/>
                  </a:lnTo>
                  <a:lnTo>
                    <a:pt x="77" y="231"/>
                  </a:lnTo>
                  <a:lnTo>
                    <a:pt x="85" y="248"/>
                  </a:lnTo>
                  <a:lnTo>
                    <a:pt x="93" y="265"/>
                  </a:lnTo>
                  <a:lnTo>
                    <a:pt x="102" y="281"/>
                  </a:lnTo>
                  <a:lnTo>
                    <a:pt x="113" y="297"/>
                  </a:lnTo>
                  <a:lnTo>
                    <a:pt x="123" y="313"/>
                  </a:lnTo>
                  <a:lnTo>
                    <a:pt x="133" y="329"/>
                  </a:lnTo>
                  <a:lnTo>
                    <a:pt x="146" y="344"/>
                  </a:lnTo>
                  <a:lnTo>
                    <a:pt x="158" y="359"/>
                  </a:lnTo>
                  <a:lnTo>
                    <a:pt x="171" y="374"/>
                  </a:lnTo>
                  <a:lnTo>
                    <a:pt x="185" y="388"/>
                  </a:lnTo>
                  <a:lnTo>
                    <a:pt x="200" y="403"/>
                  </a:lnTo>
                  <a:lnTo>
                    <a:pt x="216" y="416"/>
                  </a:lnTo>
                  <a:lnTo>
                    <a:pt x="232" y="429"/>
                  </a:lnTo>
                  <a:lnTo>
                    <a:pt x="248" y="443"/>
                  </a:lnTo>
                  <a:lnTo>
                    <a:pt x="265" y="455"/>
                  </a:lnTo>
                  <a:lnTo>
                    <a:pt x="283" y="468"/>
                  </a:lnTo>
                  <a:lnTo>
                    <a:pt x="303" y="479"/>
                  </a:lnTo>
                  <a:lnTo>
                    <a:pt x="322" y="491"/>
                  </a:lnTo>
                  <a:lnTo>
                    <a:pt x="342" y="502"/>
                  </a:lnTo>
                  <a:lnTo>
                    <a:pt x="363" y="514"/>
                  </a:lnTo>
                  <a:lnTo>
                    <a:pt x="387" y="525"/>
                  </a:lnTo>
                  <a:lnTo>
                    <a:pt x="411" y="537"/>
                  </a:lnTo>
                  <a:lnTo>
                    <a:pt x="435" y="547"/>
                  </a:lnTo>
                  <a:lnTo>
                    <a:pt x="459" y="556"/>
                  </a:lnTo>
                  <a:lnTo>
                    <a:pt x="484" y="565"/>
                  </a:lnTo>
                  <a:lnTo>
                    <a:pt x="508" y="575"/>
                  </a:lnTo>
                  <a:lnTo>
                    <a:pt x="534" y="584"/>
                  </a:lnTo>
                  <a:lnTo>
                    <a:pt x="559" y="592"/>
                  </a:lnTo>
                  <a:lnTo>
                    <a:pt x="577" y="599"/>
                  </a:lnTo>
                  <a:lnTo>
                    <a:pt x="591" y="602"/>
                  </a:lnTo>
                  <a:lnTo>
                    <a:pt x="605" y="606"/>
                  </a:lnTo>
                  <a:lnTo>
                    <a:pt x="617" y="608"/>
                  </a:lnTo>
                  <a:lnTo>
                    <a:pt x="630" y="608"/>
                  </a:lnTo>
                  <a:lnTo>
                    <a:pt x="642" y="608"/>
                  </a:lnTo>
                  <a:lnTo>
                    <a:pt x="654" y="606"/>
                  </a:lnTo>
                  <a:lnTo>
                    <a:pt x="665" y="603"/>
                  </a:lnTo>
                  <a:lnTo>
                    <a:pt x="676" y="599"/>
                  </a:lnTo>
                  <a:lnTo>
                    <a:pt x="687" y="593"/>
                  </a:lnTo>
                  <a:lnTo>
                    <a:pt x="698" y="587"/>
                  </a:lnTo>
                  <a:lnTo>
                    <a:pt x="707" y="579"/>
                  </a:lnTo>
                  <a:lnTo>
                    <a:pt x="717" y="570"/>
                  </a:lnTo>
                  <a:lnTo>
                    <a:pt x="726" y="560"/>
                  </a:lnTo>
                  <a:lnTo>
                    <a:pt x="735" y="549"/>
                  </a:lnTo>
                  <a:lnTo>
                    <a:pt x="743" y="537"/>
                  </a:lnTo>
                  <a:lnTo>
                    <a:pt x="751" y="523"/>
                  </a:lnTo>
                  <a:lnTo>
                    <a:pt x="771" y="489"/>
                  </a:lnTo>
                  <a:lnTo>
                    <a:pt x="787" y="454"/>
                  </a:lnTo>
                  <a:lnTo>
                    <a:pt x="803" y="420"/>
                  </a:lnTo>
                  <a:lnTo>
                    <a:pt x="816" y="385"/>
                  </a:lnTo>
                  <a:lnTo>
                    <a:pt x="827" y="352"/>
                  </a:lnTo>
                  <a:lnTo>
                    <a:pt x="838" y="318"/>
                  </a:lnTo>
                  <a:lnTo>
                    <a:pt x="846" y="284"/>
                  </a:lnTo>
                  <a:lnTo>
                    <a:pt x="852" y="251"/>
                  </a:lnTo>
                  <a:lnTo>
                    <a:pt x="856" y="218"/>
                  </a:lnTo>
                  <a:lnTo>
                    <a:pt x="859" y="186"/>
                  </a:lnTo>
                  <a:lnTo>
                    <a:pt x="860" y="154"/>
                  </a:lnTo>
                  <a:lnTo>
                    <a:pt x="859" y="122"/>
                  </a:lnTo>
                  <a:lnTo>
                    <a:pt x="857" y="91"/>
                  </a:lnTo>
                  <a:lnTo>
                    <a:pt x="852" y="60"/>
                  </a:lnTo>
                  <a:lnTo>
                    <a:pt x="846" y="30"/>
                  </a:lnTo>
                  <a:lnTo>
                    <a:pt x="838" y="0"/>
                  </a:lnTo>
                  <a:lnTo>
                    <a:pt x="879" y="0"/>
                  </a:lnTo>
                  <a:lnTo>
                    <a:pt x="887" y="31"/>
                  </a:lnTo>
                  <a:lnTo>
                    <a:pt x="893" y="63"/>
                  </a:lnTo>
                  <a:lnTo>
                    <a:pt x="897" y="95"/>
                  </a:lnTo>
                  <a:lnTo>
                    <a:pt x="899" y="127"/>
                  </a:lnTo>
                  <a:lnTo>
                    <a:pt x="899" y="161"/>
                  </a:lnTo>
                  <a:lnTo>
                    <a:pt x="898" y="194"/>
                  </a:lnTo>
                  <a:lnTo>
                    <a:pt x="895" y="227"/>
                  </a:lnTo>
                  <a:lnTo>
                    <a:pt x="890" y="262"/>
                  </a:lnTo>
                  <a:lnTo>
                    <a:pt x="883" y="296"/>
                  </a:lnTo>
                  <a:lnTo>
                    <a:pt x="874" y="331"/>
                  </a:lnTo>
                  <a:lnTo>
                    <a:pt x="864" y="366"/>
                  </a:lnTo>
                  <a:lnTo>
                    <a:pt x="852" y="401"/>
                  </a:lnTo>
                  <a:lnTo>
                    <a:pt x="839" y="436"/>
                  </a:lnTo>
                  <a:lnTo>
                    <a:pt x="823" y="471"/>
                  </a:lnTo>
                  <a:lnTo>
                    <a:pt x="805" y="507"/>
                  </a:lnTo>
                  <a:lnTo>
                    <a:pt x="786" y="543"/>
                  </a:lnTo>
                  <a:lnTo>
                    <a:pt x="779" y="555"/>
                  </a:lnTo>
                  <a:lnTo>
                    <a:pt x="771" y="567"/>
                  </a:lnTo>
                  <a:lnTo>
                    <a:pt x="763" y="578"/>
                  </a:lnTo>
                  <a:lnTo>
                    <a:pt x="754" y="588"/>
                  </a:lnTo>
                  <a:lnTo>
                    <a:pt x="746" y="598"/>
                  </a:lnTo>
                  <a:lnTo>
                    <a:pt x="737" y="606"/>
                  </a:lnTo>
                  <a:lnTo>
                    <a:pt x="727" y="614"/>
                  </a:lnTo>
                  <a:lnTo>
                    <a:pt x="717" y="621"/>
                  </a:lnTo>
                  <a:lnTo>
                    <a:pt x="708" y="627"/>
                  </a:lnTo>
                  <a:lnTo>
                    <a:pt x="698" y="633"/>
                  </a:lnTo>
                  <a:lnTo>
                    <a:pt x="687" y="638"/>
                  </a:lnTo>
                  <a:lnTo>
                    <a:pt x="676" y="641"/>
                  </a:lnTo>
                  <a:lnTo>
                    <a:pt x="665" y="643"/>
                  </a:lnTo>
                  <a:lnTo>
                    <a:pt x="654" y="646"/>
                  </a:lnTo>
                  <a:lnTo>
                    <a:pt x="642" y="647"/>
                  </a:lnTo>
                  <a:lnTo>
                    <a:pt x="631" y="648"/>
                  </a:lnTo>
                  <a:lnTo>
                    <a:pt x="615" y="647"/>
                  </a:lnTo>
                  <a:lnTo>
                    <a:pt x="599" y="645"/>
                  </a:lnTo>
                  <a:lnTo>
                    <a:pt x="582" y="641"/>
                  </a:lnTo>
                  <a:lnTo>
                    <a:pt x="564" y="635"/>
                  </a:lnTo>
                  <a:lnTo>
                    <a:pt x="545" y="629"/>
                  </a:lnTo>
                  <a:lnTo>
                    <a:pt x="520" y="621"/>
                  </a:lnTo>
                  <a:lnTo>
                    <a:pt x="495" y="611"/>
                  </a:lnTo>
                  <a:lnTo>
                    <a:pt x="469" y="602"/>
                  </a:lnTo>
                  <a:lnTo>
                    <a:pt x="444" y="593"/>
                  </a:lnTo>
                  <a:lnTo>
                    <a:pt x="419" y="583"/>
                  </a:lnTo>
                  <a:lnTo>
                    <a:pt x="394" y="572"/>
                  </a:lnTo>
                  <a:lnTo>
                    <a:pt x="369" y="561"/>
                  </a:lnTo>
                  <a:lnTo>
                    <a:pt x="345" y="549"/>
                  </a:lnTo>
                  <a:lnTo>
                    <a:pt x="322" y="537"/>
                  </a:lnTo>
                  <a:lnTo>
                    <a:pt x="301" y="525"/>
                  </a:lnTo>
                  <a:lnTo>
                    <a:pt x="280" y="513"/>
                  </a:lnTo>
                  <a:lnTo>
                    <a:pt x="260" y="499"/>
                  </a:lnTo>
                  <a:lnTo>
                    <a:pt x="241" y="486"/>
                  </a:lnTo>
                  <a:lnTo>
                    <a:pt x="223" y="473"/>
                  </a:lnTo>
                  <a:lnTo>
                    <a:pt x="204" y="459"/>
                  </a:lnTo>
                  <a:lnTo>
                    <a:pt x="187" y="444"/>
                  </a:lnTo>
                  <a:lnTo>
                    <a:pt x="171" y="430"/>
                  </a:lnTo>
                  <a:lnTo>
                    <a:pt x="156" y="415"/>
                  </a:lnTo>
                  <a:lnTo>
                    <a:pt x="141" y="399"/>
                  </a:lnTo>
                  <a:lnTo>
                    <a:pt x="126" y="384"/>
                  </a:lnTo>
                  <a:lnTo>
                    <a:pt x="114" y="368"/>
                  </a:lnTo>
                  <a:lnTo>
                    <a:pt x="101" y="351"/>
                  </a:lnTo>
                  <a:lnTo>
                    <a:pt x="88" y="335"/>
                  </a:lnTo>
                  <a:lnTo>
                    <a:pt x="78" y="318"/>
                  </a:lnTo>
                  <a:lnTo>
                    <a:pt x="67" y="301"/>
                  </a:lnTo>
                  <a:lnTo>
                    <a:pt x="57" y="282"/>
                  </a:lnTo>
                  <a:lnTo>
                    <a:pt x="48" y="265"/>
                  </a:lnTo>
                  <a:lnTo>
                    <a:pt x="40" y="247"/>
                  </a:lnTo>
                  <a:lnTo>
                    <a:pt x="33" y="227"/>
                  </a:lnTo>
                  <a:lnTo>
                    <a:pt x="26" y="209"/>
                  </a:lnTo>
                  <a:lnTo>
                    <a:pt x="21" y="189"/>
                  </a:lnTo>
                  <a:lnTo>
                    <a:pt x="15" y="170"/>
                  </a:lnTo>
                  <a:lnTo>
                    <a:pt x="10" y="149"/>
                  </a:lnTo>
                  <a:lnTo>
                    <a:pt x="7" y="130"/>
                  </a:lnTo>
                  <a:lnTo>
                    <a:pt x="4" y="109"/>
                  </a:lnTo>
                  <a:lnTo>
                    <a:pt x="2" y="87"/>
                  </a:lnTo>
                  <a:lnTo>
                    <a:pt x="0" y="67"/>
                  </a:lnTo>
                  <a:lnTo>
                    <a:pt x="0" y="45"/>
                  </a:lnTo>
                  <a:lnTo>
                    <a:pt x="0" y="22"/>
                  </a:lnTo>
                  <a:lnTo>
                    <a:pt x="0" y="0"/>
                  </a:lnTo>
                  <a:lnTo>
                    <a:pt x="4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4" name="Freeform 47">
              <a:extLst>
                <a:ext uri="{FF2B5EF4-FFF2-40B4-BE49-F238E27FC236}">
                  <a16:creationId xmlns:a16="http://schemas.microsoft.com/office/drawing/2014/main" id="{B928DB69-7074-4692-8637-D2F62A81DC1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87145" y="6555577"/>
              <a:ext cx="888656" cy="302423"/>
            </a:xfrm>
            <a:custGeom>
              <a:avLst/>
              <a:gdLst>
                <a:gd name="T0" fmla="*/ 572 w 1334"/>
                <a:gd name="T1" fmla="*/ 46 h 454"/>
                <a:gd name="T2" fmla="*/ 478 w 1334"/>
                <a:gd name="T3" fmla="*/ 71 h 454"/>
                <a:gd name="T4" fmla="*/ 396 w 1334"/>
                <a:gd name="T5" fmla="*/ 102 h 454"/>
                <a:gd name="T6" fmla="*/ 322 w 1334"/>
                <a:gd name="T7" fmla="*/ 140 h 454"/>
                <a:gd name="T8" fmla="*/ 258 w 1334"/>
                <a:gd name="T9" fmla="*/ 187 h 454"/>
                <a:gd name="T10" fmla="*/ 202 w 1334"/>
                <a:gd name="T11" fmla="*/ 241 h 454"/>
                <a:gd name="T12" fmla="*/ 134 w 1334"/>
                <a:gd name="T13" fmla="*/ 321 h 454"/>
                <a:gd name="T14" fmla="*/ 78 w 1334"/>
                <a:gd name="T15" fmla="*/ 400 h 454"/>
                <a:gd name="T16" fmla="*/ 0 w 1334"/>
                <a:gd name="T17" fmla="*/ 454 h 454"/>
                <a:gd name="T18" fmla="*/ 55 w 1334"/>
                <a:gd name="T19" fmla="*/ 363 h 454"/>
                <a:gd name="T20" fmla="*/ 120 w 1334"/>
                <a:gd name="T21" fmla="*/ 274 h 454"/>
                <a:gd name="T22" fmla="*/ 191 w 1334"/>
                <a:gd name="T23" fmla="*/ 195 h 454"/>
                <a:gd name="T24" fmla="*/ 253 w 1334"/>
                <a:gd name="T25" fmla="*/ 140 h 454"/>
                <a:gd name="T26" fmla="*/ 326 w 1334"/>
                <a:gd name="T27" fmla="*/ 94 h 454"/>
                <a:gd name="T28" fmla="*/ 406 w 1334"/>
                <a:gd name="T29" fmla="*/ 55 h 454"/>
                <a:gd name="T30" fmla="*/ 497 w 1334"/>
                <a:gd name="T31" fmla="*/ 24 h 454"/>
                <a:gd name="T32" fmla="*/ 599 w 1334"/>
                <a:gd name="T33" fmla="*/ 0 h 454"/>
                <a:gd name="T34" fmla="*/ 662 w 1334"/>
                <a:gd name="T35" fmla="*/ 6 h 454"/>
                <a:gd name="T36" fmla="*/ 740 w 1334"/>
                <a:gd name="T37" fmla="*/ 16 h 454"/>
                <a:gd name="T38" fmla="*/ 832 w 1334"/>
                <a:gd name="T39" fmla="*/ 30 h 454"/>
                <a:gd name="T40" fmla="*/ 925 w 1334"/>
                <a:gd name="T41" fmla="*/ 50 h 454"/>
                <a:gd name="T42" fmla="*/ 1012 w 1334"/>
                <a:gd name="T43" fmla="*/ 77 h 454"/>
                <a:gd name="T44" fmla="*/ 1093 w 1334"/>
                <a:gd name="T45" fmla="*/ 111 h 454"/>
                <a:gd name="T46" fmla="*/ 1171 w 1334"/>
                <a:gd name="T47" fmla="*/ 151 h 454"/>
                <a:gd name="T48" fmla="*/ 1238 w 1334"/>
                <a:gd name="T49" fmla="*/ 194 h 454"/>
                <a:gd name="T50" fmla="*/ 1282 w 1334"/>
                <a:gd name="T51" fmla="*/ 236 h 454"/>
                <a:gd name="T52" fmla="*/ 1313 w 1334"/>
                <a:gd name="T53" fmla="*/ 284 h 454"/>
                <a:gd name="T54" fmla="*/ 1331 w 1334"/>
                <a:gd name="T55" fmla="*/ 338 h 454"/>
                <a:gd name="T56" fmla="*/ 1334 w 1334"/>
                <a:gd name="T57" fmla="*/ 394 h 454"/>
                <a:gd name="T58" fmla="*/ 1324 w 1334"/>
                <a:gd name="T59" fmla="*/ 454 h 454"/>
                <a:gd name="T60" fmla="*/ 1292 w 1334"/>
                <a:gd name="T61" fmla="*/ 418 h 454"/>
                <a:gd name="T62" fmla="*/ 1295 w 1334"/>
                <a:gd name="T63" fmla="*/ 368 h 454"/>
                <a:gd name="T64" fmla="*/ 1285 w 1334"/>
                <a:gd name="T65" fmla="*/ 320 h 454"/>
                <a:gd name="T66" fmla="*/ 1263 w 1334"/>
                <a:gd name="T67" fmla="*/ 276 h 454"/>
                <a:gd name="T68" fmla="*/ 1228 w 1334"/>
                <a:gd name="T69" fmla="*/ 237 h 454"/>
                <a:gd name="T70" fmla="*/ 1175 w 1334"/>
                <a:gd name="T71" fmla="*/ 199 h 454"/>
                <a:gd name="T72" fmla="*/ 1102 w 1334"/>
                <a:gd name="T73" fmla="*/ 158 h 454"/>
                <a:gd name="T74" fmla="*/ 1024 w 1334"/>
                <a:gd name="T75" fmla="*/ 124 h 454"/>
                <a:gd name="T76" fmla="*/ 942 w 1334"/>
                <a:gd name="T77" fmla="*/ 96 h 454"/>
                <a:gd name="T78" fmla="*/ 855 w 1334"/>
                <a:gd name="T79" fmla="*/ 74 h 454"/>
                <a:gd name="T80" fmla="*/ 760 w 1334"/>
                <a:gd name="T81" fmla="*/ 58 h 454"/>
                <a:gd name="T82" fmla="*/ 684 w 1334"/>
                <a:gd name="T83" fmla="*/ 48 h 454"/>
                <a:gd name="T84" fmla="*/ 608 w 1334"/>
                <a:gd name="T85" fmla="*/ 39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334" h="454">
                  <a:moveTo>
                    <a:pt x="608" y="39"/>
                  </a:moveTo>
                  <a:lnTo>
                    <a:pt x="607" y="39"/>
                  </a:lnTo>
                  <a:lnTo>
                    <a:pt x="572" y="46"/>
                  </a:lnTo>
                  <a:lnTo>
                    <a:pt x="540" y="54"/>
                  </a:lnTo>
                  <a:lnTo>
                    <a:pt x="508" y="62"/>
                  </a:lnTo>
                  <a:lnTo>
                    <a:pt x="478" y="71"/>
                  </a:lnTo>
                  <a:lnTo>
                    <a:pt x="450" y="80"/>
                  </a:lnTo>
                  <a:lnTo>
                    <a:pt x="422" y="90"/>
                  </a:lnTo>
                  <a:lnTo>
                    <a:pt x="396" y="102"/>
                  </a:lnTo>
                  <a:lnTo>
                    <a:pt x="370" y="113"/>
                  </a:lnTo>
                  <a:lnTo>
                    <a:pt x="345" y="126"/>
                  </a:lnTo>
                  <a:lnTo>
                    <a:pt x="322" y="140"/>
                  </a:lnTo>
                  <a:lnTo>
                    <a:pt x="300" y="155"/>
                  </a:lnTo>
                  <a:lnTo>
                    <a:pt x="279" y="170"/>
                  </a:lnTo>
                  <a:lnTo>
                    <a:pt x="258" y="187"/>
                  </a:lnTo>
                  <a:lnTo>
                    <a:pt x="239" y="204"/>
                  </a:lnTo>
                  <a:lnTo>
                    <a:pt x="219" y="221"/>
                  </a:lnTo>
                  <a:lnTo>
                    <a:pt x="202" y="241"/>
                  </a:lnTo>
                  <a:lnTo>
                    <a:pt x="178" y="267"/>
                  </a:lnTo>
                  <a:lnTo>
                    <a:pt x="156" y="293"/>
                  </a:lnTo>
                  <a:lnTo>
                    <a:pt x="134" y="321"/>
                  </a:lnTo>
                  <a:lnTo>
                    <a:pt x="115" y="347"/>
                  </a:lnTo>
                  <a:lnTo>
                    <a:pt x="95" y="374"/>
                  </a:lnTo>
                  <a:lnTo>
                    <a:pt x="78" y="400"/>
                  </a:lnTo>
                  <a:lnTo>
                    <a:pt x="61" y="428"/>
                  </a:lnTo>
                  <a:lnTo>
                    <a:pt x="46" y="454"/>
                  </a:lnTo>
                  <a:lnTo>
                    <a:pt x="0" y="454"/>
                  </a:lnTo>
                  <a:lnTo>
                    <a:pt x="17" y="424"/>
                  </a:lnTo>
                  <a:lnTo>
                    <a:pt x="35" y="393"/>
                  </a:lnTo>
                  <a:lnTo>
                    <a:pt x="55" y="363"/>
                  </a:lnTo>
                  <a:lnTo>
                    <a:pt x="76" y="334"/>
                  </a:lnTo>
                  <a:lnTo>
                    <a:pt x="97" y="304"/>
                  </a:lnTo>
                  <a:lnTo>
                    <a:pt x="120" y="274"/>
                  </a:lnTo>
                  <a:lnTo>
                    <a:pt x="146" y="244"/>
                  </a:lnTo>
                  <a:lnTo>
                    <a:pt x="172" y="214"/>
                  </a:lnTo>
                  <a:lnTo>
                    <a:pt x="191" y="195"/>
                  </a:lnTo>
                  <a:lnTo>
                    <a:pt x="211" y="175"/>
                  </a:lnTo>
                  <a:lnTo>
                    <a:pt x="232" y="157"/>
                  </a:lnTo>
                  <a:lnTo>
                    <a:pt x="253" y="140"/>
                  </a:lnTo>
                  <a:lnTo>
                    <a:pt x="276" y="124"/>
                  </a:lnTo>
                  <a:lnTo>
                    <a:pt x="300" y="108"/>
                  </a:lnTo>
                  <a:lnTo>
                    <a:pt x="326" y="94"/>
                  </a:lnTo>
                  <a:lnTo>
                    <a:pt x="351" y="80"/>
                  </a:lnTo>
                  <a:lnTo>
                    <a:pt x="378" y="66"/>
                  </a:lnTo>
                  <a:lnTo>
                    <a:pt x="406" y="55"/>
                  </a:lnTo>
                  <a:lnTo>
                    <a:pt x="435" y="43"/>
                  </a:lnTo>
                  <a:lnTo>
                    <a:pt x="466" y="33"/>
                  </a:lnTo>
                  <a:lnTo>
                    <a:pt x="497" y="24"/>
                  </a:lnTo>
                  <a:lnTo>
                    <a:pt x="530" y="15"/>
                  </a:lnTo>
                  <a:lnTo>
                    <a:pt x="564" y="8"/>
                  </a:lnTo>
                  <a:lnTo>
                    <a:pt x="599" y="0"/>
                  </a:lnTo>
                  <a:lnTo>
                    <a:pt x="608" y="1"/>
                  </a:lnTo>
                  <a:lnTo>
                    <a:pt x="615" y="0"/>
                  </a:lnTo>
                  <a:lnTo>
                    <a:pt x="662" y="6"/>
                  </a:lnTo>
                  <a:lnTo>
                    <a:pt x="688" y="9"/>
                  </a:lnTo>
                  <a:lnTo>
                    <a:pt x="715" y="12"/>
                  </a:lnTo>
                  <a:lnTo>
                    <a:pt x="740" y="16"/>
                  </a:lnTo>
                  <a:lnTo>
                    <a:pt x="766" y="19"/>
                  </a:lnTo>
                  <a:lnTo>
                    <a:pt x="799" y="24"/>
                  </a:lnTo>
                  <a:lnTo>
                    <a:pt x="832" y="30"/>
                  </a:lnTo>
                  <a:lnTo>
                    <a:pt x="863" y="35"/>
                  </a:lnTo>
                  <a:lnTo>
                    <a:pt x="894" y="42"/>
                  </a:lnTo>
                  <a:lnTo>
                    <a:pt x="925" y="50"/>
                  </a:lnTo>
                  <a:lnTo>
                    <a:pt x="953" y="58"/>
                  </a:lnTo>
                  <a:lnTo>
                    <a:pt x="983" y="67"/>
                  </a:lnTo>
                  <a:lnTo>
                    <a:pt x="1012" y="77"/>
                  </a:lnTo>
                  <a:lnTo>
                    <a:pt x="1039" y="88"/>
                  </a:lnTo>
                  <a:lnTo>
                    <a:pt x="1067" y="98"/>
                  </a:lnTo>
                  <a:lnTo>
                    <a:pt x="1093" y="111"/>
                  </a:lnTo>
                  <a:lnTo>
                    <a:pt x="1120" y="124"/>
                  </a:lnTo>
                  <a:lnTo>
                    <a:pt x="1146" y="136"/>
                  </a:lnTo>
                  <a:lnTo>
                    <a:pt x="1171" y="151"/>
                  </a:lnTo>
                  <a:lnTo>
                    <a:pt x="1195" y="165"/>
                  </a:lnTo>
                  <a:lnTo>
                    <a:pt x="1219" y="181"/>
                  </a:lnTo>
                  <a:lnTo>
                    <a:pt x="1238" y="194"/>
                  </a:lnTo>
                  <a:lnTo>
                    <a:pt x="1254" y="207"/>
                  </a:lnTo>
                  <a:lnTo>
                    <a:pt x="1269" y="221"/>
                  </a:lnTo>
                  <a:lnTo>
                    <a:pt x="1282" y="236"/>
                  </a:lnTo>
                  <a:lnTo>
                    <a:pt x="1294" y="252"/>
                  </a:lnTo>
                  <a:lnTo>
                    <a:pt x="1304" y="268"/>
                  </a:lnTo>
                  <a:lnTo>
                    <a:pt x="1313" y="284"/>
                  </a:lnTo>
                  <a:lnTo>
                    <a:pt x="1320" y="301"/>
                  </a:lnTo>
                  <a:lnTo>
                    <a:pt x="1326" y="320"/>
                  </a:lnTo>
                  <a:lnTo>
                    <a:pt x="1331" y="338"/>
                  </a:lnTo>
                  <a:lnTo>
                    <a:pt x="1333" y="357"/>
                  </a:lnTo>
                  <a:lnTo>
                    <a:pt x="1334" y="375"/>
                  </a:lnTo>
                  <a:lnTo>
                    <a:pt x="1334" y="394"/>
                  </a:lnTo>
                  <a:lnTo>
                    <a:pt x="1332" y="414"/>
                  </a:lnTo>
                  <a:lnTo>
                    <a:pt x="1328" y="435"/>
                  </a:lnTo>
                  <a:lnTo>
                    <a:pt x="1324" y="454"/>
                  </a:lnTo>
                  <a:lnTo>
                    <a:pt x="1282" y="454"/>
                  </a:lnTo>
                  <a:lnTo>
                    <a:pt x="1287" y="436"/>
                  </a:lnTo>
                  <a:lnTo>
                    <a:pt x="1292" y="418"/>
                  </a:lnTo>
                  <a:lnTo>
                    <a:pt x="1294" y="401"/>
                  </a:lnTo>
                  <a:lnTo>
                    <a:pt x="1295" y="384"/>
                  </a:lnTo>
                  <a:lnTo>
                    <a:pt x="1295" y="368"/>
                  </a:lnTo>
                  <a:lnTo>
                    <a:pt x="1293" y="351"/>
                  </a:lnTo>
                  <a:lnTo>
                    <a:pt x="1289" y="336"/>
                  </a:lnTo>
                  <a:lnTo>
                    <a:pt x="1285" y="320"/>
                  </a:lnTo>
                  <a:lnTo>
                    <a:pt x="1279" y="305"/>
                  </a:lnTo>
                  <a:lnTo>
                    <a:pt x="1271" y="290"/>
                  </a:lnTo>
                  <a:lnTo>
                    <a:pt x="1263" y="276"/>
                  </a:lnTo>
                  <a:lnTo>
                    <a:pt x="1253" y="262"/>
                  </a:lnTo>
                  <a:lnTo>
                    <a:pt x="1241" y="250"/>
                  </a:lnTo>
                  <a:lnTo>
                    <a:pt x="1228" y="237"/>
                  </a:lnTo>
                  <a:lnTo>
                    <a:pt x="1214" y="225"/>
                  </a:lnTo>
                  <a:lnTo>
                    <a:pt x="1199" y="214"/>
                  </a:lnTo>
                  <a:lnTo>
                    <a:pt x="1175" y="199"/>
                  </a:lnTo>
                  <a:lnTo>
                    <a:pt x="1150" y="184"/>
                  </a:lnTo>
                  <a:lnTo>
                    <a:pt x="1126" y="171"/>
                  </a:lnTo>
                  <a:lnTo>
                    <a:pt x="1102" y="158"/>
                  </a:lnTo>
                  <a:lnTo>
                    <a:pt x="1077" y="147"/>
                  </a:lnTo>
                  <a:lnTo>
                    <a:pt x="1051" y="135"/>
                  </a:lnTo>
                  <a:lnTo>
                    <a:pt x="1024" y="124"/>
                  </a:lnTo>
                  <a:lnTo>
                    <a:pt x="998" y="115"/>
                  </a:lnTo>
                  <a:lnTo>
                    <a:pt x="970" y="104"/>
                  </a:lnTo>
                  <a:lnTo>
                    <a:pt x="942" y="96"/>
                  </a:lnTo>
                  <a:lnTo>
                    <a:pt x="913" y="88"/>
                  </a:lnTo>
                  <a:lnTo>
                    <a:pt x="884" y="81"/>
                  </a:lnTo>
                  <a:lnTo>
                    <a:pt x="855" y="74"/>
                  </a:lnTo>
                  <a:lnTo>
                    <a:pt x="824" y="69"/>
                  </a:lnTo>
                  <a:lnTo>
                    <a:pt x="793" y="63"/>
                  </a:lnTo>
                  <a:lnTo>
                    <a:pt x="760" y="58"/>
                  </a:lnTo>
                  <a:lnTo>
                    <a:pt x="735" y="55"/>
                  </a:lnTo>
                  <a:lnTo>
                    <a:pt x="709" y="51"/>
                  </a:lnTo>
                  <a:lnTo>
                    <a:pt x="684" y="48"/>
                  </a:lnTo>
                  <a:lnTo>
                    <a:pt x="657" y="45"/>
                  </a:lnTo>
                  <a:lnTo>
                    <a:pt x="610" y="39"/>
                  </a:lnTo>
                  <a:lnTo>
                    <a:pt x="608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5" name="Freeform 48">
              <a:extLst>
                <a:ext uri="{FF2B5EF4-FFF2-40B4-BE49-F238E27FC236}">
                  <a16:creationId xmlns:a16="http://schemas.microsoft.com/office/drawing/2014/main" id="{CE383CB9-95A4-4FDF-8965-1C80A150061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512830" y="2"/>
              <a:ext cx="2554302" cy="637413"/>
            </a:xfrm>
            <a:custGeom>
              <a:avLst/>
              <a:gdLst>
                <a:gd name="T0" fmla="*/ 2449 w 3847"/>
                <a:gd name="T1" fmla="*/ 551 h 961"/>
                <a:gd name="T2" fmla="*/ 2618 w 3847"/>
                <a:gd name="T3" fmla="*/ 624 h 961"/>
                <a:gd name="T4" fmla="*/ 2789 w 3847"/>
                <a:gd name="T5" fmla="*/ 720 h 961"/>
                <a:gd name="T6" fmla="*/ 3046 w 3847"/>
                <a:gd name="T7" fmla="*/ 851 h 961"/>
                <a:gd name="T8" fmla="*/ 3236 w 3847"/>
                <a:gd name="T9" fmla="*/ 911 h 961"/>
                <a:gd name="T10" fmla="*/ 3437 w 3847"/>
                <a:gd name="T11" fmla="*/ 915 h 961"/>
                <a:gd name="T12" fmla="*/ 3608 w 3847"/>
                <a:gd name="T13" fmla="*/ 857 h 961"/>
                <a:gd name="T14" fmla="*/ 3691 w 3847"/>
                <a:gd name="T15" fmla="*/ 797 h 961"/>
                <a:gd name="T16" fmla="*/ 3757 w 3847"/>
                <a:gd name="T17" fmla="*/ 719 h 961"/>
                <a:gd name="T18" fmla="*/ 3798 w 3847"/>
                <a:gd name="T19" fmla="*/ 622 h 961"/>
                <a:gd name="T20" fmla="*/ 3804 w 3847"/>
                <a:gd name="T21" fmla="*/ 525 h 961"/>
                <a:gd name="T22" fmla="*/ 3771 w 3847"/>
                <a:gd name="T23" fmla="*/ 430 h 961"/>
                <a:gd name="T24" fmla="*/ 3673 w 3847"/>
                <a:gd name="T25" fmla="*/ 304 h 961"/>
                <a:gd name="T26" fmla="*/ 3427 w 3847"/>
                <a:gd name="T27" fmla="*/ 44 h 961"/>
                <a:gd name="T28" fmla="*/ 3594 w 3847"/>
                <a:gd name="T29" fmla="*/ 161 h 961"/>
                <a:gd name="T30" fmla="*/ 3772 w 3847"/>
                <a:gd name="T31" fmla="*/ 359 h 961"/>
                <a:gd name="T32" fmla="*/ 3832 w 3847"/>
                <a:gd name="T33" fmla="*/ 468 h 961"/>
                <a:gd name="T34" fmla="*/ 3847 w 3847"/>
                <a:gd name="T35" fmla="*/ 576 h 961"/>
                <a:gd name="T36" fmla="*/ 3818 w 3847"/>
                <a:gd name="T37" fmla="*/ 688 h 961"/>
                <a:gd name="T38" fmla="*/ 3758 w 3847"/>
                <a:gd name="T39" fmla="*/ 785 h 961"/>
                <a:gd name="T40" fmla="*/ 3676 w 3847"/>
                <a:gd name="T41" fmla="*/ 859 h 961"/>
                <a:gd name="T42" fmla="*/ 3579 w 3847"/>
                <a:gd name="T43" fmla="*/ 914 h 961"/>
                <a:gd name="T44" fmla="*/ 3410 w 3847"/>
                <a:gd name="T45" fmla="*/ 959 h 961"/>
                <a:gd name="T46" fmla="*/ 3287 w 3847"/>
                <a:gd name="T47" fmla="*/ 958 h 961"/>
                <a:gd name="T48" fmla="*/ 3103 w 3847"/>
                <a:gd name="T49" fmla="*/ 916 h 961"/>
                <a:gd name="T50" fmla="*/ 2878 w 3847"/>
                <a:gd name="T51" fmla="*/ 814 h 961"/>
                <a:gd name="T52" fmla="*/ 2681 w 3847"/>
                <a:gd name="T53" fmla="*/ 704 h 961"/>
                <a:gd name="T54" fmla="*/ 2518 w 3847"/>
                <a:gd name="T55" fmla="*/ 619 h 961"/>
                <a:gd name="T56" fmla="*/ 2408 w 3847"/>
                <a:gd name="T57" fmla="*/ 579 h 961"/>
                <a:gd name="T58" fmla="*/ 2306 w 3847"/>
                <a:gd name="T59" fmla="*/ 569 h 961"/>
                <a:gd name="T60" fmla="*/ 2200 w 3847"/>
                <a:gd name="T61" fmla="*/ 585 h 961"/>
                <a:gd name="T62" fmla="*/ 2024 w 3847"/>
                <a:gd name="T63" fmla="*/ 655 h 961"/>
                <a:gd name="T64" fmla="*/ 1876 w 3847"/>
                <a:gd name="T65" fmla="*/ 732 h 961"/>
                <a:gd name="T66" fmla="*/ 1690 w 3847"/>
                <a:gd name="T67" fmla="*/ 799 h 961"/>
                <a:gd name="T68" fmla="*/ 1493 w 3847"/>
                <a:gd name="T69" fmla="*/ 828 h 961"/>
                <a:gd name="T70" fmla="*/ 1294 w 3847"/>
                <a:gd name="T71" fmla="*/ 819 h 961"/>
                <a:gd name="T72" fmla="*/ 1116 w 3847"/>
                <a:gd name="T73" fmla="*/ 796 h 961"/>
                <a:gd name="T74" fmla="*/ 962 w 3847"/>
                <a:gd name="T75" fmla="*/ 776 h 961"/>
                <a:gd name="T76" fmla="*/ 771 w 3847"/>
                <a:gd name="T77" fmla="*/ 759 h 961"/>
                <a:gd name="T78" fmla="*/ 569 w 3847"/>
                <a:gd name="T79" fmla="*/ 747 h 961"/>
                <a:gd name="T80" fmla="*/ 371 w 3847"/>
                <a:gd name="T81" fmla="*/ 731 h 961"/>
                <a:gd name="T82" fmla="*/ 246 w 3847"/>
                <a:gd name="T83" fmla="*/ 701 h 961"/>
                <a:gd name="T84" fmla="*/ 94 w 3847"/>
                <a:gd name="T85" fmla="*/ 599 h 961"/>
                <a:gd name="T86" fmla="*/ 43 w 3847"/>
                <a:gd name="T87" fmla="*/ 529 h 961"/>
                <a:gd name="T88" fmla="*/ 13 w 3847"/>
                <a:gd name="T89" fmla="*/ 452 h 961"/>
                <a:gd name="T90" fmla="*/ 7 w 3847"/>
                <a:gd name="T91" fmla="*/ 240 h 961"/>
                <a:gd name="T92" fmla="*/ 69 w 3847"/>
                <a:gd name="T93" fmla="*/ 0 h 961"/>
                <a:gd name="T94" fmla="*/ 52 w 3847"/>
                <a:gd name="T95" fmla="*/ 206 h 961"/>
                <a:gd name="T96" fmla="*/ 45 w 3847"/>
                <a:gd name="T97" fmla="*/ 412 h 961"/>
                <a:gd name="T98" fmla="*/ 73 w 3847"/>
                <a:gd name="T99" fmla="*/ 501 h 961"/>
                <a:gd name="T100" fmla="*/ 144 w 3847"/>
                <a:gd name="T101" fmla="*/ 593 h 961"/>
                <a:gd name="T102" fmla="*/ 288 w 3847"/>
                <a:gd name="T103" fmla="*/ 674 h 961"/>
                <a:gd name="T104" fmla="*/ 473 w 3847"/>
                <a:gd name="T105" fmla="*/ 700 h 961"/>
                <a:gd name="T106" fmla="*/ 671 w 3847"/>
                <a:gd name="T107" fmla="*/ 713 h 961"/>
                <a:gd name="T108" fmla="*/ 878 w 3847"/>
                <a:gd name="T109" fmla="*/ 728 h 961"/>
                <a:gd name="T110" fmla="*/ 1044 w 3847"/>
                <a:gd name="T111" fmla="*/ 747 h 961"/>
                <a:gd name="T112" fmla="*/ 1209 w 3847"/>
                <a:gd name="T113" fmla="*/ 770 h 961"/>
                <a:gd name="T114" fmla="*/ 1392 w 3847"/>
                <a:gd name="T115" fmla="*/ 788 h 961"/>
                <a:gd name="T116" fmla="*/ 1588 w 3847"/>
                <a:gd name="T117" fmla="*/ 780 h 961"/>
                <a:gd name="T118" fmla="*/ 1770 w 3847"/>
                <a:gd name="T119" fmla="*/ 734 h 961"/>
                <a:gd name="T120" fmla="*/ 1918 w 3847"/>
                <a:gd name="T121" fmla="*/ 665 h 961"/>
                <a:gd name="T122" fmla="*/ 2114 w 3847"/>
                <a:gd name="T123" fmla="*/ 571 h 961"/>
                <a:gd name="T124" fmla="*/ 2252 w 3847"/>
                <a:gd name="T125" fmla="*/ 533 h 9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3847" h="961">
                  <a:moveTo>
                    <a:pt x="2315" y="529"/>
                  </a:moveTo>
                  <a:lnTo>
                    <a:pt x="2342" y="530"/>
                  </a:lnTo>
                  <a:lnTo>
                    <a:pt x="2368" y="532"/>
                  </a:lnTo>
                  <a:lnTo>
                    <a:pt x="2394" y="537"/>
                  </a:lnTo>
                  <a:lnTo>
                    <a:pt x="2422" y="543"/>
                  </a:lnTo>
                  <a:lnTo>
                    <a:pt x="2449" y="551"/>
                  </a:lnTo>
                  <a:lnTo>
                    <a:pt x="2477" y="560"/>
                  </a:lnTo>
                  <a:lnTo>
                    <a:pt x="2506" y="570"/>
                  </a:lnTo>
                  <a:lnTo>
                    <a:pt x="2535" y="583"/>
                  </a:lnTo>
                  <a:lnTo>
                    <a:pt x="2563" y="596"/>
                  </a:lnTo>
                  <a:lnTo>
                    <a:pt x="2591" y="610"/>
                  </a:lnTo>
                  <a:lnTo>
                    <a:pt x="2618" y="624"/>
                  </a:lnTo>
                  <a:lnTo>
                    <a:pt x="2646" y="639"/>
                  </a:lnTo>
                  <a:lnTo>
                    <a:pt x="2673" y="654"/>
                  </a:lnTo>
                  <a:lnTo>
                    <a:pt x="2701" y="670"/>
                  </a:lnTo>
                  <a:lnTo>
                    <a:pt x="2727" y="685"/>
                  </a:lnTo>
                  <a:lnTo>
                    <a:pt x="2753" y="700"/>
                  </a:lnTo>
                  <a:lnTo>
                    <a:pt x="2789" y="720"/>
                  </a:lnTo>
                  <a:lnTo>
                    <a:pt x="2825" y="740"/>
                  </a:lnTo>
                  <a:lnTo>
                    <a:pt x="2860" y="760"/>
                  </a:lnTo>
                  <a:lnTo>
                    <a:pt x="2897" y="779"/>
                  </a:lnTo>
                  <a:lnTo>
                    <a:pt x="2955" y="809"/>
                  </a:lnTo>
                  <a:lnTo>
                    <a:pt x="3015" y="837"/>
                  </a:lnTo>
                  <a:lnTo>
                    <a:pt x="3046" y="851"/>
                  </a:lnTo>
                  <a:lnTo>
                    <a:pt x="3077" y="864"/>
                  </a:lnTo>
                  <a:lnTo>
                    <a:pt x="3108" y="875"/>
                  </a:lnTo>
                  <a:lnTo>
                    <a:pt x="3139" y="887"/>
                  </a:lnTo>
                  <a:lnTo>
                    <a:pt x="3171" y="896"/>
                  </a:lnTo>
                  <a:lnTo>
                    <a:pt x="3203" y="904"/>
                  </a:lnTo>
                  <a:lnTo>
                    <a:pt x="3236" y="911"/>
                  </a:lnTo>
                  <a:lnTo>
                    <a:pt x="3268" y="916"/>
                  </a:lnTo>
                  <a:lnTo>
                    <a:pt x="3303" y="920"/>
                  </a:lnTo>
                  <a:lnTo>
                    <a:pt x="3336" y="922"/>
                  </a:lnTo>
                  <a:lnTo>
                    <a:pt x="3371" y="922"/>
                  </a:lnTo>
                  <a:lnTo>
                    <a:pt x="3406" y="920"/>
                  </a:lnTo>
                  <a:lnTo>
                    <a:pt x="3437" y="915"/>
                  </a:lnTo>
                  <a:lnTo>
                    <a:pt x="3468" y="910"/>
                  </a:lnTo>
                  <a:lnTo>
                    <a:pt x="3500" y="902"/>
                  </a:lnTo>
                  <a:lnTo>
                    <a:pt x="3531" y="891"/>
                  </a:lnTo>
                  <a:lnTo>
                    <a:pt x="3562" y="879"/>
                  </a:lnTo>
                  <a:lnTo>
                    <a:pt x="3593" y="865"/>
                  </a:lnTo>
                  <a:lnTo>
                    <a:pt x="3608" y="857"/>
                  </a:lnTo>
                  <a:lnTo>
                    <a:pt x="3623" y="848"/>
                  </a:lnTo>
                  <a:lnTo>
                    <a:pt x="3637" y="838"/>
                  </a:lnTo>
                  <a:lnTo>
                    <a:pt x="3652" y="829"/>
                  </a:lnTo>
                  <a:lnTo>
                    <a:pt x="3665" y="819"/>
                  </a:lnTo>
                  <a:lnTo>
                    <a:pt x="3678" y="809"/>
                  </a:lnTo>
                  <a:lnTo>
                    <a:pt x="3691" y="797"/>
                  </a:lnTo>
                  <a:lnTo>
                    <a:pt x="3703" y="786"/>
                  </a:lnTo>
                  <a:lnTo>
                    <a:pt x="3715" y="773"/>
                  </a:lnTo>
                  <a:lnTo>
                    <a:pt x="3726" y="760"/>
                  </a:lnTo>
                  <a:lnTo>
                    <a:pt x="3738" y="748"/>
                  </a:lnTo>
                  <a:lnTo>
                    <a:pt x="3747" y="734"/>
                  </a:lnTo>
                  <a:lnTo>
                    <a:pt x="3757" y="719"/>
                  </a:lnTo>
                  <a:lnTo>
                    <a:pt x="3765" y="704"/>
                  </a:lnTo>
                  <a:lnTo>
                    <a:pt x="3774" y="689"/>
                  </a:lnTo>
                  <a:lnTo>
                    <a:pt x="3781" y="673"/>
                  </a:lnTo>
                  <a:lnTo>
                    <a:pt x="3788" y="656"/>
                  </a:lnTo>
                  <a:lnTo>
                    <a:pt x="3794" y="640"/>
                  </a:lnTo>
                  <a:lnTo>
                    <a:pt x="3798" y="622"/>
                  </a:lnTo>
                  <a:lnTo>
                    <a:pt x="3803" y="604"/>
                  </a:lnTo>
                  <a:lnTo>
                    <a:pt x="3805" y="588"/>
                  </a:lnTo>
                  <a:lnTo>
                    <a:pt x="3806" y="572"/>
                  </a:lnTo>
                  <a:lnTo>
                    <a:pt x="3808" y="557"/>
                  </a:lnTo>
                  <a:lnTo>
                    <a:pt x="3806" y="541"/>
                  </a:lnTo>
                  <a:lnTo>
                    <a:pt x="3804" y="525"/>
                  </a:lnTo>
                  <a:lnTo>
                    <a:pt x="3802" y="510"/>
                  </a:lnTo>
                  <a:lnTo>
                    <a:pt x="3797" y="494"/>
                  </a:lnTo>
                  <a:lnTo>
                    <a:pt x="3793" y="478"/>
                  </a:lnTo>
                  <a:lnTo>
                    <a:pt x="3787" y="462"/>
                  </a:lnTo>
                  <a:lnTo>
                    <a:pt x="3779" y="446"/>
                  </a:lnTo>
                  <a:lnTo>
                    <a:pt x="3771" y="430"/>
                  </a:lnTo>
                  <a:lnTo>
                    <a:pt x="3762" y="414"/>
                  </a:lnTo>
                  <a:lnTo>
                    <a:pt x="3751" y="398"/>
                  </a:lnTo>
                  <a:lnTo>
                    <a:pt x="3739" y="381"/>
                  </a:lnTo>
                  <a:lnTo>
                    <a:pt x="3726" y="365"/>
                  </a:lnTo>
                  <a:lnTo>
                    <a:pt x="3712" y="349"/>
                  </a:lnTo>
                  <a:lnTo>
                    <a:pt x="3673" y="304"/>
                  </a:lnTo>
                  <a:lnTo>
                    <a:pt x="3634" y="260"/>
                  </a:lnTo>
                  <a:lnTo>
                    <a:pt x="3594" y="217"/>
                  </a:lnTo>
                  <a:lnTo>
                    <a:pt x="3553" y="173"/>
                  </a:lnTo>
                  <a:lnTo>
                    <a:pt x="3512" y="130"/>
                  </a:lnTo>
                  <a:lnTo>
                    <a:pt x="3469" y="87"/>
                  </a:lnTo>
                  <a:lnTo>
                    <a:pt x="3427" y="44"/>
                  </a:lnTo>
                  <a:lnTo>
                    <a:pt x="3384" y="0"/>
                  </a:lnTo>
                  <a:lnTo>
                    <a:pt x="3439" y="0"/>
                  </a:lnTo>
                  <a:lnTo>
                    <a:pt x="3480" y="40"/>
                  </a:lnTo>
                  <a:lnTo>
                    <a:pt x="3519" y="80"/>
                  </a:lnTo>
                  <a:lnTo>
                    <a:pt x="3556" y="120"/>
                  </a:lnTo>
                  <a:lnTo>
                    <a:pt x="3594" y="161"/>
                  </a:lnTo>
                  <a:lnTo>
                    <a:pt x="3632" y="201"/>
                  </a:lnTo>
                  <a:lnTo>
                    <a:pt x="3670" y="241"/>
                  </a:lnTo>
                  <a:lnTo>
                    <a:pt x="3707" y="281"/>
                  </a:lnTo>
                  <a:lnTo>
                    <a:pt x="3742" y="322"/>
                  </a:lnTo>
                  <a:lnTo>
                    <a:pt x="3757" y="341"/>
                  </a:lnTo>
                  <a:lnTo>
                    <a:pt x="3772" y="359"/>
                  </a:lnTo>
                  <a:lnTo>
                    <a:pt x="3785" y="377"/>
                  </a:lnTo>
                  <a:lnTo>
                    <a:pt x="3796" y="396"/>
                  </a:lnTo>
                  <a:lnTo>
                    <a:pt x="3808" y="414"/>
                  </a:lnTo>
                  <a:lnTo>
                    <a:pt x="3817" y="432"/>
                  </a:lnTo>
                  <a:lnTo>
                    <a:pt x="3825" y="450"/>
                  </a:lnTo>
                  <a:lnTo>
                    <a:pt x="3832" y="468"/>
                  </a:lnTo>
                  <a:lnTo>
                    <a:pt x="3836" y="486"/>
                  </a:lnTo>
                  <a:lnTo>
                    <a:pt x="3841" y="504"/>
                  </a:lnTo>
                  <a:lnTo>
                    <a:pt x="3844" y="522"/>
                  </a:lnTo>
                  <a:lnTo>
                    <a:pt x="3845" y="540"/>
                  </a:lnTo>
                  <a:lnTo>
                    <a:pt x="3847" y="557"/>
                  </a:lnTo>
                  <a:lnTo>
                    <a:pt x="3847" y="576"/>
                  </a:lnTo>
                  <a:lnTo>
                    <a:pt x="3844" y="594"/>
                  </a:lnTo>
                  <a:lnTo>
                    <a:pt x="3841" y="611"/>
                  </a:lnTo>
                  <a:lnTo>
                    <a:pt x="3836" y="632"/>
                  </a:lnTo>
                  <a:lnTo>
                    <a:pt x="3832" y="650"/>
                  </a:lnTo>
                  <a:lnTo>
                    <a:pt x="3825" y="670"/>
                  </a:lnTo>
                  <a:lnTo>
                    <a:pt x="3818" y="688"/>
                  </a:lnTo>
                  <a:lnTo>
                    <a:pt x="3810" y="705"/>
                  </a:lnTo>
                  <a:lnTo>
                    <a:pt x="3801" y="723"/>
                  </a:lnTo>
                  <a:lnTo>
                    <a:pt x="3792" y="739"/>
                  </a:lnTo>
                  <a:lnTo>
                    <a:pt x="3781" y="755"/>
                  </a:lnTo>
                  <a:lnTo>
                    <a:pt x="3770" y="770"/>
                  </a:lnTo>
                  <a:lnTo>
                    <a:pt x="3758" y="785"/>
                  </a:lnTo>
                  <a:lnTo>
                    <a:pt x="3746" y="798"/>
                  </a:lnTo>
                  <a:lnTo>
                    <a:pt x="3733" y="812"/>
                  </a:lnTo>
                  <a:lnTo>
                    <a:pt x="3719" y="825"/>
                  </a:lnTo>
                  <a:lnTo>
                    <a:pt x="3706" y="837"/>
                  </a:lnTo>
                  <a:lnTo>
                    <a:pt x="3691" y="849"/>
                  </a:lnTo>
                  <a:lnTo>
                    <a:pt x="3676" y="859"/>
                  </a:lnTo>
                  <a:lnTo>
                    <a:pt x="3661" y="871"/>
                  </a:lnTo>
                  <a:lnTo>
                    <a:pt x="3645" y="880"/>
                  </a:lnTo>
                  <a:lnTo>
                    <a:pt x="3630" y="890"/>
                  </a:lnTo>
                  <a:lnTo>
                    <a:pt x="3613" y="898"/>
                  </a:lnTo>
                  <a:lnTo>
                    <a:pt x="3597" y="906"/>
                  </a:lnTo>
                  <a:lnTo>
                    <a:pt x="3579" y="914"/>
                  </a:lnTo>
                  <a:lnTo>
                    <a:pt x="3563" y="921"/>
                  </a:lnTo>
                  <a:lnTo>
                    <a:pt x="3546" y="928"/>
                  </a:lnTo>
                  <a:lnTo>
                    <a:pt x="3512" y="939"/>
                  </a:lnTo>
                  <a:lnTo>
                    <a:pt x="3477" y="947"/>
                  </a:lnTo>
                  <a:lnTo>
                    <a:pt x="3443" y="954"/>
                  </a:lnTo>
                  <a:lnTo>
                    <a:pt x="3410" y="959"/>
                  </a:lnTo>
                  <a:lnTo>
                    <a:pt x="3395" y="960"/>
                  </a:lnTo>
                  <a:lnTo>
                    <a:pt x="3380" y="961"/>
                  </a:lnTo>
                  <a:lnTo>
                    <a:pt x="3366" y="961"/>
                  </a:lnTo>
                  <a:lnTo>
                    <a:pt x="3351" y="961"/>
                  </a:lnTo>
                  <a:lnTo>
                    <a:pt x="3319" y="961"/>
                  </a:lnTo>
                  <a:lnTo>
                    <a:pt x="3287" y="958"/>
                  </a:lnTo>
                  <a:lnTo>
                    <a:pt x="3256" y="954"/>
                  </a:lnTo>
                  <a:lnTo>
                    <a:pt x="3225" y="949"/>
                  </a:lnTo>
                  <a:lnTo>
                    <a:pt x="3194" y="943"/>
                  </a:lnTo>
                  <a:lnTo>
                    <a:pt x="3163" y="935"/>
                  </a:lnTo>
                  <a:lnTo>
                    <a:pt x="3133" y="926"/>
                  </a:lnTo>
                  <a:lnTo>
                    <a:pt x="3103" y="916"/>
                  </a:lnTo>
                  <a:lnTo>
                    <a:pt x="3075" y="905"/>
                  </a:lnTo>
                  <a:lnTo>
                    <a:pt x="3046" y="893"/>
                  </a:lnTo>
                  <a:lnTo>
                    <a:pt x="3017" y="882"/>
                  </a:lnTo>
                  <a:lnTo>
                    <a:pt x="2989" y="869"/>
                  </a:lnTo>
                  <a:lnTo>
                    <a:pt x="2934" y="842"/>
                  </a:lnTo>
                  <a:lnTo>
                    <a:pt x="2878" y="814"/>
                  </a:lnTo>
                  <a:lnTo>
                    <a:pt x="2842" y="795"/>
                  </a:lnTo>
                  <a:lnTo>
                    <a:pt x="2805" y="774"/>
                  </a:lnTo>
                  <a:lnTo>
                    <a:pt x="2769" y="755"/>
                  </a:lnTo>
                  <a:lnTo>
                    <a:pt x="2734" y="734"/>
                  </a:lnTo>
                  <a:lnTo>
                    <a:pt x="2708" y="719"/>
                  </a:lnTo>
                  <a:lnTo>
                    <a:pt x="2681" y="704"/>
                  </a:lnTo>
                  <a:lnTo>
                    <a:pt x="2655" y="689"/>
                  </a:lnTo>
                  <a:lnTo>
                    <a:pt x="2627" y="674"/>
                  </a:lnTo>
                  <a:lnTo>
                    <a:pt x="2601" y="659"/>
                  </a:lnTo>
                  <a:lnTo>
                    <a:pt x="2573" y="646"/>
                  </a:lnTo>
                  <a:lnTo>
                    <a:pt x="2546" y="632"/>
                  </a:lnTo>
                  <a:lnTo>
                    <a:pt x="2518" y="619"/>
                  </a:lnTo>
                  <a:lnTo>
                    <a:pt x="2500" y="610"/>
                  </a:lnTo>
                  <a:lnTo>
                    <a:pt x="2480" y="602"/>
                  </a:lnTo>
                  <a:lnTo>
                    <a:pt x="2462" y="595"/>
                  </a:lnTo>
                  <a:lnTo>
                    <a:pt x="2444" y="590"/>
                  </a:lnTo>
                  <a:lnTo>
                    <a:pt x="2426" y="584"/>
                  </a:lnTo>
                  <a:lnTo>
                    <a:pt x="2408" y="579"/>
                  </a:lnTo>
                  <a:lnTo>
                    <a:pt x="2391" y="576"/>
                  </a:lnTo>
                  <a:lnTo>
                    <a:pt x="2374" y="573"/>
                  </a:lnTo>
                  <a:lnTo>
                    <a:pt x="2357" y="571"/>
                  </a:lnTo>
                  <a:lnTo>
                    <a:pt x="2339" y="569"/>
                  </a:lnTo>
                  <a:lnTo>
                    <a:pt x="2322" y="569"/>
                  </a:lnTo>
                  <a:lnTo>
                    <a:pt x="2306" y="569"/>
                  </a:lnTo>
                  <a:lnTo>
                    <a:pt x="2289" y="569"/>
                  </a:lnTo>
                  <a:lnTo>
                    <a:pt x="2272" y="571"/>
                  </a:lnTo>
                  <a:lnTo>
                    <a:pt x="2254" y="573"/>
                  </a:lnTo>
                  <a:lnTo>
                    <a:pt x="2238" y="576"/>
                  </a:lnTo>
                  <a:lnTo>
                    <a:pt x="2219" y="580"/>
                  </a:lnTo>
                  <a:lnTo>
                    <a:pt x="2200" y="585"/>
                  </a:lnTo>
                  <a:lnTo>
                    <a:pt x="2181" y="591"/>
                  </a:lnTo>
                  <a:lnTo>
                    <a:pt x="2163" y="596"/>
                  </a:lnTo>
                  <a:lnTo>
                    <a:pt x="2127" y="609"/>
                  </a:lnTo>
                  <a:lnTo>
                    <a:pt x="2092" y="623"/>
                  </a:lnTo>
                  <a:lnTo>
                    <a:pt x="2057" y="639"/>
                  </a:lnTo>
                  <a:lnTo>
                    <a:pt x="2024" y="655"/>
                  </a:lnTo>
                  <a:lnTo>
                    <a:pt x="1989" y="672"/>
                  </a:lnTo>
                  <a:lnTo>
                    <a:pt x="1956" y="689"/>
                  </a:lnTo>
                  <a:lnTo>
                    <a:pt x="1937" y="701"/>
                  </a:lnTo>
                  <a:lnTo>
                    <a:pt x="1916" y="711"/>
                  </a:lnTo>
                  <a:lnTo>
                    <a:pt x="1895" y="721"/>
                  </a:lnTo>
                  <a:lnTo>
                    <a:pt x="1876" y="732"/>
                  </a:lnTo>
                  <a:lnTo>
                    <a:pt x="1846" y="746"/>
                  </a:lnTo>
                  <a:lnTo>
                    <a:pt x="1815" y="758"/>
                  </a:lnTo>
                  <a:lnTo>
                    <a:pt x="1785" y="770"/>
                  </a:lnTo>
                  <a:lnTo>
                    <a:pt x="1754" y="781"/>
                  </a:lnTo>
                  <a:lnTo>
                    <a:pt x="1722" y="790"/>
                  </a:lnTo>
                  <a:lnTo>
                    <a:pt x="1690" y="799"/>
                  </a:lnTo>
                  <a:lnTo>
                    <a:pt x="1658" y="806"/>
                  </a:lnTo>
                  <a:lnTo>
                    <a:pt x="1626" y="813"/>
                  </a:lnTo>
                  <a:lnTo>
                    <a:pt x="1594" y="818"/>
                  </a:lnTo>
                  <a:lnTo>
                    <a:pt x="1560" y="822"/>
                  </a:lnTo>
                  <a:lnTo>
                    <a:pt x="1526" y="826"/>
                  </a:lnTo>
                  <a:lnTo>
                    <a:pt x="1493" y="828"/>
                  </a:lnTo>
                  <a:lnTo>
                    <a:pt x="1458" y="829"/>
                  </a:lnTo>
                  <a:lnTo>
                    <a:pt x="1424" y="828"/>
                  </a:lnTo>
                  <a:lnTo>
                    <a:pt x="1389" y="827"/>
                  </a:lnTo>
                  <a:lnTo>
                    <a:pt x="1354" y="825"/>
                  </a:lnTo>
                  <a:lnTo>
                    <a:pt x="1324" y="822"/>
                  </a:lnTo>
                  <a:lnTo>
                    <a:pt x="1294" y="819"/>
                  </a:lnTo>
                  <a:lnTo>
                    <a:pt x="1264" y="815"/>
                  </a:lnTo>
                  <a:lnTo>
                    <a:pt x="1235" y="812"/>
                  </a:lnTo>
                  <a:lnTo>
                    <a:pt x="1205" y="809"/>
                  </a:lnTo>
                  <a:lnTo>
                    <a:pt x="1175" y="805"/>
                  </a:lnTo>
                  <a:lnTo>
                    <a:pt x="1146" y="801"/>
                  </a:lnTo>
                  <a:lnTo>
                    <a:pt x="1116" y="796"/>
                  </a:lnTo>
                  <a:lnTo>
                    <a:pt x="1091" y="793"/>
                  </a:lnTo>
                  <a:lnTo>
                    <a:pt x="1065" y="789"/>
                  </a:lnTo>
                  <a:lnTo>
                    <a:pt x="1040" y="786"/>
                  </a:lnTo>
                  <a:lnTo>
                    <a:pt x="1013" y="782"/>
                  </a:lnTo>
                  <a:lnTo>
                    <a:pt x="987" y="779"/>
                  </a:lnTo>
                  <a:lnTo>
                    <a:pt x="962" y="776"/>
                  </a:lnTo>
                  <a:lnTo>
                    <a:pt x="935" y="773"/>
                  </a:lnTo>
                  <a:lnTo>
                    <a:pt x="909" y="771"/>
                  </a:lnTo>
                  <a:lnTo>
                    <a:pt x="874" y="767"/>
                  </a:lnTo>
                  <a:lnTo>
                    <a:pt x="840" y="765"/>
                  </a:lnTo>
                  <a:lnTo>
                    <a:pt x="806" y="762"/>
                  </a:lnTo>
                  <a:lnTo>
                    <a:pt x="771" y="759"/>
                  </a:lnTo>
                  <a:lnTo>
                    <a:pt x="738" y="757"/>
                  </a:lnTo>
                  <a:lnTo>
                    <a:pt x="703" y="755"/>
                  </a:lnTo>
                  <a:lnTo>
                    <a:pt x="669" y="752"/>
                  </a:lnTo>
                  <a:lnTo>
                    <a:pt x="635" y="750"/>
                  </a:lnTo>
                  <a:lnTo>
                    <a:pt x="603" y="748"/>
                  </a:lnTo>
                  <a:lnTo>
                    <a:pt x="569" y="747"/>
                  </a:lnTo>
                  <a:lnTo>
                    <a:pt x="536" y="744"/>
                  </a:lnTo>
                  <a:lnTo>
                    <a:pt x="503" y="742"/>
                  </a:lnTo>
                  <a:lnTo>
                    <a:pt x="469" y="739"/>
                  </a:lnTo>
                  <a:lnTo>
                    <a:pt x="436" y="736"/>
                  </a:lnTo>
                  <a:lnTo>
                    <a:pt x="403" y="734"/>
                  </a:lnTo>
                  <a:lnTo>
                    <a:pt x="371" y="731"/>
                  </a:lnTo>
                  <a:lnTo>
                    <a:pt x="354" y="729"/>
                  </a:lnTo>
                  <a:lnTo>
                    <a:pt x="339" y="727"/>
                  </a:lnTo>
                  <a:lnTo>
                    <a:pt x="323" y="724"/>
                  </a:lnTo>
                  <a:lnTo>
                    <a:pt x="307" y="720"/>
                  </a:lnTo>
                  <a:lnTo>
                    <a:pt x="276" y="711"/>
                  </a:lnTo>
                  <a:lnTo>
                    <a:pt x="246" y="701"/>
                  </a:lnTo>
                  <a:lnTo>
                    <a:pt x="217" y="688"/>
                  </a:lnTo>
                  <a:lnTo>
                    <a:pt x="190" y="673"/>
                  </a:lnTo>
                  <a:lnTo>
                    <a:pt x="163" y="657"/>
                  </a:lnTo>
                  <a:lnTo>
                    <a:pt x="139" y="639"/>
                  </a:lnTo>
                  <a:lnTo>
                    <a:pt x="115" y="619"/>
                  </a:lnTo>
                  <a:lnTo>
                    <a:pt x="94" y="599"/>
                  </a:lnTo>
                  <a:lnTo>
                    <a:pt x="84" y="588"/>
                  </a:lnTo>
                  <a:lnTo>
                    <a:pt x="75" y="577"/>
                  </a:lnTo>
                  <a:lnTo>
                    <a:pt x="66" y="565"/>
                  </a:lnTo>
                  <a:lnTo>
                    <a:pt x="58" y="554"/>
                  </a:lnTo>
                  <a:lnTo>
                    <a:pt x="50" y="541"/>
                  </a:lnTo>
                  <a:lnTo>
                    <a:pt x="43" y="529"/>
                  </a:lnTo>
                  <a:lnTo>
                    <a:pt x="36" y="517"/>
                  </a:lnTo>
                  <a:lnTo>
                    <a:pt x="30" y="505"/>
                  </a:lnTo>
                  <a:lnTo>
                    <a:pt x="24" y="491"/>
                  </a:lnTo>
                  <a:lnTo>
                    <a:pt x="20" y="478"/>
                  </a:lnTo>
                  <a:lnTo>
                    <a:pt x="16" y="465"/>
                  </a:lnTo>
                  <a:lnTo>
                    <a:pt x="13" y="452"/>
                  </a:lnTo>
                  <a:lnTo>
                    <a:pt x="7" y="419"/>
                  </a:lnTo>
                  <a:lnTo>
                    <a:pt x="3" y="385"/>
                  </a:lnTo>
                  <a:lnTo>
                    <a:pt x="0" y="350"/>
                  </a:lnTo>
                  <a:lnTo>
                    <a:pt x="0" y="314"/>
                  </a:lnTo>
                  <a:lnTo>
                    <a:pt x="3" y="278"/>
                  </a:lnTo>
                  <a:lnTo>
                    <a:pt x="7" y="240"/>
                  </a:lnTo>
                  <a:lnTo>
                    <a:pt x="13" y="201"/>
                  </a:lnTo>
                  <a:lnTo>
                    <a:pt x="21" y="159"/>
                  </a:lnTo>
                  <a:lnTo>
                    <a:pt x="31" y="118"/>
                  </a:lnTo>
                  <a:lnTo>
                    <a:pt x="43" y="78"/>
                  </a:lnTo>
                  <a:lnTo>
                    <a:pt x="55" y="39"/>
                  </a:lnTo>
                  <a:lnTo>
                    <a:pt x="69" y="0"/>
                  </a:lnTo>
                  <a:lnTo>
                    <a:pt x="112" y="0"/>
                  </a:lnTo>
                  <a:lnTo>
                    <a:pt x="96" y="41"/>
                  </a:lnTo>
                  <a:lnTo>
                    <a:pt x="82" y="83"/>
                  </a:lnTo>
                  <a:lnTo>
                    <a:pt x="70" y="125"/>
                  </a:lnTo>
                  <a:lnTo>
                    <a:pt x="60" y="167"/>
                  </a:lnTo>
                  <a:lnTo>
                    <a:pt x="52" y="206"/>
                  </a:lnTo>
                  <a:lnTo>
                    <a:pt x="46" y="244"/>
                  </a:lnTo>
                  <a:lnTo>
                    <a:pt x="42" y="280"/>
                  </a:lnTo>
                  <a:lnTo>
                    <a:pt x="40" y="314"/>
                  </a:lnTo>
                  <a:lnTo>
                    <a:pt x="40" y="349"/>
                  </a:lnTo>
                  <a:lnTo>
                    <a:pt x="42" y="381"/>
                  </a:lnTo>
                  <a:lnTo>
                    <a:pt x="45" y="412"/>
                  </a:lnTo>
                  <a:lnTo>
                    <a:pt x="51" y="443"/>
                  </a:lnTo>
                  <a:lnTo>
                    <a:pt x="54" y="455"/>
                  </a:lnTo>
                  <a:lnTo>
                    <a:pt x="58" y="467"/>
                  </a:lnTo>
                  <a:lnTo>
                    <a:pt x="62" y="478"/>
                  </a:lnTo>
                  <a:lnTo>
                    <a:pt x="67" y="490"/>
                  </a:lnTo>
                  <a:lnTo>
                    <a:pt x="73" y="501"/>
                  </a:lnTo>
                  <a:lnTo>
                    <a:pt x="78" y="513"/>
                  </a:lnTo>
                  <a:lnTo>
                    <a:pt x="84" y="523"/>
                  </a:lnTo>
                  <a:lnTo>
                    <a:pt x="91" y="533"/>
                  </a:lnTo>
                  <a:lnTo>
                    <a:pt x="107" y="554"/>
                  </a:lnTo>
                  <a:lnTo>
                    <a:pt x="124" y="573"/>
                  </a:lnTo>
                  <a:lnTo>
                    <a:pt x="144" y="593"/>
                  </a:lnTo>
                  <a:lnTo>
                    <a:pt x="164" y="610"/>
                  </a:lnTo>
                  <a:lnTo>
                    <a:pt x="187" y="626"/>
                  </a:lnTo>
                  <a:lnTo>
                    <a:pt x="210" y="640"/>
                  </a:lnTo>
                  <a:lnTo>
                    <a:pt x="235" y="654"/>
                  </a:lnTo>
                  <a:lnTo>
                    <a:pt x="262" y="665"/>
                  </a:lnTo>
                  <a:lnTo>
                    <a:pt x="288" y="674"/>
                  </a:lnTo>
                  <a:lnTo>
                    <a:pt x="317" y="682"/>
                  </a:lnTo>
                  <a:lnTo>
                    <a:pt x="344" y="688"/>
                  </a:lnTo>
                  <a:lnTo>
                    <a:pt x="374" y="692"/>
                  </a:lnTo>
                  <a:lnTo>
                    <a:pt x="406" y="695"/>
                  </a:lnTo>
                  <a:lnTo>
                    <a:pt x="440" y="697"/>
                  </a:lnTo>
                  <a:lnTo>
                    <a:pt x="473" y="700"/>
                  </a:lnTo>
                  <a:lnTo>
                    <a:pt x="506" y="702"/>
                  </a:lnTo>
                  <a:lnTo>
                    <a:pt x="539" y="704"/>
                  </a:lnTo>
                  <a:lnTo>
                    <a:pt x="573" y="707"/>
                  </a:lnTo>
                  <a:lnTo>
                    <a:pt x="605" y="709"/>
                  </a:lnTo>
                  <a:lnTo>
                    <a:pt x="638" y="711"/>
                  </a:lnTo>
                  <a:lnTo>
                    <a:pt x="671" y="713"/>
                  </a:lnTo>
                  <a:lnTo>
                    <a:pt x="706" y="716"/>
                  </a:lnTo>
                  <a:lnTo>
                    <a:pt x="740" y="718"/>
                  </a:lnTo>
                  <a:lnTo>
                    <a:pt x="775" y="720"/>
                  </a:lnTo>
                  <a:lnTo>
                    <a:pt x="809" y="723"/>
                  </a:lnTo>
                  <a:lnTo>
                    <a:pt x="843" y="725"/>
                  </a:lnTo>
                  <a:lnTo>
                    <a:pt x="878" y="728"/>
                  </a:lnTo>
                  <a:lnTo>
                    <a:pt x="912" y="732"/>
                  </a:lnTo>
                  <a:lnTo>
                    <a:pt x="939" y="734"/>
                  </a:lnTo>
                  <a:lnTo>
                    <a:pt x="965" y="737"/>
                  </a:lnTo>
                  <a:lnTo>
                    <a:pt x="991" y="740"/>
                  </a:lnTo>
                  <a:lnTo>
                    <a:pt x="1018" y="743"/>
                  </a:lnTo>
                  <a:lnTo>
                    <a:pt x="1044" y="747"/>
                  </a:lnTo>
                  <a:lnTo>
                    <a:pt x="1071" y="750"/>
                  </a:lnTo>
                  <a:lnTo>
                    <a:pt x="1097" y="754"/>
                  </a:lnTo>
                  <a:lnTo>
                    <a:pt x="1122" y="757"/>
                  </a:lnTo>
                  <a:lnTo>
                    <a:pt x="1151" y="762"/>
                  </a:lnTo>
                  <a:lnTo>
                    <a:pt x="1181" y="765"/>
                  </a:lnTo>
                  <a:lnTo>
                    <a:pt x="1209" y="770"/>
                  </a:lnTo>
                  <a:lnTo>
                    <a:pt x="1239" y="773"/>
                  </a:lnTo>
                  <a:lnTo>
                    <a:pt x="1269" y="776"/>
                  </a:lnTo>
                  <a:lnTo>
                    <a:pt x="1298" y="780"/>
                  </a:lnTo>
                  <a:lnTo>
                    <a:pt x="1328" y="783"/>
                  </a:lnTo>
                  <a:lnTo>
                    <a:pt x="1357" y="786"/>
                  </a:lnTo>
                  <a:lnTo>
                    <a:pt x="1392" y="788"/>
                  </a:lnTo>
                  <a:lnTo>
                    <a:pt x="1425" y="789"/>
                  </a:lnTo>
                  <a:lnTo>
                    <a:pt x="1458" y="789"/>
                  </a:lnTo>
                  <a:lnTo>
                    <a:pt x="1492" y="789"/>
                  </a:lnTo>
                  <a:lnTo>
                    <a:pt x="1524" y="787"/>
                  </a:lnTo>
                  <a:lnTo>
                    <a:pt x="1556" y="783"/>
                  </a:lnTo>
                  <a:lnTo>
                    <a:pt x="1588" y="780"/>
                  </a:lnTo>
                  <a:lnTo>
                    <a:pt x="1619" y="774"/>
                  </a:lnTo>
                  <a:lnTo>
                    <a:pt x="1650" y="768"/>
                  </a:lnTo>
                  <a:lnTo>
                    <a:pt x="1681" y="762"/>
                  </a:lnTo>
                  <a:lnTo>
                    <a:pt x="1711" y="754"/>
                  </a:lnTo>
                  <a:lnTo>
                    <a:pt x="1740" y="744"/>
                  </a:lnTo>
                  <a:lnTo>
                    <a:pt x="1770" y="734"/>
                  </a:lnTo>
                  <a:lnTo>
                    <a:pt x="1800" y="723"/>
                  </a:lnTo>
                  <a:lnTo>
                    <a:pt x="1829" y="710"/>
                  </a:lnTo>
                  <a:lnTo>
                    <a:pt x="1859" y="696"/>
                  </a:lnTo>
                  <a:lnTo>
                    <a:pt x="1878" y="686"/>
                  </a:lnTo>
                  <a:lnTo>
                    <a:pt x="1899" y="676"/>
                  </a:lnTo>
                  <a:lnTo>
                    <a:pt x="1918" y="665"/>
                  </a:lnTo>
                  <a:lnTo>
                    <a:pt x="1939" y="655"/>
                  </a:lnTo>
                  <a:lnTo>
                    <a:pt x="1972" y="637"/>
                  </a:lnTo>
                  <a:lnTo>
                    <a:pt x="2007" y="619"/>
                  </a:lnTo>
                  <a:lnTo>
                    <a:pt x="2042" y="602"/>
                  </a:lnTo>
                  <a:lnTo>
                    <a:pt x="2078" y="586"/>
                  </a:lnTo>
                  <a:lnTo>
                    <a:pt x="2114" y="571"/>
                  </a:lnTo>
                  <a:lnTo>
                    <a:pt x="2152" y="559"/>
                  </a:lnTo>
                  <a:lnTo>
                    <a:pt x="2171" y="552"/>
                  </a:lnTo>
                  <a:lnTo>
                    <a:pt x="2190" y="547"/>
                  </a:lnTo>
                  <a:lnTo>
                    <a:pt x="2210" y="541"/>
                  </a:lnTo>
                  <a:lnTo>
                    <a:pt x="2230" y="538"/>
                  </a:lnTo>
                  <a:lnTo>
                    <a:pt x="2252" y="533"/>
                  </a:lnTo>
                  <a:lnTo>
                    <a:pt x="2273" y="531"/>
                  </a:lnTo>
                  <a:lnTo>
                    <a:pt x="2295" y="530"/>
                  </a:lnTo>
                  <a:lnTo>
                    <a:pt x="2315" y="52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6" name="Freeform 49">
              <a:extLst>
                <a:ext uri="{FF2B5EF4-FFF2-40B4-BE49-F238E27FC236}">
                  <a16:creationId xmlns:a16="http://schemas.microsoft.com/office/drawing/2014/main" id="{A33F8A88-8C6C-4819-8ED9-55440DED18AF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4132586" y="2"/>
              <a:ext cx="902613" cy="204716"/>
            </a:xfrm>
            <a:custGeom>
              <a:avLst/>
              <a:gdLst>
                <a:gd name="T0" fmla="*/ 115 w 1360"/>
                <a:gd name="T1" fmla="*/ 31 h 306"/>
                <a:gd name="T2" fmla="*/ 209 w 1360"/>
                <a:gd name="T3" fmla="*/ 88 h 306"/>
                <a:gd name="T4" fmla="*/ 308 w 1360"/>
                <a:gd name="T5" fmla="*/ 142 h 306"/>
                <a:gd name="T6" fmla="*/ 409 w 1360"/>
                <a:gd name="T7" fmla="*/ 192 h 306"/>
                <a:gd name="T8" fmla="*/ 495 w 1360"/>
                <a:gd name="T9" fmla="*/ 229 h 306"/>
                <a:gd name="T10" fmla="*/ 564 w 1360"/>
                <a:gd name="T11" fmla="*/ 250 h 306"/>
                <a:gd name="T12" fmla="*/ 632 w 1360"/>
                <a:gd name="T13" fmla="*/ 263 h 306"/>
                <a:gd name="T14" fmla="*/ 701 w 1360"/>
                <a:gd name="T15" fmla="*/ 267 h 306"/>
                <a:gd name="T16" fmla="*/ 770 w 1360"/>
                <a:gd name="T17" fmla="*/ 262 h 306"/>
                <a:gd name="T18" fmla="*/ 840 w 1360"/>
                <a:gd name="T19" fmla="*/ 248 h 306"/>
                <a:gd name="T20" fmla="*/ 911 w 1360"/>
                <a:gd name="T21" fmla="*/ 225 h 306"/>
                <a:gd name="T22" fmla="*/ 983 w 1360"/>
                <a:gd name="T23" fmla="*/ 193 h 306"/>
                <a:gd name="T24" fmla="*/ 1057 w 1360"/>
                <a:gd name="T25" fmla="*/ 154 h 306"/>
                <a:gd name="T26" fmla="*/ 1127 w 1360"/>
                <a:gd name="T27" fmla="*/ 112 h 306"/>
                <a:gd name="T28" fmla="*/ 1196 w 1360"/>
                <a:gd name="T29" fmla="*/ 69 h 306"/>
                <a:gd name="T30" fmla="*/ 1262 w 1360"/>
                <a:gd name="T31" fmla="*/ 23 h 306"/>
                <a:gd name="T32" fmla="*/ 1360 w 1360"/>
                <a:gd name="T33" fmla="*/ 0 h 306"/>
                <a:gd name="T34" fmla="*/ 1284 w 1360"/>
                <a:gd name="T35" fmla="*/ 56 h 306"/>
                <a:gd name="T36" fmla="*/ 1206 w 1360"/>
                <a:gd name="T37" fmla="*/ 109 h 306"/>
                <a:gd name="T38" fmla="*/ 1123 w 1360"/>
                <a:gd name="T39" fmla="*/ 159 h 306"/>
                <a:gd name="T40" fmla="*/ 1040 w 1360"/>
                <a:gd name="T41" fmla="*/ 209 h 306"/>
                <a:gd name="T42" fmla="*/ 995 w 1360"/>
                <a:gd name="T43" fmla="*/ 232 h 306"/>
                <a:gd name="T44" fmla="*/ 951 w 1360"/>
                <a:gd name="T45" fmla="*/ 251 h 306"/>
                <a:gd name="T46" fmla="*/ 908 w 1360"/>
                <a:gd name="T47" fmla="*/ 268 h 306"/>
                <a:gd name="T48" fmla="*/ 865 w 1360"/>
                <a:gd name="T49" fmla="*/ 282 h 306"/>
                <a:gd name="T50" fmla="*/ 823 w 1360"/>
                <a:gd name="T51" fmla="*/ 292 h 306"/>
                <a:gd name="T52" fmla="*/ 780 w 1360"/>
                <a:gd name="T53" fmla="*/ 301 h 306"/>
                <a:gd name="T54" fmla="*/ 738 w 1360"/>
                <a:gd name="T55" fmla="*/ 305 h 306"/>
                <a:gd name="T56" fmla="*/ 697 w 1360"/>
                <a:gd name="T57" fmla="*/ 306 h 306"/>
                <a:gd name="T58" fmla="*/ 634 w 1360"/>
                <a:gd name="T59" fmla="*/ 303 h 306"/>
                <a:gd name="T60" fmla="*/ 570 w 1360"/>
                <a:gd name="T61" fmla="*/ 292 h 306"/>
                <a:gd name="T62" fmla="*/ 507 w 1360"/>
                <a:gd name="T63" fmla="*/ 275 h 306"/>
                <a:gd name="T64" fmla="*/ 444 w 1360"/>
                <a:gd name="T65" fmla="*/ 251 h 306"/>
                <a:gd name="T66" fmla="*/ 327 w 1360"/>
                <a:gd name="T67" fmla="*/ 197 h 306"/>
                <a:gd name="T68" fmla="*/ 214 w 1360"/>
                <a:gd name="T69" fmla="*/ 136 h 306"/>
                <a:gd name="T70" fmla="*/ 105 w 1360"/>
                <a:gd name="T71" fmla="*/ 71 h 306"/>
                <a:gd name="T72" fmla="*/ 0 w 1360"/>
                <a:gd name="T7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360" h="306">
                  <a:moveTo>
                    <a:pt x="69" y="0"/>
                  </a:moveTo>
                  <a:lnTo>
                    <a:pt x="115" y="31"/>
                  </a:lnTo>
                  <a:lnTo>
                    <a:pt x="162" y="60"/>
                  </a:lnTo>
                  <a:lnTo>
                    <a:pt x="209" y="88"/>
                  </a:lnTo>
                  <a:lnTo>
                    <a:pt x="258" y="116"/>
                  </a:lnTo>
                  <a:lnTo>
                    <a:pt x="308" y="142"/>
                  </a:lnTo>
                  <a:lnTo>
                    <a:pt x="357" y="167"/>
                  </a:lnTo>
                  <a:lnTo>
                    <a:pt x="409" y="192"/>
                  </a:lnTo>
                  <a:lnTo>
                    <a:pt x="460" y="216"/>
                  </a:lnTo>
                  <a:lnTo>
                    <a:pt x="495" y="229"/>
                  </a:lnTo>
                  <a:lnTo>
                    <a:pt x="529" y="241"/>
                  </a:lnTo>
                  <a:lnTo>
                    <a:pt x="564" y="250"/>
                  </a:lnTo>
                  <a:lnTo>
                    <a:pt x="598" y="258"/>
                  </a:lnTo>
                  <a:lnTo>
                    <a:pt x="632" y="263"/>
                  </a:lnTo>
                  <a:lnTo>
                    <a:pt x="667" y="266"/>
                  </a:lnTo>
                  <a:lnTo>
                    <a:pt x="701" y="267"/>
                  </a:lnTo>
                  <a:lnTo>
                    <a:pt x="736" y="265"/>
                  </a:lnTo>
                  <a:lnTo>
                    <a:pt x="770" y="262"/>
                  </a:lnTo>
                  <a:lnTo>
                    <a:pt x="806" y="256"/>
                  </a:lnTo>
                  <a:lnTo>
                    <a:pt x="840" y="248"/>
                  </a:lnTo>
                  <a:lnTo>
                    <a:pt x="876" y="237"/>
                  </a:lnTo>
                  <a:lnTo>
                    <a:pt x="911" y="225"/>
                  </a:lnTo>
                  <a:lnTo>
                    <a:pt x="948" y="210"/>
                  </a:lnTo>
                  <a:lnTo>
                    <a:pt x="983" y="193"/>
                  </a:lnTo>
                  <a:lnTo>
                    <a:pt x="1020" y="173"/>
                  </a:lnTo>
                  <a:lnTo>
                    <a:pt x="1057" y="154"/>
                  </a:lnTo>
                  <a:lnTo>
                    <a:pt x="1092" y="133"/>
                  </a:lnTo>
                  <a:lnTo>
                    <a:pt x="1127" y="112"/>
                  </a:lnTo>
                  <a:lnTo>
                    <a:pt x="1161" y="91"/>
                  </a:lnTo>
                  <a:lnTo>
                    <a:pt x="1196" y="69"/>
                  </a:lnTo>
                  <a:lnTo>
                    <a:pt x="1229" y="46"/>
                  </a:lnTo>
                  <a:lnTo>
                    <a:pt x="1262" y="23"/>
                  </a:lnTo>
                  <a:lnTo>
                    <a:pt x="1294" y="0"/>
                  </a:lnTo>
                  <a:lnTo>
                    <a:pt x="1360" y="0"/>
                  </a:lnTo>
                  <a:lnTo>
                    <a:pt x="1323" y="29"/>
                  </a:lnTo>
                  <a:lnTo>
                    <a:pt x="1284" y="56"/>
                  </a:lnTo>
                  <a:lnTo>
                    <a:pt x="1245" y="83"/>
                  </a:lnTo>
                  <a:lnTo>
                    <a:pt x="1206" y="109"/>
                  </a:lnTo>
                  <a:lnTo>
                    <a:pt x="1165" y="134"/>
                  </a:lnTo>
                  <a:lnTo>
                    <a:pt x="1123" y="159"/>
                  </a:lnTo>
                  <a:lnTo>
                    <a:pt x="1082" y="185"/>
                  </a:lnTo>
                  <a:lnTo>
                    <a:pt x="1040" y="209"/>
                  </a:lnTo>
                  <a:lnTo>
                    <a:pt x="1018" y="220"/>
                  </a:lnTo>
                  <a:lnTo>
                    <a:pt x="995" y="232"/>
                  </a:lnTo>
                  <a:lnTo>
                    <a:pt x="973" y="242"/>
                  </a:lnTo>
                  <a:lnTo>
                    <a:pt x="951" y="251"/>
                  </a:lnTo>
                  <a:lnTo>
                    <a:pt x="929" y="260"/>
                  </a:lnTo>
                  <a:lnTo>
                    <a:pt x="908" y="268"/>
                  </a:lnTo>
                  <a:lnTo>
                    <a:pt x="886" y="275"/>
                  </a:lnTo>
                  <a:lnTo>
                    <a:pt x="865" y="282"/>
                  </a:lnTo>
                  <a:lnTo>
                    <a:pt x="843" y="288"/>
                  </a:lnTo>
                  <a:lnTo>
                    <a:pt x="823" y="292"/>
                  </a:lnTo>
                  <a:lnTo>
                    <a:pt x="801" y="297"/>
                  </a:lnTo>
                  <a:lnTo>
                    <a:pt x="780" y="301"/>
                  </a:lnTo>
                  <a:lnTo>
                    <a:pt x="759" y="303"/>
                  </a:lnTo>
                  <a:lnTo>
                    <a:pt x="738" y="305"/>
                  </a:lnTo>
                  <a:lnTo>
                    <a:pt x="717" y="306"/>
                  </a:lnTo>
                  <a:lnTo>
                    <a:pt x="697" y="306"/>
                  </a:lnTo>
                  <a:lnTo>
                    <a:pt x="664" y="305"/>
                  </a:lnTo>
                  <a:lnTo>
                    <a:pt x="634" y="303"/>
                  </a:lnTo>
                  <a:lnTo>
                    <a:pt x="603" y="298"/>
                  </a:lnTo>
                  <a:lnTo>
                    <a:pt x="570" y="292"/>
                  </a:lnTo>
                  <a:lnTo>
                    <a:pt x="539" y="284"/>
                  </a:lnTo>
                  <a:lnTo>
                    <a:pt x="507" y="275"/>
                  </a:lnTo>
                  <a:lnTo>
                    <a:pt x="476" y="264"/>
                  </a:lnTo>
                  <a:lnTo>
                    <a:pt x="444" y="251"/>
                  </a:lnTo>
                  <a:lnTo>
                    <a:pt x="386" y="225"/>
                  </a:lnTo>
                  <a:lnTo>
                    <a:pt x="327" y="197"/>
                  </a:lnTo>
                  <a:lnTo>
                    <a:pt x="270" y="167"/>
                  </a:lnTo>
                  <a:lnTo>
                    <a:pt x="214" y="136"/>
                  </a:lnTo>
                  <a:lnTo>
                    <a:pt x="159" y="104"/>
                  </a:lnTo>
                  <a:lnTo>
                    <a:pt x="105" y="71"/>
                  </a:lnTo>
                  <a:lnTo>
                    <a:pt x="52" y="37"/>
                  </a:lnTo>
                  <a:lnTo>
                    <a:pt x="0" y="0"/>
                  </a:lnTo>
                  <a:lnTo>
                    <a:pt x="6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7" name="Freeform 50">
              <a:extLst>
                <a:ext uri="{FF2B5EF4-FFF2-40B4-BE49-F238E27FC236}">
                  <a16:creationId xmlns:a16="http://schemas.microsoft.com/office/drawing/2014/main" id="{4228345B-F83A-4F75-8916-C564E4A08B3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2"/>
              <a:ext cx="3456915" cy="1279478"/>
            </a:xfrm>
            <a:custGeom>
              <a:avLst/>
              <a:gdLst>
                <a:gd name="T0" fmla="*/ 1619 w 5198"/>
                <a:gd name="T1" fmla="*/ 1203 h 1925"/>
                <a:gd name="T2" fmla="*/ 1840 w 5198"/>
                <a:gd name="T3" fmla="*/ 1318 h 1925"/>
                <a:gd name="T4" fmla="*/ 1986 w 5198"/>
                <a:gd name="T5" fmla="*/ 1513 h 1925"/>
                <a:gd name="T6" fmla="*/ 2100 w 5198"/>
                <a:gd name="T7" fmla="*/ 1711 h 1925"/>
                <a:gd name="T8" fmla="*/ 2225 w 5198"/>
                <a:gd name="T9" fmla="*/ 1813 h 1925"/>
                <a:gd name="T10" fmla="*/ 2384 w 5198"/>
                <a:gd name="T11" fmla="*/ 1845 h 1925"/>
                <a:gd name="T12" fmla="*/ 2544 w 5198"/>
                <a:gd name="T13" fmla="*/ 1817 h 1925"/>
                <a:gd name="T14" fmla="*/ 2729 w 5198"/>
                <a:gd name="T15" fmla="*/ 1716 h 1925"/>
                <a:gd name="T16" fmla="*/ 2914 w 5198"/>
                <a:gd name="T17" fmla="*/ 1538 h 1925"/>
                <a:gd name="T18" fmla="*/ 3105 w 5198"/>
                <a:gd name="T19" fmla="*/ 1343 h 1925"/>
                <a:gd name="T20" fmla="*/ 3246 w 5198"/>
                <a:gd name="T21" fmla="*/ 1272 h 1925"/>
                <a:gd name="T22" fmla="*/ 3406 w 5198"/>
                <a:gd name="T23" fmla="*/ 1257 h 1925"/>
                <a:gd name="T24" fmla="*/ 3733 w 5198"/>
                <a:gd name="T25" fmla="*/ 1363 h 1925"/>
                <a:gd name="T26" fmla="*/ 3986 w 5198"/>
                <a:gd name="T27" fmla="*/ 1461 h 1925"/>
                <a:gd name="T28" fmla="*/ 4311 w 5198"/>
                <a:gd name="T29" fmla="*/ 1468 h 1925"/>
                <a:gd name="T30" fmla="*/ 4639 w 5198"/>
                <a:gd name="T31" fmla="*/ 1282 h 1925"/>
                <a:gd name="T32" fmla="*/ 4944 w 5198"/>
                <a:gd name="T33" fmla="*/ 953 h 1925"/>
                <a:gd name="T34" fmla="*/ 5096 w 5198"/>
                <a:gd name="T35" fmla="*/ 680 h 1925"/>
                <a:gd name="T36" fmla="*/ 5118 w 5198"/>
                <a:gd name="T37" fmla="*/ 510 h 1925"/>
                <a:gd name="T38" fmla="*/ 5071 w 5198"/>
                <a:gd name="T39" fmla="*/ 344 h 1925"/>
                <a:gd name="T40" fmla="*/ 4956 w 5198"/>
                <a:gd name="T41" fmla="*/ 181 h 1925"/>
                <a:gd name="T42" fmla="*/ 4983 w 5198"/>
                <a:gd name="T43" fmla="*/ 95 h 1925"/>
                <a:gd name="T44" fmla="*/ 5133 w 5198"/>
                <a:gd name="T45" fmla="*/ 292 h 1925"/>
                <a:gd name="T46" fmla="*/ 5195 w 5198"/>
                <a:gd name="T47" fmla="*/ 484 h 1925"/>
                <a:gd name="T48" fmla="*/ 5178 w 5198"/>
                <a:gd name="T49" fmla="*/ 681 h 1925"/>
                <a:gd name="T50" fmla="*/ 5039 w 5198"/>
                <a:gd name="T51" fmla="*/ 955 h 1925"/>
                <a:gd name="T52" fmla="*/ 4728 w 5198"/>
                <a:gd name="T53" fmla="*/ 1310 h 1925"/>
                <a:gd name="T54" fmla="*/ 4467 w 5198"/>
                <a:gd name="T55" fmla="*/ 1492 h 1925"/>
                <a:gd name="T56" fmla="*/ 4290 w 5198"/>
                <a:gd name="T57" fmla="*/ 1554 h 1925"/>
                <a:gd name="T58" fmla="*/ 4108 w 5198"/>
                <a:gd name="T59" fmla="*/ 1564 h 1925"/>
                <a:gd name="T60" fmla="*/ 3923 w 5198"/>
                <a:gd name="T61" fmla="*/ 1523 h 1925"/>
                <a:gd name="T62" fmla="*/ 3665 w 5198"/>
                <a:gd name="T63" fmla="*/ 1420 h 1925"/>
                <a:gd name="T64" fmla="*/ 3375 w 5198"/>
                <a:gd name="T65" fmla="*/ 1334 h 1925"/>
                <a:gd name="T66" fmla="*/ 3152 w 5198"/>
                <a:gd name="T67" fmla="*/ 1406 h 1925"/>
                <a:gd name="T68" fmla="*/ 2929 w 5198"/>
                <a:gd name="T69" fmla="*/ 1639 h 1925"/>
                <a:gd name="T70" fmla="*/ 2729 w 5198"/>
                <a:gd name="T71" fmla="*/ 1811 h 1925"/>
                <a:gd name="T72" fmla="*/ 2497 w 5198"/>
                <a:gd name="T73" fmla="*/ 1913 h 1925"/>
                <a:gd name="T74" fmla="*/ 2236 w 5198"/>
                <a:gd name="T75" fmla="*/ 1902 h 1925"/>
                <a:gd name="T76" fmla="*/ 2029 w 5198"/>
                <a:gd name="T77" fmla="*/ 1747 h 1925"/>
                <a:gd name="T78" fmla="*/ 1907 w 5198"/>
                <a:gd name="T79" fmla="*/ 1533 h 1925"/>
                <a:gd name="T80" fmla="*/ 1770 w 5198"/>
                <a:gd name="T81" fmla="*/ 1363 h 1925"/>
                <a:gd name="T82" fmla="*/ 1554 w 5198"/>
                <a:gd name="T83" fmla="*/ 1270 h 1925"/>
                <a:gd name="T84" fmla="*/ 1139 w 5198"/>
                <a:gd name="T85" fmla="*/ 1255 h 1925"/>
                <a:gd name="T86" fmla="*/ 694 w 5198"/>
                <a:gd name="T87" fmla="*/ 1333 h 1925"/>
                <a:gd name="T88" fmla="*/ 424 w 5198"/>
                <a:gd name="T89" fmla="*/ 1407 h 1925"/>
                <a:gd name="T90" fmla="*/ 161 w 5198"/>
                <a:gd name="T91" fmla="*/ 1433 h 1925"/>
                <a:gd name="T92" fmla="*/ 0 w 5198"/>
                <a:gd name="T93" fmla="*/ 1365 h 1925"/>
                <a:gd name="T94" fmla="*/ 39 w 5198"/>
                <a:gd name="T95" fmla="*/ 1289 h 1925"/>
                <a:gd name="T96" fmla="*/ 166 w 5198"/>
                <a:gd name="T97" fmla="*/ 1355 h 1925"/>
                <a:gd name="T98" fmla="*/ 406 w 5198"/>
                <a:gd name="T99" fmla="*/ 1330 h 1925"/>
                <a:gd name="T100" fmla="*/ 675 w 5198"/>
                <a:gd name="T101" fmla="*/ 1257 h 1925"/>
                <a:gd name="T102" fmla="*/ 1076 w 5198"/>
                <a:gd name="T103" fmla="*/ 1181 h 1925"/>
                <a:gd name="T104" fmla="*/ 256 w 5198"/>
                <a:gd name="T105" fmla="*/ 103 h 1925"/>
                <a:gd name="T106" fmla="*/ 130 w 5198"/>
                <a:gd name="T107" fmla="*/ 462 h 1925"/>
                <a:gd name="T108" fmla="*/ 54 w 5198"/>
                <a:gd name="T109" fmla="*/ 840 h 1925"/>
                <a:gd name="T110" fmla="*/ 0 w 5198"/>
                <a:gd name="T111" fmla="*/ 1119 h 1925"/>
                <a:gd name="T112" fmla="*/ 85 w 5198"/>
                <a:gd name="T113" fmla="*/ 328 h 1925"/>
                <a:gd name="T114" fmla="*/ 220 w 5198"/>
                <a:gd name="T115" fmla="*/ 0 h 19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5198" h="1925">
                  <a:moveTo>
                    <a:pt x="1303" y="1168"/>
                  </a:moveTo>
                  <a:lnTo>
                    <a:pt x="1342" y="1168"/>
                  </a:lnTo>
                  <a:lnTo>
                    <a:pt x="1382" y="1170"/>
                  </a:lnTo>
                  <a:lnTo>
                    <a:pt x="1421" y="1172"/>
                  </a:lnTo>
                  <a:lnTo>
                    <a:pt x="1460" y="1176"/>
                  </a:lnTo>
                  <a:lnTo>
                    <a:pt x="1500" y="1181"/>
                  </a:lnTo>
                  <a:lnTo>
                    <a:pt x="1539" y="1187"/>
                  </a:lnTo>
                  <a:lnTo>
                    <a:pt x="1580" y="1195"/>
                  </a:lnTo>
                  <a:lnTo>
                    <a:pt x="1619" y="1203"/>
                  </a:lnTo>
                  <a:lnTo>
                    <a:pt x="1646" y="1211"/>
                  </a:lnTo>
                  <a:lnTo>
                    <a:pt x="1674" y="1220"/>
                  </a:lnTo>
                  <a:lnTo>
                    <a:pt x="1700" y="1230"/>
                  </a:lnTo>
                  <a:lnTo>
                    <a:pt x="1725" y="1241"/>
                  </a:lnTo>
                  <a:lnTo>
                    <a:pt x="1749" y="1254"/>
                  </a:lnTo>
                  <a:lnTo>
                    <a:pt x="1773" y="1269"/>
                  </a:lnTo>
                  <a:lnTo>
                    <a:pt x="1796" y="1283"/>
                  </a:lnTo>
                  <a:lnTo>
                    <a:pt x="1818" y="1299"/>
                  </a:lnTo>
                  <a:lnTo>
                    <a:pt x="1840" y="1318"/>
                  </a:lnTo>
                  <a:lnTo>
                    <a:pt x="1861" y="1337"/>
                  </a:lnTo>
                  <a:lnTo>
                    <a:pt x="1880" y="1357"/>
                  </a:lnTo>
                  <a:lnTo>
                    <a:pt x="1898" y="1379"/>
                  </a:lnTo>
                  <a:lnTo>
                    <a:pt x="1917" y="1402"/>
                  </a:lnTo>
                  <a:lnTo>
                    <a:pt x="1934" y="1426"/>
                  </a:lnTo>
                  <a:lnTo>
                    <a:pt x="1950" y="1451"/>
                  </a:lnTo>
                  <a:lnTo>
                    <a:pt x="1965" y="1477"/>
                  </a:lnTo>
                  <a:lnTo>
                    <a:pt x="1975" y="1496"/>
                  </a:lnTo>
                  <a:lnTo>
                    <a:pt x="1986" y="1513"/>
                  </a:lnTo>
                  <a:lnTo>
                    <a:pt x="1996" y="1529"/>
                  </a:lnTo>
                  <a:lnTo>
                    <a:pt x="2006" y="1546"/>
                  </a:lnTo>
                  <a:lnTo>
                    <a:pt x="2022" y="1574"/>
                  </a:lnTo>
                  <a:lnTo>
                    <a:pt x="2038" y="1602"/>
                  </a:lnTo>
                  <a:lnTo>
                    <a:pt x="2055" y="1631"/>
                  </a:lnTo>
                  <a:lnTo>
                    <a:pt x="2069" y="1660"/>
                  </a:lnTo>
                  <a:lnTo>
                    <a:pt x="2079" y="1678"/>
                  </a:lnTo>
                  <a:lnTo>
                    <a:pt x="2089" y="1695"/>
                  </a:lnTo>
                  <a:lnTo>
                    <a:pt x="2100" y="1711"/>
                  </a:lnTo>
                  <a:lnTo>
                    <a:pt x="2112" y="1726"/>
                  </a:lnTo>
                  <a:lnTo>
                    <a:pt x="2123" y="1740"/>
                  </a:lnTo>
                  <a:lnTo>
                    <a:pt x="2137" y="1754"/>
                  </a:lnTo>
                  <a:lnTo>
                    <a:pt x="2151" y="1765"/>
                  </a:lnTo>
                  <a:lnTo>
                    <a:pt x="2165" y="1777"/>
                  </a:lnTo>
                  <a:lnTo>
                    <a:pt x="2180" y="1787"/>
                  </a:lnTo>
                  <a:lnTo>
                    <a:pt x="2194" y="1796"/>
                  </a:lnTo>
                  <a:lnTo>
                    <a:pt x="2211" y="1805"/>
                  </a:lnTo>
                  <a:lnTo>
                    <a:pt x="2225" y="1813"/>
                  </a:lnTo>
                  <a:lnTo>
                    <a:pt x="2243" y="1820"/>
                  </a:lnTo>
                  <a:lnTo>
                    <a:pt x="2259" y="1826"/>
                  </a:lnTo>
                  <a:lnTo>
                    <a:pt x="2276" y="1831"/>
                  </a:lnTo>
                  <a:lnTo>
                    <a:pt x="2293" y="1835"/>
                  </a:lnTo>
                  <a:lnTo>
                    <a:pt x="2311" y="1839"/>
                  </a:lnTo>
                  <a:lnTo>
                    <a:pt x="2329" y="1842"/>
                  </a:lnTo>
                  <a:lnTo>
                    <a:pt x="2347" y="1843"/>
                  </a:lnTo>
                  <a:lnTo>
                    <a:pt x="2365" y="1844"/>
                  </a:lnTo>
                  <a:lnTo>
                    <a:pt x="2384" y="1845"/>
                  </a:lnTo>
                  <a:lnTo>
                    <a:pt x="2401" y="1844"/>
                  </a:lnTo>
                  <a:lnTo>
                    <a:pt x="2419" y="1844"/>
                  </a:lnTo>
                  <a:lnTo>
                    <a:pt x="2438" y="1842"/>
                  </a:lnTo>
                  <a:lnTo>
                    <a:pt x="2456" y="1840"/>
                  </a:lnTo>
                  <a:lnTo>
                    <a:pt x="2474" y="1836"/>
                  </a:lnTo>
                  <a:lnTo>
                    <a:pt x="2492" y="1833"/>
                  </a:lnTo>
                  <a:lnTo>
                    <a:pt x="2510" y="1828"/>
                  </a:lnTo>
                  <a:lnTo>
                    <a:pt x="2527" y="1823"/>
                  </a:lnTo>
                  <a:lnTo>
                    <a:pt x="2544" y="1817"/>
                  </a:lnTo>
                  <a:lnTo>
                    <a:pt x="2562" y="1811"/>
                  </a:lnTo>
                  <a:lnTo>
                    <a:pt x="2578" y="1804"/>
                  </a:lnTo>
                  <a:lnTo>
                    <a:pt x="2601" y="1794"/>
                  </a:lnTo>
                  <a:lnTo>
                    <a:pt x="2622" y="1782"/>
                  </a:lnTo>
                  <a:lnTo>
                    <a:pt x="2644" y="1771"/>
                  </a:lnTo>
                  <a:lnTo>
                    <a:pt x="2666" y="1758"/>
                  </a:lnTo>
                  <a:lnTo>
                    <a:pt x="2688" y="1745"/>
                  </a:lnTo>
                  <a:lnTo>
                    <a:pt x="2708" y="1731"/>
                  </a:lnTo>
                  <a:lnTo>
                    <a:pt x="2729" y="1716"/>
                  </a:lnTo>
                  <a:lnTo>
                    <a:pt x="2750" y="1700"/>
                  </a:lnTo>
                  <a:lnTo>
                    <a:pt x="2770" y="1683"/>
                  </a:lnTo>
                  <a:lnTo>
                    <a:pt x="2791" y="1665"/>
                  </a:lnTo>
                  <a:lnTo>
                    <a:pt x="2812" y="1647"/>
                  </a:lnTo>
                  <a:lnTo>
                    <a:pt x="2831" y="1626"/>
                  </a:lnTo>
                  <a:lnTo>
                    <a:pt x="2852" y="1606"/>
                  </a:lnTo>
                  <a:lnTo>
                    <a:pt x="2872" y="1585"/>
                  </a:lnTo>
                  <a:lnTo>
                    <a:pt x="2893" y="1562"/>
                  </a:lnTo>
                  <a:lnTo>
                    <a:pt x="2914" y="1538"/>
                  </a:lnTo>
                  <a:lnTo>
                    <a:pt x="2933" y="1515"/>
                  </a:lnTo>
                  <a:lnTo>
                    <a:pt x="2953" y="1492"/>
                  </a:lnTo>
                  <a:lnTo>
                    <a:pt x="2972" y="1469"/>
                  </a:lnTo>
                  <a:lnTo>
                    <a:pt x="2993" y="1447"/>
                  </a:lnTo>
                  <a:lnTo>
                    <a:pt x="3013" y="1426"/>
                  </a:lnTo>
                  <a:lnTo>
                    <a:pt x="3034" y="1405"/>
                  </a:lnTo>
                  <a:lnTo>
                    <a:pt x="3056" y="1384"/>
                  </a:lnTo>
                  <a:lnTo>
                    <a:pt x="3079" y="1364"/>
                  </a:lnTo>
                  <a:lnTo>
                    <a:pt x="3105" y="1343"/>
                  </a:lnTo>
                  <a:lnTo>
                    <a:pt x="3132" y="1325"/>
                  </a:lnTo>
                  <a:lnTo>
                    <a:pt x="3145" y="1316"/>
                  </a:lnTo>
                  <a:lnTo>
                    <a:pt x="3159" y="1308"/>
                  </a:lnTo>
                  <a:lnTo>
                    <a:pt x="3174" y="1301"/>
                  </a:lnTo>
                  <a:lnTo>
                    <a:pt x="3188" y="1294"/>
                  </a:lnTo>
                  <a:lnTo>
                    <a:pt x="3203" y="1287"/>
                  </a:lnTo>
                  <a:lnTo>
                    <a:pt x="3217" y="1281"/>
                  </a:lnTo>
                  <a:lnTo>
                    <a:pt x="3231" y="1277"/>
                  </a:lnTo>
                  <a:lnTo>
                    <a:pt x="3246" y="1272"/>
                  </a:lnTo>
                  <a:lnTo>
                    <a:pt x="3262" y="1267"/>
                  </a:lnTo>
                  <a:lnTo>
                    <a:pt x="3277" y="1264"/>
                  </a:lnTo>
                  <a:lnTo>
                    <a:pt x="3292" y="1262"/>
                  </a:lnTo>
                  <a:lnTo>
                    <a:pt x="3308" y="1259"/>
                  </a:lnTo>
                  <a:lnTo>
                    <a:pt x="3324" y="1257"/>
                  </a:lnTo>
                  <a:lnTo>
                    <a:pt x="3340" y="1256"/>
                  </a:lnTo>
                  <a:lnTo>
                    <a:pt x="3356" y="1256"/>
                  </a:lnTo>
                  <a:lnTo>
                    <a:pt x="3373" y="1256"/>
                  </a:lnTo>
                  <a:lnTo>
                    <a:pt x="3406" y="1257"/>
                  </a:lnTo>
                  <a:lnTo>
                    <a:pt x="3439" y="1262"/>
                  </a:lnTo>
                  <a:lnTo>
                    <a:pt x="3473" y="1267"/>
                  </a:lnTo>
                  <a:lnTo>
                    <a:pt x="3509" y="1277"/>
                  </a:lnTo>
                  <a:lnTo>
                    <a:pt x="3545" y="1287"/>
                  </a:lnTo>
                  <a:lnTo>
                    <a:pt x="3581" y="1299"/>
                  </a:lnTo>
                  <a:lnTo>
                    <a:pt x="3619" y="1316"/>
                  </a:lnTo>
                  <a:lnTo>
                    <a:pt x="3657" y="1330"/>
                  </a:lnTo>
                  <a:lnTo>
                    <a:pt x="3695" y="1347"/>
                  </a:lnTo>
                  <a:lnTo>
                    <a:pt x="3733" y="1363"/>
                  </a:lnTo>
                  <a:lnTo>
                    <a:pt x="3759" y="1374"/>
                  </a:lnTo>
                  <a:lnTo>
                    <a:pt x="3787" y="1386"/>
                  </a:lnTo>
                  <a:lnTo>
                    <a:pt x="3813" y="1397"/>
                  </a:lnTo>
                  <a:lnTo>
                    <a:pt x="3841" y="1407"/>
                  </a:lnTo>
                  <a:lnTo>
                    <a:pt x="3867" y="1419"/>
                  </a:lnTo>
                  <a:lnTo>
                    <a:pt x="3894" y="1429"/>
                  </a:lnTo>
                  <a:lnTo>
                    <a:pt x="3922" y="1439"/>
                  </a:lnTo>
                  <a:lnTo>
                    <a:pt x="3950" y="1450"/>
                  </a:lnTo>
                  <a:lnTo>
                    <a:pt x="3986" y="1461"/>
                  </a:lnTo>
                  <a:lnTo>
                    <a:pt x="4023" y="1472"/>
                  </a:lnTo>
                  <a:lnTo>
                    <a:pt x="4060" y="1478"/>
                  </a:lnTo>
                  <a:lnTo>
                    <a:pt x="4096" y="1484"/>
                  </a:lnTo>
                  <a:lnTo>
                    <a:pt x="4133" y="1488"/>
                  </a:lnTo>
                  <a:lnTo>
                    <a:pt x="4169" y="1488"/>
                  </a:lnTo>
                  <a:lnTo>
                    <a:pt x="4204" y="1486"/>
                  </a:lnTo>
                  <a:lnTo>
                    <a:pt x="4240" y="1483"/>
                  </a:lnTo>
                  <a:lnTo>
                    <a:pt x="4275" y="1477"/>
                  </a:lnTo>
                  <a:lnTo>
                    <a:pt x="4311" y="1468"/>
                  </a:lnTo>
                  <a:lnTo>
                    <a:pt x="4345" y="1458"/>
                  </a:lnTo>
                  <a:lnTo>
                    <a:pt x="4381" y="1445"/>
                  </a:lnTo>
                  <a:lnTo>
                    <a:pt x="4415" y="1430"/>
                  </a:lnTo>
                  <a:lnTo>
                    <a:pt x="4451" y="1413"/>
                  </a:lnTo>
                  <a:lnTo>
                    <a:pt x="4485" y="1392"/>
                  </a:lnTo>
                  <a:lnTo>
                    <a:pt x="4520" y="1371"/>
                  </a:lnTo>
                  <a:lnTo>
                    <a:pt x="4561" y="1343"/>
                  </a:lnTo>
                  <a:lnTo>
                    <a:pt x="4601" y="1313"/>
                  </a:lnTo>
                  <a:lnTo>
                    <a:pt x="4639" y="1282"/>
                  </a:lnTo>
                  <a:lnTo>
                    <a:pt x="4678" y="1250"/>
                  </a:lnTo>
                  <a:lnTo>
                    <a:pt x="4715" y="1218"/>
                  </a:lnTo>
                  <a:lnTo>
                    <a:pt x="4750" y="1184"/>
                  </a:lnTo>
                  <a:lnTo>
                    <a:pt x="4786" y="1148"/>
                  </a:lnTo>
                  <a:lnTo>
                    <a:pt x="4819" y="1111"/>
                  </a:lnTo>
                  <a:lnTo>
                    <a:pt x="4852" y="1074"/>
                  </a:lnTo>
                  <a:lnTo>
                    <a:pt x="4884" y="1035"/>
                  </a:lnTo>
                  <a:lnTo>
                    <a:pt x="4914" y="994"/>
                  </a:lnTo>
                  <a:lnTo>
                    <a:pt x="4944" y="953"/>
                  </a:lnTo>
                  <a:lnTo>
                    <a:pt x="4973" y="911"/>
                  </a:lnTo>
                  <a:lnTo>
                    <a:pt x="5001" y="868"/>
                  </a:lnTo>
                  <a:lnTo>
                    <a:pt x="5028" y="824"/>
                  </a:lnTo>
                  <a:lnTo>
                    <a:pt x="5053" y="778"/>
                  </a:lnTo>
                  <a:lnTo>
                    <a:pt x="5063" y="758"/>
                  </a:lnTo>
                  <a:lnTo>
                    <a:pt x="5073" y="739"/>
                  </a:lnTo>
                  <a:lnTo>
                    <a:pt x="5081" y="719"/>
                  </a:lnTo>
                  <a:lnTo>
                    <a:pt x="5089" y="700"/>
                  </a:lnTo>
                  <a:lnTo>
                    <a:pt x="5096" y="680"/>
                  </a:lnTo>
                  <a:lnTo>
                    <a:pt x="5101" y="662"/>
                  </a:lnTo>
                  <a:lnTo>
                    <a:pt x="5106" y="642"/>
                  </a:lnTo>
                  <a:lnTo>
                    <a:pt x="5110" y="623"/>
                  </a:lnTo>
                  <a:lnTo>
                    <a:pt x="5114" y="604"/>
                  </a:lnTo>
                  <a:lnTo>
                    <a:pt x="5116" y="585"/>
                  </a:lnTo>
                  <a:lnTo>
                    <a:pt x="5118" y="567"/>
                  </a:lnTo>
                  <a:lnTo>
                    <a:pt x="5118" y="547"/>
                  </a:lnTo>
                  <a:lnTo>
                    <a:pt x="5118" y="529"/>
                  </a:lnTo>
                  <a:lnTo>
                    <a:pt x="5118" y="510"/>
                  </a:lnTo>
                  <a:lnTo>
                    <a:pt x="5116" y="492"/>
                  </a:lnTo>
                  <a:lnTo>
                    <a:pt x="5114" y="473"/>
                  </a:lnTo>
                  <a:lnTo>
                    <a:pt x="5110" y="454"/>
                  </a:lnTo>
                  <a:lnTo>
                    <a:pt x="5106" y="436"/>
                  </a:lnTo>
                  <a:lnTo>
                    <a:pt x="5101" y="417"/>
                  </a:lnTo>
                  <a:lnTo>
                    <a:pt x="5094" y="399"/>
                  </a:lnTo>
                  <a:lnTo>
                    <a:pt x="5087" y="381"/>
                  </a:lnTo>
                  <a:lnTo>
                    <a:pt x="5081" y="362"/>
                  </a:lnTo>
                  <a:lnTo>
                    <a:pt x="5071" y="344"/>
                  </a:lnTo>
                  <a:lnTo>
                    <a:pt x="5062" y="326"/>
                  </a:lnTo>
                  <a:lnTo>
                    <a:pt x="5052" y="307"/>
                  </a:lnTo>
                  <a:lnTo>
                    <a:pt x="5040" y="290"/>
                  </a:lnTo>
                  <a:lnTo>
                    <a:pt x="5029" y="272"/>
                  </a:lnTo>
                  <a:lnTo>
                    <a:pt x="5016" y="253"/>
                  </a:lnTo>
                  <a:lnTo>
                    <a:pt x="5003" y="235"/>
                  </a:lnTo>
                  <a:lnTo>
                    <a:pt x="4988" y="218"/>
                  </a:lnTo>
                  <a:lnTo>
                    <a:pt x="4973" y="200"/>
                  </a:lnTo>
                  <a:lnTo>
                    <a:pt x="4956" y="181"/>
                  </a:lnTo>
                  <a:lnTo>
                    <a:pt x="4921" y="145"/>
                  </a:lnTo>
                  <a:lnTo>
                    <a:pt x="4886" y="108"/>
                  </a:lnTo>
                  <a:lnTo>
                    <a:pt x="4850" y="72"/>
                  </a:lnTo>
                  <a:lnTo>
                    <a:pt x="4814" y="36"/>
                  </a:lnTo>
                  <a:lnTo>
                    <a:pt x="4780" y="0"/>
                  </a:lnTo>
                  <a:lnTo>
                    <a:pt x="4890" y="0"/>
                  </a:lnTo>
                  <a:lnTo>
                    <a:pt x="4921" y="32"/>
                  </a:lnTo>
                  <a:lnTo>
                    <a:pt x="4952" y="63"/>
                  </a:lnTo>
                  <a:lnTo>
                    <a:pt x="4983" y="95"/>
                  </a:lnTo>
                  <a:lnTo>
                    <a:pt x="5014" y="127"/>
                  </a:lnTo>
                  <a:lnTo>
                    <a:pt x="5032" y="148"/>
                  </a:lnTo>
                  <a:lnTo>
                    <a:pt x="5050" y="169"/>
                  </a:lnTo>
                  <a:lnTo>
                    <a:pt x="5066" y="189"/>
                  </a:lnTo>
                  <a:lnTo>
                    <a:pt x="5082" y="210"/>
                  </a:lnTo>
                  <a:lnTo>
                    <a:pt x="5096" y="231"/>
                  </a:lnTo>
                  <a:lnTo>
                    <a:pt x="5109" y="251"/>
                  </a:lnTo>
                  <a:lnTo>
                    <a:pt x="5122" y="272"/>
                  </a:lnTo>
                  <a:lnTo>
                    <a:pt x="5133" y="292"/>
                  </a:lnTo>
                  <a:lnTo>
                    <a:pt x="5145" y="314"/>
                  </a:lnTo>
                  <a:lnTo>
                    <a:pt x="5154" y="335"/>
                  </a:lnTo>
                  <a:lnTo>
                    <a:pt x="5163" y="356"/>
                  </a:lnTo>
                  <a:lnTo>
                    <a:pt x="5171" y="377"/>
                  </a:lnTo>
                  <a:lnTo>
                    <a:pt x="5177" y="398"/>
                  </a:lnTo>
                  <a:lnTo>
                    <a:pt x="5184" y="420"/>
                  </a:lnTo>
                  <a:lnTo>
                    <a:pt x="5188" y="442"/>
                  </a:lnTo>
                  <a:lnTo>
                    <a:pt x="5192" y="463"/>
                  </a:lnTo>
                  <a:lnTo>
                    <a:pt x="5195" y="484"/>
                  </a:lnTo>
                  <a:lnTo>
                    <a:pt x="5196" y="506"/>
                  </a:lnTo>
                  <a:lnTo>
                    <a:pt x="5198" y="528"/>
                  </a:lnTo>
                  <a:lnTo>
                    <a:pt x="5198" y="549"/>
                  </a:lnTo>
                  <a:lnTo>
                    <a:pt x="5196" y="571"/>
                  </a:lnTo>
                  <a:lnTo>
                    <a:pt x="5195" y="593"/>
                  </a:lnTo>
                  <a:lnTo>
                    <a:pt x="5192" y="615"/>
                  </a:lnTo>
                  <a:lnTo>
                    <a:pt x="5188" y="637"/>
                  </a:lnTo>
                  <a:lnTo>
                    <a:pt x="5184" y="659"/>
                  </a:lnTo>
                  <a:lnTo>
                    <a:pt x="5178" y="681"/>
                  </a:lnTo>
                  <a:lnTo>
                    <a:pt x="5171" y="703"/>
                  </a:lnTo>
                  <a:lnTo>
                    <a:pt x="5163" y="726"/>
                  </a:lnTo>
                  <a:lnTo>
                    <a:pt x="5154" y="748"/>
                  </a:lnTo>
                  <a:lnTo>
                    <a:pt x="5145" y="771"/>
                  </a:lnTo>
                  <a:lnTo>
                    <a:pt x="5133" y="793"/>
                  </a:lnTo>
                  <a:lnTo>
                    <a:pt x="5122" y="815"/>
                  </a:lnTo>
                  <a:lnTo>
                    <a:pt x="5096" y="863"/>
                  </a:lnTo>
                  <a:lnTo>
                    <a:pt x="5068" y="910"/>
                  </a:lnTo>
                  <a:lnTo>
                    <a:pt x="5039" y="955"/>
                  </a:lnTo>
                  <a:lnTo>
                    <a:pt x="5008" y="999"/>
                  </a:lnTo>
                  <a:lnTo>
                    <a:pt x="4977" y="1043"/>
                  </a:lnTo>
                  <a:lnTo>
                    <a:pt x="4945" y="1084"/>
                  </a:lnTo>
                  <a:lnTo>
                    <a:pt x="4912" y="1125"/>
                  </a:lnTo>
                  <a:lnTo>
                    <a:pt x="4878" y="1164"/>
                  </a:lnTo>
                  <a:lnTo>
                    <a:pt x="4842" y="1203"/>
                  </a:lnTo>
                  <a:lnTo>
                    <a:pt x="4805" y="1240"/>
                  </a:lnTo>
                  <a:lnTo>
                    <a:pt x="4767" y="1275"/>
                  </a:lnTo>
                  <a:lnTo>
                    <a:pt x="4728" y="1310"/>
                  </a:lnTo>
                  <a:lnTo>
                    <a:pt x="4689" y="1344"/>
                  </a:lnTo>
                  <a:lnTo>
                    <a:pt x="4648" y="1376"/>
                  </a:lnTo>
                  <a:lnTo>
                    <a:pt x="4607" y="1407"/>
                  </a:lnTo>
                  <a:lnTo>
                    <a:pt x="4563" y="1436"/>
                  </a:lnTo>
                  <a:lnTo>
                    <a:pt x="4545" y="1449"/>
                  </a:lnTo>
                  <a:lnTo>
                    <a:pt x="4525" y="1461"/>
                  </a:lnTo>
                  <a:lnTo>
                    <a:pt x="4506" y="1472"/>
                  </a:lnTo>
                  <a:lnTo>
                    <a:pt x="4486" y="1483"/>
                  </a:lnTo>
                  <a:lnTo>
                    <a:pt x="4467" y="1492"/>
                  </a:lnTo>
                  <a:lnTo>
                    <a:pt x="4447" y="1501"/>
                  </a:lnTo>
                  <a:lnTo>
                    <a:pt x="4428" y="1511"/>
                  </a:lnTo>
                  <a:lnTo>
                    <a:pt x="4408" y="1519"/>
                  </a:lnTo>
                  <a:lnTo>
                    <a:pt x="4389" y="1525"/>
                  </a:lnTo>
                  <a:lnTo>
                    <a:pt x="4369" y="1532"/>
                  </a:lnTo>
                  <a:lnTo>
                    <a:pt x="4350" y="1539"/>
                  </a:lnTo>
                  <a:lnTo>
                    <a:pt x="4329" y="1545"/>
                  </a:lnTo>
                  <a:lnTo>
                    <a:pt x="4310" y="1550"/>
                  </a:lnTo>
                  <a:lnTo>
                    <a:pt x="4290" y="1554"/>
                  </a:lnTo>
                  <a:lnTo>
                    <a:pt x="4270" y="1558"/>
                  </a:lnTo>
                  <a:lnTo>
                    <a:pt x="4250" y="1560"/>
                  </a:lnTo>
                  <a:lnTo>
                    <a:pt x="4229" y="1563"/>
                  </a:lnTo>
                  <a:lnTo>
                    <a:pt x="4210" y="1564"/>
                  </a:lnTo>
                  <a:lnTo>
                    <a:pt x="4189" y="1566"/>
                  </a:lnTo>
                  <a:lnTo>
                    <a:pt x="4169" y="1567"/>
                  </a:lnTo>
                  <a:lnTo>
                    <a:pt x="4149" y="1567"/>
                  </a:lnTo>
                  <a:lnTo>
                    <a:pt x="4129" y="1566"/>
                  </a:lnTo>
                  <a:lnTo>
                    <a:pt x="4108" y="1564"/>
                  </a:lnTo>
                  <a:lnTo>
                    <a:pt x="4087" y="1562"/>
                  </a:lnTo>
                  <a:lnTo>
                    <a:pt x="4068" y="1560"/>
                  </a:lnTo>
                  <a:lnTo>
                    <a:pt x="4047" y="1556"/>
                  </a:lnTo>
                  <a:lnTo>
                    <a:pt x="4026" y="1552"/>
                  </a:lnTo>
                  <a:lnTo>
                    <a:pt x="4006" y="1548"/>
                  </a:lnTo>
                  <a:lnTo>
                    <a:pt x="3985" y="1543"/>
                  </a:lnTo>
                  <a:lnTo>
                    <a:pt x="3964" y="1537"/>
                  </a:lnTo>
                  <a:lnTo>
                    <a:pt x="3944" y="1530"/>
                  </a:lnTo>
                  <a:lnTo>
                    <a:pt x="3923" y="1523"/>
                  </a:lnTo>
                  <a:lnTo>
                    <a:pt x="3894" y="1513"/>
                  </a:lnTo>
                  <a:lnTo>
                    <a:pt x="3867" y="1503"/>
                  </a:lnTo>
                  <a:lnTo>
                    <a:pt x="3839" y="1492"/>
                  </a:lnTo>
                  <a:lnTo>
                    <a:pt x="3811" y="1481"/>
                  </a:lnTo>
                  <a:lnTo>
                    <a:pt x="3783" y="1469"/>
                  </a:lnTo>
                  <a:lnTo>
                    <a:pt x="3757" y="1458"/>
                  </a:lnTo>
                  <a:lnTo>
                    <a:pt x="3729" y="1446"/>
                  </a:lnTo>
                  <a:lnTo>
                    <a:pt x="3703" y="1435"/>
                  </a:lnTo>
                  <a:lnTo>
                    <a:pt x="3665" y="1420"/>
                  </a:lnTo>
                  <a:lnTo>
                    <a:pt x="3627" y="1404"/>
                  </a:lnTo>
                  <a:lnTo>
                    <a:pt x="3591" y="1388"/>
                  </a:lnTo>
                  <a:lnTo>
                    <a:pt x="3553" y="1373"/>
                  </a:lnTo>
                  <a:lnTo>
                    <a:pt x="3521" y="1363"/>
                  </a:lnTo>
                  <a:lnTo>
                    <a:pt x="3491" y="1352"/>
                  </a:lnTo>
                  <a:lnTo>
                    <a:pt x="3461" y="1345"/>
                  </a:lnTo>
                  <a:lnTo>
                    <a:pt x="3431" y="1340"/>
                  </a:lnTo>
                  <a:lnTo>
                    <a:pt x="3404" y="1336"/>
                  </a:lnTo>
                  <a:lnTo>
                    <a:pt x="3375" y="1334"/>
                  </a:lnTo>
                  <a:lnTo>
                    <a:pt x="3348" y="1335"/>
                  </a:lnTo>
                  <a:lnTo>
                    <a:pt x="3321" y="1336"/>
                  </a:lnTo>
                  <a:lnTo>
                    <a:pt x="3296" y="1341"/>
                  </a:lnTo>
                  <a:lnTo>
                    <a:pt x="3270" y="1347"/>
                  </a:lnTo>
                  <a:lnTo>
                    <a:pt x="3245" y="1355"/>
                  </a:lnTo>
                  <a:lnTo>
                    <a:pt x="3221" y="1365"/>
                  </a:lnTo>
                  <a:lnTo>
                    <a:pt x="3197" y="1376"/>
                  </a:lnTo>
                  <a:lnTo>
                    <a:pt x="3174" y="1390"/>
                  </a:lnTo>
                  <a:lnTo>
                    <a:pt x="3152" y="1406"/>
                  </a:lnTo>
                  <a:lnTo>
                    <a:pt x="3131" y="1423"/>
                  </a:lnTo>
                  <a:lnTo>
                    <a:pt x="3109" y="1443"/>
                  </a:lnTo>
                  <a:lnTo>
                    <a:pt x="3089" y="1461"/>
                  </a:lnTo>
                  <a:lnTo>
                    <a:pt x="3069" y="1482"/>
                  </a:lnTo>
                  <a:lnTo>
                    <a:pt x="3049" y="1503"/>
                  </a:lnTo>
                  <a:lnTo>
                    <a:pt x="3011" y="1545"/>
                  </a:lnTo>
                  <a:lnTo>
                    <a:pt x="2973" y="1589"/>
                  </a:lnTo>
                  <a:lnTo>
                    <a:pt x="2952" y="1615"/>
                  </a:lnTo>
                  <a:lnTo>
                    <a:pt x="2929" y="1639"/>
                  </a:lnTo>
                  <a:lnTo>
                    <a:pt x="2907" y="1662"/>
                  </a:lnTo>
                  <a:lnTo>
                    <a:pt x="2885" y="1685"/>
                  </a:lnTo>
                  <a:lnTo>
                    <a:pt x="2863" y="1706"/>
                  </a:lnTo>
                  <a:lnTo>
                    <a:pt x="2841" y="1725"/>
                  </a:lnTo>
                  <a:lnTo>
                    <a:pt x="2820" y="1745"/>
                  </a:lnTo>
                  <a:lnTo>
                    <a:pt x="2797" y="1763"/>
                  </a:lnTo>
                  <a:lnTo>
                    <a:pt x="2775" y="1780"/>
                  </a:lnTo>
                  <a:lnTo>
                    <a:pt x="2752" y="1796"/>
                  </a:lnTo>
                  <a:lnTo>
                    <a:pt x="2729" y="1811"/>
                  </a:lnTo>
                  <a:lnTo>
                    <a:pt x="2706" y="1826"/>
                  </a:lnTo>
                  <a:lnTo>
                    <a:pt x="2683" y="1840"/>
                  </a:lnTo>
                  <a:lnTo>
                    <a:pt x="2659" y="1852"/>
                  </a:lnTo>
                  <a:lnTo>
                    <a:pt x="2635" y="1865"/>
                  </a:lnTo>
                  <a:lnTo>
                    <a:pt x="2610" y="1876"/>
                  </a:lnTo>
                  <a:lnTo>
                    <a:pt x="2582" y="1888"/>
                  </a:lnTo>
                  <a:lnTo>
                    <a:pt x="2554" y="1897"/>
                  </a:lnTo>
                  <a:lnTo>
                    <a:pt x="2525" y="1906"/>
                  </a:lnTo>
                  <a:lnTo>
                    <a:pt x="2497" y="1913"/>
                  </a:lnTo>
                  <a:lnTo>
                    <a:pt x="2469" y="1918"/>
                  </a:lnTo>
                  <a:lnTo>
                    <a:pt x="2441" y="1922"/>
                  </a:lnTo>
                  <a:lnTo>
                    <a:pt x="2412" y="1925"/>
                  </a:lnTo>
                  <a:lnTo>
                    <a:pt x="2385" y="1925"/>
                  </a:lnTo>
                  <a:lnTo>
                    <a:pt x="2354" y="1925"/>
                  </a:lnTo>
                  <a:lnTo>
                    <a:pt x="2324" y="1921"/>
                  </a:lnTo>
                  <a:lnTo>
                    <a:pt x="2294" y="1917"/>
                  </a:lnTo>
                  <a:lnTo>
                    <a:pt x="2264" y="1910"/>
                  </a:lnTo>
                  <a:lnTo>
                    <a:pt x="2236" y="1902"/>
                  </a:lnTo>
                  <a:lnTo>
                    <a:pt x="2208" y="1891"/>
                  </a:lnTo>
                  <a:lnTo>
                    <a:pt x="2182" y="1879"/>
                  </a:lnTo>
                  <a:lnTo>
                    <a:pt x="2157" y="1865"/>
                  </a:lnTo>
                  <a:lnTo>
                    <a:pt x="2131" y="1849"/>
                  </a:lnTo>
                  <a:lnTo>
                    <a:pt x="2108" y="1832"/>
                  </a:lnTo>
                  <a:lnTo>
                    <a:pt x="2087" y="1813"/>
                  </a:lnTo>
                  <a:lnTo>
                    <a:pt x="2066" y="1793"/>
                  </a:lnTo>
                  <a:lnTo>
                    <a:pt x="2046" y="1771"/>
                  </a:lnTo>
                  <a:lnTo>
                    <a:pt x="2029" y="1747"/>
                  </a:lnTo>
                  <a:lnTo>
                    <a:pt x="2013" y="1722"/>
                  </a:lnTo>
                  <a:lnTo>
                    <a:pt x="1998" y="1694"/>
                  </a:lnTo>
                  <a:lnTo>
                    <a:pt x="1985" y="1668"/>
                  </a:lnTo>
                  <a:lnTo>
                    <a:pt x="1971" y="1640"/>
                  </a:lnTo>
                  <a:lnTo>
                    <a:pt x="1955" y="1614"/>
                  </a:lnTo>
                  <a:lnTo>
                    <a:pt x="1939" y="1587"/>
                  </a:lnTo>
                  <a:lnTo>
                    <a:pt x="1928" y="1569"/>
                  </a:lnTo>
                  <a:lnTo>
                    <a:pt x="1917" y="1552"/>
                  </a:lnTo>
                  <a:lnTo>
                    <a:pt x="1907" y="1533"/>
                  </a:lnTo>
                  <a:lnTo>
                    <a:pt x="1896" y="1516"/>
                  </a:lnTo>
                  <a:lnTo>
                    <a:pt x="1884" y="1492"/>
                  </a:lnTo>
                  <a:lnTo>
                    <a:pt x="1869" y="1470"/>
                  </a:lnTo>
                  <a:lnTo>
                    <a:pt x="1854" y="1450"/>
                  </a:lnTo>
                  <a:lnTo>
                    <a:pt x="1839" y="1430"/>
                  </a:lnTo>
                  <a:lnTo>
                    <a:pt x="1823" y="1412"/>
                  </a:lnTo>
                  <a:lnTo>
                    <a:pt x="1806" y="1394"/>
                  </a:lnTo>
                  <a:lnTo>
                    <a:pt x="1788" y="1377"/>
                  </a:lnTo>
                  <a:lnTo>
                    <a:pt x="1770" y="1363"/>
                  </a:lnTo>
                  <a:lnTo>
                    <a:pt x="1752" y="1348"/>
                  </a:lnTo>
                  <a:lnTo>
                    <a:pt x="1732" y="1335"/>
                  </a:lnTo>
                  <a:lnTo>
                    <a:pt x="1712" y="1324"/>
                  </a:lnTo>
                  <a:lnTo>
                    <a:pt x="1691" y="1312"/>
                  </a:lnTo>
                  <a:lnTo>
                    <a:pt x="1669" y="1303"/>
                  </a:lnTo>
                  <a:lnTo>
                    <a:pt x="1647" y="1294"/>
                  </a:lnTo>
                  <a:lnTo>
                    <a:pt x="1624" y="1287"/>
                  </a:lnTo>
                  <a:lnTo>
                    <a:pt x="1600" y="1280"/>
                  </a:lnTo>
                  <a:lnTo>
                    <a:pt x="1554" y="1270"/>
                  </a:lnTo>
                  <a:lnTo>
                    <a:pt x="1508" y="1262"/>
                  </a:lnTo>
                  <a:lnTo>
                    <a:pt x="1461" y="1256"/>
                  </a:lnTo>
                  <a:lnTo>
                    <a:pt x="1416" y="1251"/>
                  </a:lnTo>
                  <a:lnTo>
                    <a:pt x="1370" y="1248"/>
                  </a:lnTo>
                  <a:lnTo>
                    <a:pt x="1324" y="1247"/>
                  </a:lnTo>
                  <a:lnTo>
                    <a:pt x="1277" y="1247"/>
                  </a:lnTo>
                  <a:lnTo>
                    <a:pt x="1231" y="1248"/>
                  </a:lnTo>
                  <a:lnTo>
                    <a:pt x="1185" y="1250"/>
                  </a:lnTo>
                  <a:lnTo>
                    <a:pt x="1139" y="1255"/>
                  </a:lnTo>
                  <a:lnTo>
                    <a:pt x="1094" y="1259"/>
                  </a:lnTo>
                  <a:lnTo>
                    <a:pt x="1048" y="1264"/>
                  </a:lnTo>
                  <a:lnTo>
                    <a:pt x="959" y="1278"/>
                  </a:lnTo>
                  <a:lnTo>
                    <a:pt x="870" y="1293"/>
                  </a:lnTo>
                  <a:lnTo>
                    <a:pt x="834" y="1299"/>
                  </a:lnTo>
                  <a:lnTo>
                    <a:pt x="800" y="1306"/>
                  </a:lnTo>
                  <a:lnTo>
                    <a:pt x="764" y="1316"/>
                  </a:lnTo>
                  <a:lnTo>
                    <a:pt x="728" y="1324"/>
                  </a:lnTo>
                  <a:lnTo>
                    <a:pt x="694" y="1333"/>
                  </a:lnTo>
                  <a:lnTo>
                    <a:pt x="658" y="1343"/>
                  </a:lnTo>
                  <a:lnTo>
                    <a:pt x="624" y="1352"/>
                  </a:lnTo>
                  <a:lnTo>
                    <a:pt x="590" y="1363"/>
                  </a:lnTo>
                  <a:lnTo>
                    <a:pt x="562" y="1369"/>
                  </a:lnTo>
                  <a:lnTo>
                    <a:pt x="535" y="1377"/>
                  </a:lnTo>
                  <a:lnTo>
                    <a:pt x="508" y="1386"/>
                  </a:lnTo>
                  <a:lnTo>
                    <a:pt x="481" y="1392"/>
                  </a:lnTo>
                  <a:lnTo>
                    <a:pt x="453" y="1399"/>
                  </a:lnTo>
                  <a:lnTo>
                    <a:pt x="424" y="1407"/>
                  </a:lnTo>
                  <a:lnTo>
                    <a:pt x="397" y="1413"/>
                  </a:lnTo>
                  <a:lnTo>
                    <a:pt x="369" y="1420"/>
                  </a:lnTo>
                  <a:lnTo>
                    <a:pt x="341" y="1426"/>
                  </a:lnTo>
                  <a:lnTo>
                    <a:pt x="312" y="1429"/>
                  </a:lnTo>
                  <a:lnTo>
                    <a:pt x="283" y="1433"/>
                  </a:lnTo>
                  <a:lnTo>
                    <a:pt x="254" y="1435"/>
                  </a:lnTo>
                  <a:lnTo>
                    <a:pt x="223" y="1435"/>
                  </a:lnTo>
                  <a:lnTo>
                    <a:pt x="192" y="1435"/>
                  </a:lnTo>
                  <a:lnTo>
                    <a:pt x="161" y="1433"/>
                  </a:lnTo>
                  <a:lnTo>
                    <a:pt x="130" y="1430"/>
                  </a:lnTo>
                  <a:lnTo>
                    <a:pt x="112" y="1427"/>
                  </a:lnTo>
                  <a:lnTo>
                    <a:pt x="94" y="1422"/>
                  </a:lnTo>
                  <a:lnTo>
                    <a:pt x="77" y="1416"/>
                  </a:lnTo>
                  <a:lnTo>
                    <a:pt x="61" y="1408"/>
                  </a:lnTo>
                  <a:lnTo>
                    <a:pt x="45" y="1400"/>
                  </a:lnTo>
                  <a:lnTo>
                    <a:pt x="29" y="1389"/>
                  </a:lnTo>
                  <a:lnTo>
                    <a:pt x="14" y="1377"/>
                  </a:lnTo>
                  <a:lnTo>
                    <a:pt x="0" y="1365"/>
                  </a:lnTo>
                  <a:lnTo>
                    <a:pt x="0" y="1191"/>
                  </a:lnTo>
                  <a:lnTo>
                    <a:pt x="2" y="1204"/>
                  </a:lnTo>
                  <a:lnTo>
                    <a:pt x="6" y="1217"/>
                  </a:lnTo>
                  <a:lnTo>
                    <a:pt x="9" y="1231"/>
                  </a:lnTo>
                  <a:lnTo>
                    <a:pt x="14" y="1243"/>
                  </a:lnTo>
                  <a:lnTo>
                    <a:pt x="20" y="1255"/>
                  </a:lnTo>
                  <a:lnTo>
                    <a:pt x="25" y="1267"/>
                  </a:lnTo>
                  <a:lnTo>
                    <a:pt x="32" y="1278"/>
                  </a:lnTo>
                  <a:lnTo>
                    <a:pt x="39" y="1289"/>
                  </a:lnTo>
                  <a:lnTo>
                    <a:pt x="49" y="1302"/>
                  </a:lnTo>
                  <a:lnTo>
                    <a:pt x="61" y="1313"/>
                  </a:lnTo>
                  <a:lnTo>
                    <a:pt x="72" y="1324"/>
                  </a:lnTo>
                  <a:lnTo>
                    <a:pt x="85" y="1332"/>
                  </a:lnTo>
                  <a:lnTo>
                    <a:pt x="98" y="1340"/>
                  </a:lnTo>
                  <a:lnTo>
                    <a:pt x="111" y="1345"/>
                  </a:lnTo>
                  <a:lnTo>
                    <a:pt x="125" y="1349"/>
                  </a:lnTo>
                  <a:lnTo>
                    <a:pt x="139" y="1351"/>
                  </a:lnTo>
                  <a:lnTo>
                    <a:pt x="166" y="1355"/>
                  </a:lnTo>
                  <a:lnTo>
                    <a:pt x="195" y="1356"/>
                  </a:lnTo>
                  <a:lnTo>
                    <a:pt x="223" y="1357"/>
                  </a:lnTo>
                  <a:lnTo>
                    <a:pt x="249" y="1356"/>
                  </a:lnTo>
                  <a:lnTo>
                    <a:pt x="275" y="1355"/>
                  </a:lnTo>
                  <a:lnTo>
                    <a:pt x="302" y="1351"/>
                  </a:lnTo>
                  <a:lnTo>
                    <a:pt x="327" y="1348"/>
                  </a:lnTo>
                  <a:lnTo>
                    <a:pt x="352" y="1343"/>
                  </a:lnTo>
                  <a:lnTo>
                    <a:pt x="380" y="1336"/>
                  </a:lnTo>
                  <a:lnTo>
                    <a:pt x="406" y="1330"/>
                  </a:lnTo>
                  <a:lnTo>
                    <a:pt x="434" y="1324"/>
                  </a:lnTo>
                  <a:lnTo>
                    <a:pt x="460" y="1317"/>
                  </a:lnTo>
                  <a:lnTo>
                    <a:pt x="488" y="1309"/>
                  </a:lnTo>
                  <a:lnTo>
                    <a:pt x="515" y="1302"/>
                  </a:lnTo>
                  <a:lnTo>
                    <a:pt x="541" y="1294"/>
                  </a:lnTo>
                  <a:lnTo>
                    <a:pt x="568" y="1287"/>
                  </a:lnTo>
                  <a:lnTo>
                    <a:pt x="603" y="1277"/>
                  </a:lnTo>
                  <a:lnTo>
                    <a:pt x="639" y="1266"/>
                  </a:lnTo>
                  <a:lnTo>
                    <a:pt x="675" y="1257"/>
                  </a:lnTo>
                  <a:lnTo>
                    <a:pt x="710" y="1248"/>
                  </a:lnTo>
                  <a:lnTo>
                    <a:pt x="747" y="1239"/>
                  </a:lnTo>
                  <a:lnTo>
                    <a:pt x="782" y="1230"/>
                  </a:lnTo>
                  <a:lnTo>
                    <a:pt x="819" y="1222"/>
                  </a:lnTo>
                  <a:lnTo>
                    <a:pt x="856" y="1215"/>
                  </a:lnTo>
                  <a:lnTo>
                    <a:pt x="911" y="1205"/>
                  </a:lnTo>
                  <a:lnTo>
                    <a:pt x="965" y="1196"/>
                  </a:lnTo>
                  <a:lnTo>
                    <a:pt x="1021" y="1188"/>
                  </a:lnTo>
                  <a:lnTo>
                    <a:pt x="1076" y="1181"/>
                  </a:lnTo>
                  <a:lnTo>
                    <a:pt x="1132" y="1176"/>
                  </a:lnTo>
                  <a:lnTo>
                    <a:pt x="1190" y="1171"/>
                  </a:lnTo>
                  <a:lnTo>
                    <a:pt x="1246" y="1169"/>
                  </a:lnTo>
                  <a:lnTo>
                    <a:pt x="1303" y="1168"/>
                  </a:lnTo>
                  <a:close/>
                  <a:moveTo>
                    <a:pt x="220" y="0"/>
                  </a:moveTo>
                  <a:lnTo>
                    <a:pt x="310" y="0"/>
                  </a:lnTo>
                  <a:lnTo>
                    <a:pt x="291" y="33"/>
                  </a:lnTo>
                  <a:lnTo>
                    <a:pt x="273" y="68"/>
                  </a:lnTo>
                  <a:lnTo>
                    <a:pt x="256" y="103"/>
                  </a:lnTo>
                  <a:lnTo>
                    <a:pt x="240" y="139"/>
                  </a:lnTo>
                  <a:lnTo>
                    <a:pt x="224" y="175"/>
                  </a:lnTo>
                  <a:lnTo>
                    <a:pt x="209" y="213"/>
                  </a:lnTo>
                  <a:lnTo>
                    <a:pt x="194" y="252"/>
                  </a:lnTo>
                  <a:lnTo>
                    <a:pt x="180" y="292"/>
                  </a:lnTo>
                  <a:lnTo>
                    <a:pt x="166" y="333"/>
                  </a:lnTo>
                  <a:lnTo>
                    <a:pt x="154" y="375"/>
                  </a:lnTo>
                  <a:lnTo>
                    <a:pt x="141" y="419"/>
                  </a:lnTo>
                  <a:lnTo>
                    <a:pt x="130" y="462"/>
                  </a:lnTo>
                  <a:lnTo>
                    <a:pt x="118" y="508"/>
                  </a:lnTo>
                  <a:lnTo>
                    <a:pt x="108" y="555"/>
                  </a:lnTo>
                  <a:lnTo>
                    <a:pt x="98" y="603"/>
                  </a:lnTo>
                  <a:lnTo>
                    <a:pt x="88" y="654"/>
                  </a:lnTo>
                  <a:lnTo>
                    <a:pt x="81" y="690"/>
                  </a:lnTo>
                  <a:lnTo>
                    <a:pt x="75" y="727"/>
                  </a:lnTo>
                  <a:lnTo>
                    <a:pt x="68" y="764"/>
                  </a:lnTo>
                  <a:lnTo>
                    <a:pt x="61" y="802"/>
                  </a:lnTo>
                  <a:lnTo>
                    <a:pt x="54" y="840"/>
                  </a:lnTo>
                  <a:lnTo>
                    <a:pt x="46" y="877"/>
                  </a:lnTo>
                  <a:lnTo>
                    <a:pt x="39" y="916"/>
                  </a:lnTo>
                  <a:lnTo>
                    <a:pt x="32" y="954"/>
                  </a:lnTo>
                  <a:lnTo>
                    <a:pt x="25" y="993"/>
                  </a:lnTo>
                  <a:lnTo>
                    <a:pt x="17" y="1031"/>
                  </a:lnTo>
                  <a:lnTo>
                    <a:pt x="10" y="1069"/>
                  </a:lnTo>
                  <a:lnTo>
                    <a:pt x="2" y="1108"/>
                  </a:lnTo>
                  <a:lnTo>
                    <a:pt x="1" y="1114"/>
                  </a:lnTo>
                  <a:lnTo>
                    <a:pt x="0" y="1119"/>
                  </a:lnTo>
                  <a:lnTo>
                    <a:pt x="0" y="695"/>
                  </a:lnTo>
                  <a:lnTo>
                    <a:pt x="10" y="639"/>
                  </a:lnTo>
                  <a:lnTo>
                    <a:pt x="20" y="591"/>
                  </a:lnTo>
                  <a:lnTo>
                    <a:pt x="30" y="545"/>
                  </a:lnTo>
                  <a:lnTo>
                    <a:pt x="40" y="499"/>
                  </a:lnTo>
                  <a:lnTo>
                    <a:pt x="50" y="454"/>
                  </a:lnTo>
                  <a:lnTo>
                    <a:pt x="62" y="412"/>
                  </a:lnTo>
                  <a:lnTo>
                    <a:pt x="73" y="369"/>
                  </a:lnTo>
                  <a:lnTo>
                    <a:pt x="85" y="328"/>
                  </a:lnTo>
                  <a:lnTo>
                    <a:pt x="98" y="288"/>
                  </a:lnTo>
                  <a:lnTo>
                    <a:pt x="111" y="249"/>
                  </a:lnTo>
                  <a:lnTo>
                    <a:pt x="125" y="211"/>
                  </a:lnTo>
                  <a:lnTo>
                    <a:pt x="139" y="174"/>
                  </a:lnTo>
                  <a:lnTo>
                    <a:pt x="154" y="138"/>
                  </a:lnTo>
                  <a:lnTo>
                    <a:pt x="170" y="102"/>
                  </a:lnTo>
                  <a:lnTo>
                    <a:pt x="186" y="68"/>
                  </a:lnTo>
                  <a:lnTo>
                    <a:pt x="202" y="33"/>
                  </a:lnTo>
                  <a:lnTo>
                    <a:pt x="2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8" name="Freeform 51">
              <a:extLst>
                <a:ext uri="{FF2B5EF4-FFF2-40B4-BE49-F238E27FC236}">
                  <a16:creationId xmlns:a16="http://schemas.microsoft.com/office/drawing/2014/main" id="{CA8DD787-3126-42A4-85C3-5E0E06FC8EF4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476881" y="1139901"/>
              <a:ext cx="404781" cy="288464"/>
            </a:xfrm>
            <a:custGeom>
              <a:avLst/>
              <a:gdLst>
                <a:gd name="T0" fmla="*/ 141 w 608"/>
                <a:gd name="T1" fmla="*/ 48 h 437"/>
                <a:gd name="T2" fmla="*/ 97 w 608"/>
                <a:gd name="T3" fmla="*/ 66 h 437"/>
                <a:gd name="T4" fmla="*/ 71 w 608"/>
                <a:gd name="T5" fmla="*/ 84 h 437"/>
                <a:gd name="T6" fmla="*/ 52 w 608"/>
                <a:gd name="T7" fmla="*/ 109 h 437"/>
                <a:gd name="T8" fmla="*/ 41 w 608"/>
                <a:gd name="T9" fmla="*/ 139 h 437"/>
                <a:gd name="T10" fmla="*/ 40 w 608"/>
                <a:gd name="T11" fmla="*/ 178 h 437"/>
                <a:gd name="T12" fmla="*/ 48 w 608"/>
                <a:gd name="T13" fmla="*/ 215 h 437"/>
                <a:gd name="T14" fmla="*/ 64 w 608"/>
                <a:gd name="T15" fmla="*/ 250 h 437"/>
                <a:gd name="T16" fmla="*/ 89 w 608"/>
                <a:gd name="T17" fmla="*/ 282 h 437"/>
                <a:gd name="T18" fmla="*/ 124 w 608"/>
                <a:gd name="T19" fmla="*/ 314 h 437"/>
                <a:gd name="T20" fmla="*/ 174 w 608"/>
                <a:gd name="T21" fmla="*/ 347 h 437"/>
                <a:gd name="T22" fmla="*/ 239 w 608"/>
                <a:gd name="T23" fmla="*/ 378 h 437"/>
                <a:gd name="T24" fmla="*/ 303 w 608"/>
                <a:gd name="T25" fmla="*/ 394 h 437"/>
                <a:gd name="T26" fmla="*/ 366 w 608"/>
                <a:gd name="T27" fmla="*/ 395 h 437"/>
                <a:gd name="T28" fmla="*/ 429 w 608"/>
                <a:gd name="T29" fmla="*/ 381 h 437"/>
                <a:gd name="T30" fmla="*/ 492 w 608"/>
                <a:gd name="T31" fmla="*/ 353 h 437"/>
                <a:gd name="T32" fmla="*/ 536 w 608"/>
                <a:gd name="T33" fmla="*/ 322 h 437"/>
                <a:gd name="T34" fmla="*/ 561 w 608"/>
                <a:gd name="T35" fmla="*/ 287 h 437"/>
                <a:gd name="T36" fmla="*/ 569 w 608"/>
                <a:gd name="T37" fmla="*/ 253 h 437"/>
                <a:gd name="T38" fmla="*/ 560 w 608"/>
                <a:gd name="T39" fmla="*/ 221 h 437"/>
                <a:gd name="T40" fmla="*/ 536 w 608"/>
                <a:gd name="T41" fmla="*/ 188 h 437"/>
                <a:gd name="T42" fmla="*/ 485 w 608"/>
                <a:gd name="T43" fmla="*/ 142 h 437"/>
                <a:gd name="T44" fmla="*/ 423 w 608"/>
                <a:gd name="T45" fmla="*/ 100 h 437"/>
                <a:gd name="T46" fmla="*/ 358 w 608"/>
                <a:gd name="T47" fmla="*/ 68 h 437"/>
                <a:gd name="T48" fmla="*/ 290 w 608"/>
                <a:gd name="T49" fmla="*/ 49 h 437"/>
                <a:gd name="T50" fmla="*/ 219 w 608"/>
                <a:gd name="T51" fmla="*/ 40 h 437"/>
                <a:gd name="T52" fmla="*/ 165 w 608"/>
                <a:gd name="T53" fmla="*/ 39 h 437"/>
                <a:gd name="T54" fmla="*/ 287 w 608"/>
                <a:gd name="T55" fmla="*/ 433 h 437"/>
                <a:gd name="T56" fmla="*/ 210 w 608"/>
                <a:gd name="T57" fmla="*/ 409 h 437"/>
                <a:gd name="T58" fmla="*/ 131 w 608"/>
                <a:gd name="T59" fmla="*/ 367 h 437"/>
                <a:gd name="T60" fmla="*/ 73 w 608"/>
                <a:gd name="T61" fmla="*/ 322 h 437"/>
                <a:gd name="T62" fmla="*/ 41 w 608"/>
                <a:gd name="T63" fmla="*/ 286 h 437"/>
                <a:gd name="T64" fmla="*/ 16 w 608"/>
                <a:gd name="T65" fmla="*/ 243 h 437"/>
                <a:gd name="T66" fmla="*/ 2 w 608"/>
                <a:gd name="T67" fmla="*/ 190 h 437"/>
                <a:gd name="T68" fmla="*/ 2 w 608"/>
                <a:gd name="T69" fmla="*/ 134 h 437"/>
                <a:gd name="T70" fmla="*/ 17 w 608"/>
                <a:gd name="T71" fmla="*/ 89 h 437"/>
                <a:gd name="T72" fmla="*/ 42 w 608"/>
                <a:gd name="T73" fmla="*/ 57 h 437"/>
                <a:gd name="T74" fmla="*/ 77 w 608"/>
                <a:gd name="T75" fmla="*/ 33 h 437"/>
                <a:gd name="T76" fmla="*/ 127 w 608"/>
                <a:gd name="T77" fmla="*/ 11 h 437"/>
                <a:gd name="T78" fmla="*/ 170 w 608"/>
                <a:gd name="T79" fmla="*/ 0 h 437"/>
                <a:gd name="T80" fmla="*/ 248 w 608"/>
                <a:gd name="T81" fmla="*/ 2 h 437"/>
                <a:gd name="T82" fmla="*/ 322 w 608"/>
                <a:gd name="T83" fmla="*/ 16 h 437"/>
                <a:gd name="T84" fmla="*/ 395 w 608"/>
                <a:gd name="T85" fmla="*/ 42 h 437"/>
                <a:gd name="T86" fmla="*/ 465 w 608"/>
                <a:gd name="T87" fmla="*/ 79 h 437"/>
                <a:gd name="T88" fmla="*/ 530 w 608"/>
                <a:gd name="T89" fmla="*/ 128 h 437"/>
                <a:gd name="T90" fmla="*/ 569 w 608"/>
                <a:gd name="T91" fmla="*/ 166 h 437"/>
                <a:gd name="T92" fmla="*/ 593 w 608"/>
                <a:gd name="T93" fmla="*/ 199 h 437"/>
                <a:gd name="T94" fmla="*/ 607 w 608"/>
                <a:gd name="T95" fmla="*/ 244 h 437"/>
                <a:gd name="T96" fmla="*/ 606 w 608"/>
                <a:gd name="T97" fmla="*/ 277 h 437"/>
                <a:gd name="T98" fmla="*/ 599 w 608"/>
                <a:gd name="T99" fmla="*/ 301 h 437"/>
                <a:gd name="T100" fmla="*/ 585 w 608"/>
                <a:gd name="T101" fmla="*/ 324 h 437"/>
                <a:gd name="T102" fmla="*/ 549 w 608"/>
                <a:gd name="T103" fmla="*/ 361 h 437"/>
                <a:gd name="T104" fmla="*/ 490 w 608"/>
                <a:gd name="T105" fmla="*/ 399 h 437"/>
                <a:gd name="T106" fmla="*/ 424 w 608"/>
                <a:gd name="T107" fmla="*/ 425 h 437"/>
                <a:gd name="T108" fmla="*/ 360 w 608"/>
                <a:gd name="T109" fmla="*/ 437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608" h="437">
                  <a:moveTo>
                    <a:pt x="165" y="39"/>
                  </a:moveTo>
                  <a:lnTo>
                    <a:pt x="165" y="39"/>
                  </a:lnTo>
                  <a:lnTo>
                    <a:pt x="141" y="48"/>
                  </a:lnTo>
                  <a:lnTo>
                    <a:pt x="118" y="56"/>
                  </a:lnTo>
                  <a:lnTo>
                    <a:pt x="108" y="61"/>
                  </a:lnTo>
                  <a:lnTo>
                    <a:pt x="97" y="66"/>
                  </a:lnTo>
                  <a:lnTo>
                    <a:pt x="88" y="72"/>
                  </a:lnTo>
                  <a:lnTo>
                    <a:pt x="79" y="78"/>
                  </a:lnTo>
                  <a:lnTo>
                    <a:pt x="71" y="84"/>
                  </a:lnTo>
                  <a:lnTo>
                    <a:pt x="63" y="91"/>
                  </a:lnTo>
                  <a:lnTo>
                    <a:pt x="57" y="99"/>
                  </a:lnTo>
                  <a:lnTo>
                    <a:pt x="52" y="109"/>
                  </a:lnTo>
                  <a:lnTo>
                    <a:pt x="47" y="118"/>
                  </a:lnTo>
                  <a:lnTo>
                    <a:pt x="44" y="128"/>
                  </a:lnTo>
                  <a:lnTo>
                    <a:pt x="41" y="139"/>
                  </a:lnTo>
                  <a:lnTo>
                    <a:pt x="40" y="153"/>
                  </a:lnTo>
                  <a:lnTo>
                    <a:pt x="39" y="166"/>
                  </a:lnTo>
                  <a:lnTo>
                    <a:pt x="40" y="178"/>
                  </a:lnTo>
                  <a:lnTo>
                    <a:pt x="41" y="191"/>
                  </a:lnTo>
                  <a:lnTo>
                    <a:pt x="45" y="204"/>
                  </a:lnTo>
                  <a:lnTo>
                    <a:pt x="48" y="215"/>
                  </a:lnTo>
                  <a:lnTo>
                    <a:pt x="53" y="227"/>
                  </a:lnTo>
                  <a:lnTo>
                    <a:pt x="57" y="238"/>
                  </a:lnTo>
                  <a:lnTo>
                    <a:pt x="64" y="250"/>
                  </a:lnTo>
                  <a:lnTo>
                    <a:pt x="71" y="260"/>
                  </a:lnTo>
                  <a:lnTo>
                    <a:pt x="80" y="271"/>
                  </a:lnTo>
                  <a:lnTo>
                    <a:pt x="89" y="282"/>
                  </a:lnTo>
                  <a:lnTo>
                    <a:pt x="100" y="292"/>
                  </a:lnTo>
                  <a:lnTo>
                    <a:pt x="111" y="303"/>
                  </a:lnTo>
                  <a:lnTo>
                    <a:pt x="124" y="314"/>
                  </a:lnTo>
                  <a:lnTo>
                    <a:pt x="138" y="324"/>
                  </a:lnTo>
                  <a:lnTo>
                    <a:pt x="153" y="334"/>
                  </a:lnTo>
                  <a:lnTo>
                    <a:pt x="174" y="347"/>
                  </a:lnTo>
                  <a:lnTo>
                    <a:pt x="196" y="360"/>
                  </a:lnTo>
                  <a:lnTo>
                    <a:pt x="218" y="370"/>
                  </a:lnTo>
                  <a:lnTo>
                    <a:pt x="239" y="378"/>
                  </a:lnTo>
                  <a:lnTo>
                    <a:pt x="260" y="386"/>
                  </a:lnTo>
                  <a:lnTo>
                    <a:pt x="281" y="391"/>
                  </a:lnTo>
                  <a:lnTo>
                    <a:pt x="303" y="394"/>
                  </a:lnTo>
                  <a:lnTo>
                    <a:pt x="323" y="396"/>
                  </a:lnTo>
                  <a:lnTo>
                    <a:pt x="345" y="398"/>
                  </a:lnTo>
                  <a:lnTo>
                    <a:pt x="366" y="395"/>
                  </a:lnTo>
                  <a:lnTo>
                    <a:pt x="387" y="393"/>
                  </a:lnTo>
                  <a:lnTo>
                    <a:pt x="408" y="388"/>
                  </a:lnTo>
                  <a:lnTo>
                    <a:pt x="429" y="381"/>
                  </a:lnTo>
                  <a:lnTo>
                    <a:pt x="450" y="373"/>
                  </a:lnTo>
                  <a:lnTo>
                    <a:pt x="470" y="364"/>
                  </a:lnTo>
                  <a:lnTo>
                    <a:pt x="492" y="353"/>
                  </a:lnTo>
                  <a:lnTo>
                    <a:pt x="508" y="342"/>
                  </a:lnTo>
                  <a:lnTo>
                    <a:pt x="523" y="332"/>
                  </a:lnTo>
                  <a:lnTo>
                    <a:pt x="536" y="322"/>
                  </a:lnTo>
                  <a:lnTo>
                    <a:pt x="546" y="310"/>
                  </a:lnTo>
                  <a:lnTo>
                    <a:pt x="555" y="299"/>
                  </a:lnTo>
                  <a:lnTo>
                    <a:pt x="561" y="287"/>
                  </a:lnTo>
                  <a:lnTo>
                    <a:pt x="565" y="276"/>
                  </a:lnTo>
                  <a:lnTo>
                    <a:pt x="568" y="264"/>
                  </a:lnTo>
                  <a:lnTo>
                    <a:pt x="569" y="253"/>
                  </a:lnTo>
                  <a:lnTo>
                    <a:pt x="568" y="243"/>
                  </a:lnTo>
                  <a:lnTo>
                    <a:pt x="564" y="231"/>
                  </a:lnTo>
                  <a:lnTo>
                    <a:pt x="560" y="221"/>
                  </a:lnTo>
                  <a:lnTo>
                    <a:pt x="553" y="209"/>
                  </a:lnTo>
                  <a:lnTo>
                    <a:pt x="546" y="199"/>
                  </a:lnTo>
                  <a:lnTo>
                    <a:pt x="536" y="188"/>
                  </a:lnTo>
                  <a:lnTo>
                    <a:pt x="524" y="176"/>
                  </a:lnTo>
                  <a:lnTo>
                    <a:pt x="505" y="159"/>
                  </a:lnTo>
                  <a:lnTo>
                    <a:pt x="485" y="142"/>
                  </a:lnTo>
                  <a:lnTo>
                    <a:pt x="465" y="127"/>
                  </a:lnTo>
                  <a:lnTo>
                    <a:pt x="444" y="113"/>
                  </a:lnTo>
                  <a:lnTo>
                    <a:pt x="423" y="100"/>
                  </a:lnTo>
                  <a:lnTo>
                    <a:pt x="401" y="89"/>
                  </a:lnTo>
                  <a:lnTo>
                    <a:pt x="380" y="78"/>
                  </a:lnTo>
                  <a:lnTo>
                    <a:pt x="358" y="68"/>
                  </a:lnTo>
                  <a:lnTo>
                    <a:pt x="336" y="60"/>
                  </a:lnTo>
                  <a:lnTo>
                    <a:pt x="313" y="55"/>
                  </a:lnTo>
                  <a:lnTo>
                    <a:pt x="290" y="49"/>
                  </a:lnTo>
                  <a:lnTo>
                    <a:pt x="267" y="44"/>
                  </a:lnTo>
                  <a:lnTo>
                    <a:pt x="243" y="41"/>
                  </a:lnTo>
                  <a:lnTo>
                    <a:pt x="219" y="40"/>
                  </a:lnTo>
                  <a:lnTo>
                    <a:pt x="195" y="39"/>
                  </a:lnTo>
                  <a:lnTo>
                    <a:pt x="171" y="39"/>
                  </a:lnTo>
                  <a:lnTo>
                    <a:pt x="165" y="39"/>
                  </a:lnTo>
                  <a:close/>
                  <a:moveTo>
                    <a:pt x="338" y="437"/>
                  </a:moveTo>
                  <a:lnTo>
                    <a:pt x="313" y="435"/>
                  </a:lnTo>
                  <a:lnTo>
                    <a:pt x="287" y="433"/>
                  </a:lnTo>
                  <a:lnTo>
                    <a:pt x="261" y="427"/>
                  </a:lnTo>
                  <a:lnTo>
                    <a:pt x="235" y="419"/>
                  </a:lnTo>
                  <a:lnTo>
                    <a:pt x="210" y="409"/>
                  </a:lnTo>
                  <a:lnTo>
                    <a:pt x="183" y="398"/>
                  </a:lnTo>
                  <a:lnTo>
                    <a:pt x="157" y="383"/>
                  </a:lnTo>
                  <a:lnTo>
                    <a:pt x="131" y="367"/>
                  </a:lnTo>
                  <a:lnTo>
                    <a:pt x="108" y="351"/>
                  </a:lnTo>
                  <a:lnTo>
                    <a:pt x="85" y="332"/>
                  </a:lnTo>
                  <a:lnTo>
                    <a:pt x="73" y="322"/>
                  </a:lnTo>
                  <a:lnTo>
                    <a:pt x="62" y="310"/>
                  </a:lnTo>
                  <a:lnTo>
                    <a:pt x="52" y="299"/>
                  </a:lnTo>
                  <a:lnTo>
                    <a:pt x="41" y="286"/>
                  </a:lnTo>
                  <a:lnTo>
                    <a:pt x="32" y="273"/>
                  </a:lnTo>
                  <a:lnTo>
                    <a:pt x="24" y="258"/>
                  </a:lnTo>
                  <a:lnTo>
                    <a:pt x="16" y="243"/>
                  </a:lnTo>
                  <a:lnTo>
                    <a:pt x="10" y="227"/>
                  </a:lnTo>
                  <a:lnTo>
                    <a:pt x="6" y="208"/>
                  </a:lnTo>
                  <a:lnTo>
                    <a:pt x="2" y="190"/>
                  </a:lnTo>
                  <a:lnTo>
                    <a:pt x="0" y="172"/>
                  </a:lnTo>
                  <a:lnTo>
                    <a:pt x="0" y="151"/>
                  </a:lnTo>
                  <a:lnTo>
                    <a:pt x="2" y="134"/>
                  </a:lnTo>
                  <a:lnTo>
                    <a:pt x="6" y="118"/>
                  </a:lnTo>
                  <a:lnTo>
                    <a:pt x="10" y="103"/>
                  </a:lnTo>
                  <a:lnTo>
                    <a:pt x="17" y="89"/>
                  </a:lnTo>
                  <a:lnTo>
                    <a:pt x="24" y="78"/>
                  </a:lnTo>
                  <a:lnTo>
                    <a:pt x="33" y="67"/>
                  </a:lnTo>
                  <a:lnTo>
                    <a:pt x="42" y="57"/>
                  </a:lnTo>
                  <a:lnTo>
                    <a:pt x="54" y="48"/>
                  </a:lnTo>
                  <a:lnTo>
                    <a:pt x="64" y="40"/>
                  </a:lnTo>
                  <a:lnTo>
                    <a:pt x="77" y="33"/>
                  </a:lnTo>
                  <a:lnTo>
                    <a:pt x="88" y="27"/>
                  </a:lnTo>
                  <a:lnTo>
                    <a:pt x="101" y="21"/>
                  </a:lnTo>
                  <a:lnTo>
                    <a:pt x="127" y="11"/>
                  </a:lnTo>
                  <a:lnTo>
                    <a:pt x="151" y="2"/>
                  </a:lnTo>
                  <a:lnTo>
                    <a:pt x="163" y="1"/>
                  </a:lnTo>
                  <a:lnTo>
                    <a:pt x="170" y="0"/>
                  </a:lnTo>
                  <a:lnTo>
                    <a:pt x="196" y="0"/>
                  </a:lnTo>
                  <a:lnTo>
                    <a:pt x="221" y="0"/>
                  </a:lnTo>
                  <a:lnTo>
                    <a:pt x="248" y="2"/>
                  </a:lnTo>
                  <a:lnTo>
                    <a:pt x="273" y="5"/>
                  </a:lnTo>
                  <a:lnTo>
                    <a:pt x="298" y="10"/>
                  </a:lnTo>
                  <a:lnTo>
                    <a:pt x="322" y="16"/>
                  </a:lnTo>
                  <a:lnTo>
                    <a:pt x="348" y="22"/>
                  </a:lnTo>
                  <a:lnTo>
                    <a:pt x="372" y="32"/>
                  </a:lnTo>
                  <a:lnTo>
                    <a:pt x="395" y="42"/>
                  </a:lnTo>
                  <a:lnTo>
                    <a:pt x="419" y="52"/>
                  </a:lnTo>
                  <a:lnTo>
                    <a:pt x="442" y="65"/>
                  </a:lnTo>
                  <a:lnTo>
                    <a:pt x="465" y="79"/>
                  </a:lnTo>
                  <a:lnTo>
                    <a:pt x="486" y="95"/>
                  </a:lnTo>
                  <a:lnTo>
                    <a:pt x="508" y="111"/>
                  </a:lnTo>
                  <a:lnTo>
                    <a:pt x="530" y="128"/>
                  </a:lnTo>
                  <a:lnTo>
                    <a:pt x="552" y="148"/>
                  </a:lnTo>
                  <a:lnTo>
                    <a:pt x="561" y="157"/>
                  </a:lnTo>
                  <a:lnTo>
                    <a:pt x="569" y="166"/>
                  </a:lnTo>
                  <a:lnTo>
                    <a:pt x="576" y="174"/>
                  </a:lnTo>
                  <a:lnTo>
                    <a:pt x="583" y="183"/>
                  </a:lnTo>
                  <a:lnTo>
                    <a:pt x="593" y="199"/>
                  </a:lnTo>
                  <a:lnTo>
                    <a:pt x="600" y="215"/>
                  </a:lnTo>
                  <a:lnTo>
                    <a:pt x="604" y="230"/>
                  </a:lnTo>
                  <a:lnTo>
                    <a:pt x="607" y="244"/>
                  </a:lnTo>
                  <a:lnTo>
                    <a:pt x="608" y="258"/>
                  </a:lnTo>
                  <a:lnTo>
                    <a:pt x="607" y="268"/>
                  </a:lnTo>
                  <a:lnTo>
                    <a:pt x="606" y="277"/>
                  </a:lnTo>
                  <a:lnTo>
                    <a:pt x="604" y="285"/>
                  </a:lnTo>
                  <a:lnTo>
                    <a:pt x="601" y="293"/>
                  </a:lnTo>
                  <a:lnTo>
                    <a:pt x="599" y="301"/>
                  </a:lnTo>
                  <a:lnTo>
                    <a:pt x="594" y="309"/>
                  </a:lnTo>
                  <a:lnTo>
                    <a:pt x="590" y="317"/>
                  </a:lnTo>
                  <a:lnTo>
                    <a:pt x="585" y="324"/>
                  </a:lnTo>
                  <a:lnTo>
                    <a:pt x="579" y="332"/>
                  </a:lnTo>
                  <a:lnTo>
                    <a:pt x="565" y="347"/>
                  </a:lnTo>
                  <a:lnTo>
                    <a:pt x="549" y="361"/>
                  </a:lnTo>
                  <a:lnTo>
                    <a:pt x="532" y="375"/>
                  </a:lnTo>
                  <a:lnTo>
                    <a:pt x="512" y="387"/>
                  </a:lnTo>
                  <a:lnTo>
                    <a:pt x="490" y="399"/>
                  </a:lnTo>
                  <a:lnTo>
                    <a:pt x="468" y="409"/>
                  </a:lnTo>
                  <a:lnTo>
                    <a:pt x="446" y="417"/>
                  </a:lnTo>
                  <a:lnTo>
                    <a:pt x="424" y="425"/>
                  </a:lnTo>
                  <a:lnTo>
                    <a:pt x="404" y="430"/>
                  </a:lnTo>
                  <a:lnTo>
                    <a:pt x="382" y="434"/>
                  </a:lnTo>
                  <a:lnTo>
                    <a:pt x="360" y="437"/>
                  </a:lnTo>
                  <a:lnTo>
                    <a:pt x="338" y="43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49" name="Freeform 52">
              <a:extLst>
                <a:ext uri="{FF2B5EF4-FFF2-40B4-BE49-F238E27FC236}">
                  <a16:creationId xmlns:a16="http://schemas.microsoft.com/office/drawing/2014/main" id="{7A0A2B56-F067-4A63-9361-DF045B14B481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7012570" y="2"/>
              <a:ext cx="181455" cy="9305"/>
            </a:xfrm>
            <a:custGeom>
              <a:avLst/>
              <a:gdLst>
                <a:gd name="T0" fmla="*/ 271 w 271"/>
                <a:gd name="T1" fmla="*/ 0 h 13"/>
                <a:gd name="T2" fmla="*/ 238 w 271"/>
                <a:gd name="T3" fmla="*/ 6 h 13"/>
                <a:gd name="T4" fmla="*/ 204 w 271"/>
                <a:gd name="T5" fmla="*/ 9 h 13"/>
                <a:gd name="T6" fmla="*/ 170 w 271"/>
                <a:gd name="T7" fmla="*/ 11 h 13"/>
                <a:gd name="T8" fmla="*/ 137 w 271"/>
                <a:gd name="T9" fmla="*/ 13 h 13"/>
                <a:gd name="T10" fmla="*/ 102 w 271"/>
                <a:gd name="T11" fmla="*/ 11 h 13"/>
                <a:gd name="T12" fmla="*/ 68 w 271"/>
                <a:gd name="T13" fmla="*/ 9 h 13"/>
                <a:gd name="T14" fmla="*/ 35 w 271"/>
                <a:gd name="T15" fmla="*/ 6 h 13"/>
                <a:gd name="T16" fmla="*/ 0 w 271"/>
                <a:gd name="T17" fmla="*/ 0 h 13"/>
                <a:gd name="T18" fmla="*/ 271 w 271"/>
                <a:gd name="T19" fmla="*/ 0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71" h="13">
                  <a:moveTo>
                    <a:pt x="271" y="0"/>
                  </a:moveTo>
                  <a:lnTo>
                    <a:pt x="238" y="6"/>
                  </a:lnTo>
                  <a:lnTo>
                    <a:pt x="204" y="9"/>
                  </a:lnTo>
                  <a:lnTo>
                    <a:pt x="170" y="11"/>
                  </a:lnTo>
                  <a:lnTo>
                    <a:pt x="137" y="13"/>
                  </a:lnTo>
                  <a:lnTo>
                    <a:pt x="102" y="11"/>
                  </a:lnTo>
                  <a:lnTo>
                    <a:pt x="68" y="9"/>
                  </a:lnTo>
                  <a:lnTo>
                    <a:pt x="35" y="6"/>
                  </a:lnTo>
                  <a:lnTo>
                    <a:pt x="0" y="0"/>
                  </a:lnTo>
                  <a:lnTo>
                    <a:pt x="27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0" name="Freeform 53">
              <a:extLst>
                <a:ext uri="{FF2B5EF4-FFF2-40B4-BE49-F238E27FC236}">
                  <a16:creationId xmlns:a16="http://schemas.microsoft.com/office/drawing/2014/main" id="{8C3175DE-E59D-40E6-878F-911205950D6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709194" y="2293756"/>
              <a:ext cx="2005290" cy="2200701"/>
            </a:xfrm>
            <a:custGeom>
              <a:avLst/>
              <a:gdLst>
                <a:gd name="T0" fmla="*/ 1280 w 3014"/>
                <a:gd name="T1" fmla="*/ 85 h 3312"/>
                <a:gd name="T2" fmla="*/ 839 w 3014"/>
                <a:gd name="T3" fmla="*/ 270 h 3312"/>
                <a:gd name="T4" fmla="*/ 387 w 3014"/>
                <a:gd name="T5" fmla="*/ 591 h 3312"/>
                <a:gd name="T6" fmla="*/ 201 w 3014"/>
                <a:gd name="T7" fmla="*/ 768 h 3312"/>
                <a:gd name="T8" fmla="*/ 90 w 3014"/>
                <a:gd name="T9" fmla="*/ 934 h 3312"/>
                <a:gd name="T10" fmla="*/ 42 w 3014"/>
                <a:gd name="T11" fmla="*/ 1123 h 3312"/>
                <a:gd name="T12" fmla="*/ 59 w 3014"/>
                <a:gd name="T13" fmla="*/ 1337 h 3312"/>
                <a:gd name="T14" fmla="*/ 162 w 3014"/>
                <a:gd name="T15" fmla="*/ 1625 h 3312"/>
                <a:gd name="T16" fmla="*/ 346 w 3014"/>
                <a:gd name="T17" fmla="*/ 1906 h 3312"/>
                <a:gd name="T18" fmla="*/ 690 w 3014"/>
                <a:gd name="T19" fmla="*/ 2249 h 3312"/>
                <a:gd name="T20" fmla="*/ 1015 w 3014"/>
                <a:gd name="T21" fmla="*/ 2468 h 3312"/>
                <a:gd name="T22" fmla="*/ 1504 w 3014"/>
                <a:gd name="T23" fmla="*/ 2689 h 3312"/>
                <a:gd name="T24" fmla="*/ 1940 w 3014"/>
                <a:gd name="T25" fmla="*/ 2930 h 3312"/>
                <a:gd name="T26" fmla="*/ 2218 w 3014"/>
                <a:gd name="T27" fmla="*/ 3104 h 3312"/>
                <a:gd name="T28" fmla="*/ 2526 w 3014"/>
                <a:gd name="T29" fmla="*/ 3252 h 3312"/>
                <a:gd name="T30" fmla="*/ 2666 w 3014"/>
                <a:gd name="T31" fmla="*/ 3272 h 3312"/>
                <a:gd name="T32" fmla="*/ 2799 w 3014"/>
                <a:gd name="T33" fmla="*/ 3218 h 3312"/>
                <a:gd name="T34" fmla="*/ 2919 w 3014"/>
                <a:gd name="T35" fmla="*/ 3072 h 3312"/>
                <a:gd name="T36" fmla="*/ 2973 w 3014"/>
                <a:gd name="T37" fmla="*/ 2831 h 3312"/>
                <a:gd name="T38" fmla="*/ 2945 w 3014"/>
                <a:gd name="T39" fmla="*/ 2500 h 3312"/>
                <a:gd name="T40" fmla="*/ 2866 w 3014"/>
                <a:gd name="T41" fmla="*/ 2050 h 3312"/>
                <a:gd name="T42" fmla="*/ 2752 w 3014"/>
                <a:gd name="T43" fmla="*/ 1637 h 3312"/>
                <a:gd name="T44" fmla="*/ 2583 w 3014"/>
                <a:gd name="T45" fmla="*/ 1371 h 3312"/>
                <a:gd name="T46" fmla="*/ 2291 w 3014"/>
                <a:gd name="T47" fmla="*/ 1032 h 3312"/>
                <a:gd name="T48" fmla="*/ 2091 w 3014"/>
                <a:gd name="T49" fmla="*/ 574 h 3312"/>
                <a:gd name="T50" fmla="*/ 1952 w 3014"/>
                <a:gd name="T51" fmla="*/ 224 h 3312"/>
                <a:gd name="T52" fmla="*/ 1868 w 3014"/>
                <a:gd name="T53" fmla="*/ 87 h 3312"/>
                <a:gd name="T54" fmla="*/ 1719 w 3014"/>
                <a:gd name="T55" fmla="*/ 41 h 3312"/>
                <a:gd name="T56" fmla="*/ 2621 w 3014"/>
                <a:gd name="T57" fmla="*/ 3312 h 3312"/>
                <a:gd name="T58" fmla="*/ 2439 w 3014"/>
                <a:gd name="T59" fmla="*/ 3261 h 3312"/>
                <a:gd name="T60" fmla="*/ 2140 w 3014"/>
                <a:gd name="T61" fmla="*/ 3103 h 3312"/>
                <a:gd name="T62" fmla="*/ 1839 w 3014"/>
                <a:gd name="T63" fmla="*/ 2914 h 3312"/>
                <a:gd name="T64" fmla="*/ 1358 w 3014"/>
                <a:gd name="T65" fmla="*/ 2665 h 3312"/>
                <a:gd name="T66" fmla="*/ 941 w 3014"/>
                <a:gd name="T67" fmla="*/ 2473 h 3312"/>
                <a:gd name="T68" fmla="*/ 578 w 3014"/>
                <a:gd name="T69" fmla="*/ 2201 h 3312"/>
                <a:gd name="T70" fmla="*/ 268 w 3014"/>
                <a:gd name="T71" fmla="*/ 1870 h 3312"/>
                <a:gd name="T72" fmla="*/ 95 w 3014"/>
                <a:gd name="T73" fmla="*/ 1572 h 3312"/>
                <a:gd name="T74" fmla="*/ 11 w 3014"/>
                <a:gd name="T75" fmla="*/ 1292 h 3312"/>
                <a:gd name="T76" fmla="*/ 9 w 3014"/>
                <a:gd name="T77" fmla="*/ 1072 h 3312"/>
                <a:gd name="T78" fmla="*/ 74 w 3014"/>
                <a:gd name="T79" fmla="*/ 877 h 3312"/>
                <a:gd name="T80" fmla="*/ 208 w 3014"/>
                <a:gd name="T81" fmla="*/ 706 h 3312"/>
                <a:gd name="T82" fmla="*/ 362 w 3014"/>
                <a:gd name="T83" fmla="*/ 561 h 3312"/>
                <a:gd name="T84" fmla="*/ 724 w 3014"/>
                <a:gd name="T85" fmla="*/ 295 h 3312"/>
                <a:gd name="T86" fmla="*/ 1174 w 3014"/>
                <a:gd name="T87" fmla="*/ 74 h 3312"/>
                <a:gd name="T88" fmla="*/ 1465 w 3014"/>
                <a:gd name="T89" fmla="*/ 0 h 3312"/>
                <a:gd name="T90" fmla="*/ 1730 w 3014"/>
                <a:gd name="T91" fmla="*/ 2 h 3312"/>
                <a:gd name="T92" fmla="*/ 1891 w 3014"/>
                <a:gd name="T93" fmla="*/ 54 h 3312"/>
                <a:gd name="T94" fmla="*/ 1978 w 3014"/>
                <a:gd name="T95" fmla="*/ 187 h 3312"/>
                <a:gd name="T96" fmla="*/ 2116 w 3014"/>
                <a:gd name="T97" fmla="*/ 521 h 3312"/>
                <a:gd name="T98" fmla="*/ 2297 w 3014"/>
                <a:gd name="T99" fmla="*/ 965 h 3312"/>
                <a:gd name="T100" fmla="*/ 2586 w 3014"/>
                <a:gd name="T101" fmla="*/ 1318 h 3312"/>
                <a:gd name="T102" fmla="*/ 2773 w 3014"/>
                <a:gd name="T103" fmla="*/ 1587 h 3312"/>
                <a:gd name="T104" fmla="*/ 2891 w 3014"/>
                <a:gd name="T105" fmla="*/ 1979 h 3312"/>
                <a:gd name="T106" fmla="*/ 2974 w 3014"/>
                <a:gd name="T107" fmla="*/ 2429 h 3312"/>
                <a:gd name="T108" fmla="*/ 3014 w 3014"/>
                <a:gd name="T109" fmla="*/ 2800 h 3312"/>
                <a:gd name="T110" fmla="*/ 2964 w 3014"/>
                <a:gd name="T111" fmla="*/ 3067 h 3312"/>
                <a:gd name="T112" fmla="*/ 2840 w 3014"/>
                <a:gd name="T113" fmla="*/ 3236 h 3312"/>
                <a:gd name="T114" fmla="*/ 2674 w 3014"/>
                <a:gd name="T115" fmla="*/ 3309 h 3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014" h="3312">
                  <a:moveTo>
                    <a:pt x="1475" y="39"/>
                  </a:moveTo>
                  <a:lnTo>
                    <a:pt x="1475" y="39"/>
                  </a:lnTo>
                  <a:lnTo>
                    <a:pt x="1456" y="44"/>
                  </a:lnTo>
                  <a:lnTo>
                    <a:pt x="1438" y="48"/>
                  </a:lnTo>
                  <a:lnTo>
                    <a:pt x="1418" y="52"/>
                  </a:lnTo>
                  <a:lnTo>
                    <a:pt x="1400" y="57"/>
                  </a:lnTo>
                  <a:lnTo>
                    <a:pt x="1360" y="66"/>
                  </a:lnTo>
                  <a:lnTo>
                    <a:pt x="1320" y="76"/>
                  </a:lnTo>
                  <a:lnTo>
                    <a:pt x="1280" y="85"/>
                  </a:lnTo>
                  <a:lnTo>
                    <a:pt x="1239" y="96"/>
                  </a:lnTo>
                  <a:lnTo>
                    <a:pt x="1185" y="112"/>
                  </a:lnTo>
                  <a:lnTo>
                    <a:pt x="1134" y="129"/>
                  </a:lnTo>
                  <a:lnTo>
                    <a:pt x="1083" y="148"/>
                  </a:lnTo>
                  <a:lnTo>
                    <a:pt x="1033" y="169"/>
                  </a:lnTo>
                  <a:lnTo>
                    <a:pt x="984" y="192"/>
                  </a:lnTo>
                  <a:lnTo>
                    <a:pt x="935" y="216"/>
                  </a:lnTo>
                  <a:lnTo>
                    <a:pt x="887" y="242"/>
                  </a:lnTo>
                  <a:lnTo>
                    <a:pt x="839" y="270"/>
                  </a:lnTo>
                  <a:lnTo>
                    <a:pt x="792" y="299"/>
                  </a:lnTo>
                  <a:lnTo>
                    <a:pt x="745" y="330"/>
                  </a:lnTo>
                  <a:lnTo>
                    <a:pt x="697" y="362"/>
                  </a:lnTo>
                  <a:lnTo>
                    <a:pt x="649" y="394"/>
                  </a:lnTo>
                  <a:lnTo>
                    <a:pt x="552" y="464"/>
                  </a:lnTo>
                  <a:lnTo>
                    <a:pt x="452" y="538"/>
                  </a:lnTo>
                  <a:lnTo>
                    <a:pt x="430" y="556"/>
                  </a:lnTo>
                  <a:lnTo>
                    <a:pt x="408" y="573"/>
                  </a:lnTo>
                  <a:lnTo>
                    <a:pt x="387" y="591"/>
                  </a:lnTo>
                  <a:lnTo>
                    <a:pt x="365" y="611"/>
                  </a:lnTo>
                  <a:lnTo>
                    <a:pt x="324" y="649"/>
                  </a:lnTo>
                  <a:lnTo>
                    <a:pt x="284" y="688"/>
                  </a:lnTo>
                  <a:lnTo>
                    <a:pt x="272" y="699"/>
                  </a:lnTo>
                  <a:lnTo>
                    <a:pt x="260" y="712"/>
                  </a:lnTo>
                  <a:lnTo>
                    <a:pt x="247" y="723"/>
                  </a:lnTo>
                  <a:lnTo>
                    <a:pt x="236" y="735"/>
                  </a:lnTo>
                  <a:lnTo>
                    <a:pt x="218" y="751"/>
                  </a:lnTo>
                  <a:lnTo>
                    <a:pt x="201" y="768"/>
                  </a:lnTo>
                  <a:lnTo>
                    <a:pt x="186" y="786"/>
                  </a:lnTo>
                  <a:lnTo>
                    <a:pt x="171" y="803"/>
                  </a:lnTo>
                  <a:lnTo>
                    <a:pt x="158" y="822"/>
                  </a:lnTo>
                  <a:lnTo>
                    <a:pt x="144" y="839"/>
                  </a:lnTo>
                  <a:lnTo>
                    <a:pt x="131" y="858"/>
                  </a:lnTo>
                  <a:lnTo>
                    <a:pt x="120" y="877"/>
                  </a:lnTo>
                  <a:lnTo>
                    <a:pt x="108" y="896"/>
                  </a:lnTo>
                  <a:lnTo>
                    <a:pt x="99" y="915"/>
                  </a:lnTo>
                  <a:lnTo>
                    <a:pt x="90" y="934"/>
                  </a:lnTo>
                  <a:lnTo>
                    <a:pt x="81" y="955"/>
                  </a:lnTo>
                  <a:lnTo>
                    <a:pt x="74" y="974"/>
                  </a:lnTo>
                  <a:lnTo>
                    <a:pt x="67" y="995"/>
                  </a:lnTo>
                  <a:lnTo>
                    <a:pt x="60" y="1016"/>
                  </a:lnTo>
                  <a:lnTo>
                    <a:pt x="56" y="1036"/>
                  </a:lnTo>
                  <a:lnTo>
                    <a:pt x="51" y="1058"/>
                  </a:lnTo>
                  <a:lnTo>
                    <a:pt x="48" y="1080"/>
                  </a:lnTo>
                  <a:lnTo>
                    <a:pt x="44" y="1102"/>
                  </a:lnTo>
                  <a:lnTo>
                    <a:pt x="42" y="1123"/>
                  </a:lnTo>
                  <a:lnTo>
                    <a:pt x="41" y="1146"/>
                  </a:lnTo>
                  <a:lnTo>
                    <a:pt x="41" y="1169"/>
                  </a:lnTo>
                  <a:lnTo>
                    <a:pt x="41" y="1192"/>
                  </a:lnTo>
                  <a:lnTo>
                    <a:pt x="42" y="1215"/>
                  </a:lnTo>
                  <a:lnTo>
                    <a:pt x="44" y="1239"/>
                  </a:lnTo>
                  <a:lnTo>
                    <a:pt x="46" y="1263"/>
                  </a:lnTo>
                  <a:lnTo>
                    <a:pt x="50" y="1287"/>
                  </a:lnTo>
                  <a:lnTo>
                    <a:pt x="54" y="1311"/>
                  </a:lnTo>
                  <a:lnTo>
                    <a:pt x="59" y="1337"/>
                  </a:lnTo>
                  <a:lnTo>
                    <a:pt x="66" y="1362"/>
                  </a:lnTo>
                  <a:lnTo>
                    <a:pt x="72" y="1388"/>
                  </a:lnTo>
                  <a:lnTo>
                    <a:pt x="80" y="1414"/>
                  </a:lnTo>
                  <a:lnTo>
                    <a:pt x="91" y="1450"/>
                  </a:lnTo>
                  <a:lnTo>
                    <a:pt x="104" y="1486"/>
                  </a:lnTo>
                  <a:lnTo>
                    <a:pt x="116" y="1521"/>
                  </a:lnTo>
                  <a:lnTo>
                    <a:pt x="131" y="1556"/>
                  </a:lnTo>
                  <a:lnTo>
                    <a:pt x="146" y="1590"/>
                  </a:lnTo>
                  <a:lnTo>
                    <a:pt x="162" y="1625"/>
                  </a:lnTo>
                  <a:lnTo>
                    <a:pt x="178" y="1658"/>
                  </a:lnTo>
                  <a:lnTo>
                    <a:pt x="197" y="1691"/>
                  </a:lnTo>
                  <a:lnTo>
                    <a:pt x="215" y="1723"/>
                  </a:lnTo>
                  <a:lnTo>
                    <a:pt x="235" y="1754"/>
                  </a:lnTo>
                  <a:lnTo>
                    <a:pt x="255" y="1786"/>
                  </a:lnTo>
                  <a:lnTo>
                    <a:pt x="277" y="1816"/>
                  </a:lnTo>
                  <a:lnTo>
                    <a:pt x="299" y="1847"/>
                  </a:lnTo>
                  <a:lnTo>
                    <a:pt x="322" y="1876"/>
                  </a:lnTo>
                  <a:lnTo>
                    <a:pt x="346" y="1906"/>
                  </a:lnTo>
                  <a:lnTo>
                    <a:pt x="371" y="1934"/>
                  </a:lnTo>
                  <a:lnTo>
                    <a:pt x="407" y="1973"/>
                  </a:lnTo>
                  <a:lnTo>
                    <a:pt x="443" y="2012"/>
                  </a:lnTo>
                  <a:lnTo>
                    <a:pt x="481" y="2052"/>
                  </a:lnTo>
                  <a:lnTo>
                    <a:pt x="520" y="2093"/>
                  </a:lnTo>
                  <a:lnTo>
                    <a:pt x="561" y="2133"/>
                  </a:lnTo>
                  <a:lnTo>
                    <a:pt x="603" y="2172"/>
                  </a:lnTo>
                  <a:lnTo>
                    <a:pt x="645" y="2211"/>
                  </a:lnTo>
                  <a:lnTo>
                    <a:pt x="690" y="2249"/>
                  </a:lnTo>
                  <a:lnTo>
                    <a:pt x="736" y="2286"/>
                  </a:lnTo>
                  <a:lnTo>
                    <a:pt x="783" y="2322"/>
                  </a:lnTo>
                  <a:lnTo>
                    <a:pt x="832" y="2357"/>
                  </a:lnTo>
                  <a:lnTo>
                    <a:pt x="881" y="2391"/>
                  </a:lnTo>
                  <a:lnTo>
                    <a:pt x="908" y="2407"/>
                  </a:lnTo>
                  <a:lnTo>
                    <a:pt x="934" y="2423"/>
                  </a:lnTo>
                  <a:lnTo>
                    <a:pt x="961" y="2439"/>
                  </a:lnTo>
                  <a:lnTo>
                    <a:pt x="987" y="2454"/>
                  </a:lnTo>
                  <a:lnTo>
                    <a:pt x="1015" y="2468"/>
                  </a:lnTo>
                  <a:lnTo>
                    <a:pt x="1042" y="2481"/>
                  </a:lnTo>
                  <a:lnTo>
                    <a:pt x="1071" y="2495"/>
                  </a:lnTo>
                  <a:lnTo>
                    <a:pt x="1099" y="2508"/>
                  </a:lnTo>
                  <a:lnTo>
                    <a:pt x="1180" y="2543"/>
                  </a:lnTo>
                  <a:lnTo>
                    <a:pt x="1244" y="2572"/>
                  </a:lnTo>
                  <a:lnTo>
                    <a:pt x="1309" y="2599"/>
                  </a:lnTo>
                  <a:lnTo>
                    <a:pt x="1374" y="2629"/>
                  </a:lnTo>
                  <a:lnTo>
                    <a:pt x="1439" y="2659"/>
                  </a:lnTo>
                  <a:lnTo>
                    <a:pt x="1504" y="2689"/>
                  </a:lnTo>
                  <a:lnTo>
                    <a:pt x="1569" y="2720"/>
                  </a:lnTo>
                  <a:lnTo>
                    <a:pt x="1632" y="2752"/>
                  </a:lnTo>
                  <a:lnTo>
                    <a:pt x="1696" y="2785"/>
                  </a:lnTo>
                  <a:lnTo>
                    <a:pt x="1737" y="2808"/>
                  </a:lnTo>
                  <a:lnTo>
                    <a:pt x="1779" y="2831"/>
                  </a:lnTo>
                  <a:lnTo>
                    <a:pt x="1819" y="2855"/>
                  </a:lnTo>
                  <a:lnTo>
                    <a:pt x="1860" y="2880"/>
                  </a:lnTo>
                  <a:lnTo>
                    <a:pt x="1900" y="2905"/>
                  </a:lnTo>
                  <a:lnTo>
                    <a:pt x="1940" y="2930"/>
                  </a:lnTo>
                  <a:lnTo>
                    <a:pt x="1979" y="2955"/>
                  </a:lnTo>
                  <a:lnTo>
                    <a:pt x="2018" y="2980"/>
                  </a:lnTo>
                  <a:lnTo>
                    <a:pt x="2047" y="2999"/>
                  </a:lnTo>
                  <a:lnTo>
                    <a:pt x="2075" y="3016"/>
                  </a:lnTo>
                  <a:lnTo>
                    <a:pt x="2103" y="3034"/>
                  </a:lnTo>
                  <a:lnTo>
                    <a:pt x="2132" y="3051"/>
                  </a:lnTo>
                  <a:lnTo>
                    <a:pt x="2161" y="3070"/>
                  </a:lnTo>
                  <a:lnTo>
                    <a:pt x="2189" y="3087"/>
                  </a:lnTo>
                  <a:lnTo>
                    <a:pt x="2218" y="3104"/>
                  </a:lnTo>
                  <a:lnTo>
                    <a:pt x="2247" y="3121"/>
                  </a:lnTo>
                  <a:lnTo>
                    <a:pt x="2280" y="3141"/>
                  </a:lnTo>
                  <a:lnTo>
                    <a:pt x="2314" y="3159"/>
                  </a:lnTo>
                  <a:lnTo>
                    <a:pt x="2349" y="3176"/>
                  </a:lnTo>
                  <a:lnTo>
                    <a:pt x="2383" y="3194"/>
                  </a:lnTo>
                  <a:lnTo>
                    <a:pt x="2419" y="3210"/>
                  </a:lnTo>
                  <a:lnTo>
                    <a:pt x="2454" y="3225"/>
                  </a:lnTo>
                  <a:lnTo>
                    <a:pt x="2491" y="3239"/>
                  </a:lnTo>
                  <a:lnTo>
                    <a:pt x="2526" y="3252"/>
                  </a:lnTo>
                  <a:lnTo>
                    <a:pt x="2543" y="3258"/>
                  </a:lnTo>
                  <a:lnTo>
                    <a:pt x="2559" y="3262"/>
                  </a:lnTo>
                  <a:lnTo>
                    <a:pt x="2575" y="3266"/>
                  </a:lnTo>
                  <a:lnTo>
                    <a:pt x="2591" y="3269"/>
                  </a:lnTo>
                  <a:lnTo>
                    <a:pt x="2606" y="3272"/>
                  </a:lnTo>
                  <a:lnTo>
                    <a:pt x="2622" y="3273"/>
                  </a:lnTo>
                  <a:lnTo>
                    <a:pt x="2637" y="3273"/>
                  </a:lnTo>
                  <a:lnTo>
                    <a:pt x="2652" y="3273"/>
                  </a:lnTo>
                  <a:lnTo>
                    <a:pt x="2666" y="3272"/>
                  </a:lnTo>
                  <a:lnTo>
                    <a:pt x="2681" y="3269"/>
                  </a:lnTo>
                  <a:lnTo>
                    <a:pt x="2696" y="3266"/>
                  </a:lnTo>
                  <a:lnTo>
                    <a:pt x="2711" y="3262"/>
                  </a:lnTo>
                  <a:lnTo>
                    <a:pt x="2725" y="3258"/>
                  </a:lnTo>
                  <a:lnTo>
                    <a:pt x="2740" y="3252"/>
                  </a:lnTo>
                  <a:lnTo>
                    <a:pt x="2754" y="3246"/>
                  </a:lnTo>
                  <a:lnTo>
                    <a:pt x="2767" y="3238"/>
                  </a:lnTo>
                  <a:lnTo>
                    <a:pt x="2783" y="3229"/>
                  </a:lnTo>
                  <a:lnTo>
                    <a:pt x="2799" y="3218"/>
                  </a:lnTo>
                  <a:lnTo>
                    <a:pt x="2816" y="3205"/>
                  </a:lnTo>
                  <a:lnTo>
                    <a:pt x="2830" y="3191"/>
                  </a:lnTo>
                  <a:lnTo>
                    <a:pt x="2845" y="3178"/>
                  </a:lnTo>
                  <a:lnTo>
                    <a:pt x="2859" y="3161"/>
                  </a:lnTo>
                  <a:lnTo>
                    <a:pt x="2873" y="3145"/>
                  </a:lnTo>
                  <a:lnTo>
                    <a:pt x="2886" y="3128"/>
                  </a:lnTo>
                  <a:lnTo>
                    <a:pt x="2897" y="3110"/>
                  </a:lnTo>
                  <a:lnTo>
                    <a:pt x="2908" y="3092"/>
                  </a:lnTo>
                  <a:lnTo>
                    <a:pt x="2919" y="3072"/>
                  </a:lnTo>
                  <a:lnTo>
                    <a:pt x="2928" y="3051"/>
                  </a:lnTo>
                  <a:lnTo>
                    <a:pt x="2936" y="3031"/>
                  </a:lnTo>
                  <a:lnTo>
                    <a:pt x="2944" y="3010"/>
                  </a:lnTo>
                  <a:lnTo>
                    <a:pt x="2950" y="2988"/>
                  </a:lnTo>
                  <a:lnTo>
                    <a:pt x="2955" y="2967"/>
                  </a:lnTo>
                  <a:lnTo>
                    <a:pt x="2962" y="2932"/>
                  </a:lnTo>
                  <a:lnTo>
                    <a:pt x="2967" y="2899"/>
                  </a:lnTo>
                  <a:lnTo>
                    <a:pt x="2970" y="2866"/>
                  </a:lnTo>
                  <a:lnTo>
                    <a:pt x="2973" y="2831"/>
                  </a:lnTo>
                  <a:lnTo>
                    <a:pt x="2974" y="2798"/>
                  </a:lnTo>
                  <a:lnTo>
                    <a:pt x="2974" y="2765"/>
                  </a:lnTo>
                  <a:lnTo>
                    <a:pt x="2973" y="2731"/>
                  </a:lnTo>
                  <a:lnTo>
                    <a:pt x="2970" y="2698"/>
                  </a:lnTo>
                  <a:lnTo>
                    <a:pt x="2968" y="2665"/>
                  </a:lnTo>
                  <a:lnTo>
                    <a:pt x="2965" y="2632"/>
                  </a:lnTo>
                  <a:lnTo>
                    <a:pt x="2960" y="2598"/>
                  </a:lnTo>
                  <a:lnTo>
                    <a:pt x="2955" y="2565"/>
                  </a:lnTo>
                  <a:lnTo>
                    <a:pt x="2945" y="2500"/>
                  </a:lnTo>
                  <a:lnTo>
                    <a:pt x="2935" y="2434"/>
                  </a:lnTo>
                  <a:lnTo>
                    <a:pt x="2929" y="2403"/>
                  </a:lnTo>
                  <a:lnTo>
                    <a:pt x="2925" y="2374"/>
                  </a:lnTo>
                  <a:lnTo>
                    <a:pt x="2919" y="2343"/>
                  </a:lnTo>
                  <a:lnTo>
                    <a:pt x="2914" y="2312"/>
                  </a:lnTo>
                  <a:lnTo>
                    <a:pt x="2904" y="2245"/>
                  </a:lnTo>
                  <a:lnTo>
                    <a:pt x="2892" y="2179"/>
                  </a:lnTo>
                  <a:lnTo>
                    <a:pt x="2880" y="2113"/>
                  </a:lnTo>
                  <a:lnTo>
                    <a:pt x="2866" y="2050"/>
                  </a:lnTo>
                  <a:lnTo>
                    <a:pt x="2852" y="1987"/>
                  </a:lnTo>
                  <a:lnTo>
                    <a:pt x="2838" y="1927"/>
                  </a:lnTo>
                  <a:lnTo>
                    <a:pt x="2825" y="1868"/>
                  </a:lnTo>
                  <a:lnTo>
                    <a:pt x="2811" y="1812"/>
                  </a:lnTo>
                  <a:lnTo>
                    <a:pt x="2802" y="1776"/>
                  </a:lnTo>
                  <a:lnTo>
                    <a:pt x="2791" y="1739"/>
                  </a:lnTo>
                  <a:lnTo>
                    <a:pt x="2780" y="1705"/>
                  </a:lnTo>
                  <a:lnTo>
                    <a:pt x="2766" y="1670"/>
                  </a:lnTo>
                  <a:lnTo>
                    <a:pt x="2752" y="1637"/>
                  </a:lnTo>
                  <a:lnTo>
                    <a:pt x="2738" y="1604"/>
                  </a:lnTo>
                  <a:lnTo>
                    <a:pt x="2723" y="1573"/>
                  </a:lnTo>
                  <a:lnTo>
                    <a:pt x="2705" y="1541"/>
                  </a:lnTo>
                  <a:lnTo>
                    <a:pt x="2687" y="1511"/>
                  </a:lnTo>
                  <a:lnTo>
                    <a:pt x="2669" y="1481"/>
                  </a:lnTo>
                  <a:lnTo>
                    <a:pt x="2648" y="1453"/>
                  </a:lnTo>
                  <a:lnTo>
                    <a:pt x="2627" y="1425"/>
                  </a:lnTo>
                  <a:lnTo>
                    <a:pt x="2606" y="1397"/>
                  </a:lnTo>
                  <a:lnTo>
                    <a:pt x="2583" y="1371"/>
                  </a:lnTo>
                  <a:lnTo>
                    <a:pt x="2559" y="1346"/>
                  </a:lnTo>
                  <a:lnTo>
                    <a:pt x="2533" y="1322"/>
                  </a:lnTo>
                  <a:lnTo>
                    <a:pt x="2493" y="1284"/>
                  </a:lnTo>
                  <a:lnTo>
                    <a:pt x="2456" y="1244"/>
                  </a:lnTo>
                  <a:lnTo>
                    <a:pt x="2420" y="1204"/>
                  </a:lnTo>
                  <a:lnTo>
                    <a:pt x="2385" y="1162"/>
                  </a:lnTo>
                  <a:lnTo>
                    <a:pt x="2352" y="1120"/>
                  </a:lnTo>
                  <a:lnTo>
                    <a:pt x="2321" y="1076"/>
                  </a:lnTo>
                  <a:lnTo>
                    <a:pt x="2291" y="1032"/>
                  </a:lnTo>
                  <a:lnTo>
                    <a:pt x="2263" y="986"/>
                  </a:lnTo>
                  <a:lnTo>
                    <a:pt x="2236" y="939"/>
                  </a:lnTo>
                  <a:lnTo>
                    <a:pt x="2211" y="891"/>
                  </a:lnTo>
                  <a:lnTo>
                    <a:pt x="2187" y="840"/>
                  </a:lnTo>
                  <a:lnTo>
                    <a:pt x="2165" y="790"/>
                  </a:lnTo>
                  <a:lnTo>
                    <a:pt x="2144" y="738"/>
                  </a:lnTo>
                  <a:lnTo>
                    <a:pt x="2125" y="685"/>
                  </a:lnTo>
                  <a:lnTo>
                    <a:pt x="2108" y="630"/>
                  </a:lnTo>
                  <a:lnTo>
                    <a:pt x="2091" y="574"/>
                  </a:lnTo>
                  <a:lnTo>
                    <a:pt x="2079" y="533"/>
                  </a:lnTo>
                  <a:lnTo>
                    <a:pt x="2064" y="490"/>
                  </a:lnTo>
                  <a:lnTo>
                    <a:pt x="2049" y="449"/>
                  </a:lnTo>
                  <a:lnTo>
                    <a:pt x="2033" y="408"/>
                  </a:lnTo>
                  <a:lnTo>
                    <a:pt x="2016" y="366"/>
                  </a:lnTo>
                  <a:lnTo>
                    <a:pt x="1998" y="326"/>
                  </a:lnTo>
                  <a:lnTo>
                    <a:pt x="1980" y="285"/>
                  </a:lnTo>
                  <a:lnTo>
                    <a:pt x="1962" y="245"/>
                  </a:lnTo>
                  <a:lnTo>
                    <a:pt x="1952" y="224"/>
                  </a:lnTo>
                  <a:lnTo>
                    <a:pt x="1943" y="203"/>
                  </a:lnTo>
                  <a:lnTo>
                    <a:pt x="1933" y="182"/>
                  </a:lnTo>
                  <a:lnTo>
                    <a:pt x="1924" y="161"/>
                  </a:lnTo>
                  <a:lnTo>
                    <a:pt x="1916" y="146"/>
                  </a:lnTo>
                  <a:lnTo>
                    <a:pt x="1908" y="131"/>
                  </a:lnTo>
                  <a:lnTo>
                    <a:pt x="1900" y="119"/>
                  </a:lnTo>
                  <a:lnTo>
                    <a:pt x="1890" y="107"/>
                  </a:lnTo>
                  <a:lnTo>
                    <a:pt x="1879" y="96"/>
                  </a:lnTo>
                  <a:lnTo>
                    <a:pt x="1868" y="87"/>
                  </a:lnTo>
                  <a:lnTo>
                    <a:pt x="1855" y="77"/>
                  </a:lnTo>
                  <a:lnTo>
                    <a:pt x="1842" y="69"/>
                  </a:lnTo>
                  <a:lnTo>
                    <a:pt x="1828" y="62"/>
                  </a:lnTo>
                  <a:lnTo>
                    <a:pt x="1812" y="57"/>
                  </a:lnTo>
                  <a:lnTo>
                    <a:pt x="1796" y="51"/>
                  </a:lnTo>
                  <a:lnTo>
                    <a:pt x="1777" y="48"/>
                  </a:lnTo>
                  <a:lnTo>
                    <a:pt x="1759" y="44"/>
                  </a:lnTo>
                  <a:lnTo>
                    <a:pt x="1740" y="42"/>
                  </a:lnTo>
                  <a:lnTo>
                    <a:pt x="1719" y="41"/>
                  </a:lnTo>
                  <a:lnTo>
                    <a:pt x="1697" y="39"/>
                  </a:lnTo>
                  <a:lnTo>
                    <a:pt x="1659" y="39"/>
                  </a:lnTo>
                  <a:lnTo>
                    <a:pt x="1621" y="39"/>
                  </a:lnTo>
                  <a:lnTo>
                    <a:pt x="1584" y="39"/>
                  </a:lnTo>
                  <a:lnTo>
                    <a:pt x="1546" y="39"/>
                  </a:lnTo>
                  <a:lnTo>
                    <a:pt x="1479" y="39"/>
                  </a:lnTo>
                  <a:lnTo>
                    <a:pt x="1475" y="39"/>
                  </a:lnTo>
                  <a:close/>
                  <a:moveTo>
                    <a:pt x="2635" y="3312"/>
                  </a:moveTo>
                  <a:lnTo>
                    <a:pt x="2621" y="3312"/>
                  </a:lnTo>
                  <a:lnTo>
                    <a:pt x="2606" y="3311"/>
                  </a:lnTo>
                  <a:lnTo>
                    <a:pt x="2591" y="3308"/>
                  </a:lnTo>
                  <a:lnTo>
                    <a:pt x="2576" y="3306"/>
                  </a:lnTo>
                  <a:lnTo>
                    <a:pt x="2560" y="3304"/>
                  </a:lnTo>
                  <a:lnTo>
                    <a:pt x="2545" y="3299"/>
                  </a:lnTo>
                  <a:lnTo>
                    <a:pt x="2529" y="3295"/>
                  </a:lnTo>
                  <a:lnTo>
                    <a:pt x="2514" y="3290"/>
                  </a:lnTo>
                  <a:lnTo>
                    <a:pt x="2476" y="3276"/>
                  </a:lnTo>
                  <a:lnTo>
                    <a:pt x="2439" y="3261"/>
                  </a:lnTo>
                  <a:lnTo>
                    <a:pt x="2403" y="3245"/>
                  </a:lnTo>
                  <a:lnTo>
                    <a:pt x="2367" y="3229"/>
                  </a:lnTo>
                  <a:lnTo>
                    <a:pt x="2330" y="3212"/>
                  </a:lnTo>
                  <a:lnTo>
                    <a:pt x="2296" y="3194"/>
                  </a:lnTo>
                  <a:lnTo>
                    <a:pt x="2261" y="3175"/>
                  </a:lnTo>
                  <a:lnTo>
                    <a:pt x="2227" y="3156"/>
                  </a:lnTo>
                  <a:lnTo>
                    <a:pt x="2197" y="3139"/>
                  </a:lnTo>
                  <a:lnTo>
                    <a:pt x="2169" y="3121"/>
                  </a:lnTo>
                  <a:lnTo>
                    <a:pt x="2140" y="3103"/>
                  </a:lnTo>
                  <a:lnTo>
                    <a:pt x="2111" y="3086"/>
                  </a:lnTo>
                  <a:lnTo>
                    <a:pt x="2083" y="3067"/>
                  </a:lnTo>
                  <a:lnTo>
                    <a:pt x="2054" y="3049"/>
                  </a:lnTo>
                  <a:lnTo>
                    <a:pt x="2025" y="3032"/>
                  </a:lnTo>
                  <a:lnTo>
                    <a:pt x="1998" y="3014"/>
                  </a:lnTo>
                  <a:lnTo>
                    <a:pt x="1959" y="2988"/>
                  </a:lnTo>
                  <a:lnTo>
                    <a:pt x="1920" y="2963"/>
                  </a:lnTo>
                  <a:lnTo>
                    <a:pt x="1879" y="2939"/>
                  </a:lnTo>
                  <a:lnTo>
                    <a:pt x="1839" y="2914"/>
                  </a:lnTo>
                  <a:lnTo>
                    <a:pt x="1799" y="2890"/>
                  </a:lnTo>
                  <a:lnTo>
                    <a:pt x="1759" y="2866"/>
                  </a:lnTo>
                  <a:lnTo>
                    <a:pt x="1718" y="2843"/>
                  </a:lnTo>
                  <a:lnTo>
                    <a:pt x="1676" y="2820"/>
                  </a:lnTo>
                  <a:lnTo>
                    <a:pt x="1615" y="2786"/>
                  </a:lnTo>
                  <a:lnTo>
                    <a:pt x="1550" y="2755"/>
                  </a:lnTo>
                  <a:lnTo>
                    <a:pt x="1487" y="2724"/>
                  </a:lnTo>
                  <a:lnTo>
                    <a:pt x="1422" y="2695"/>
                  </a:lnTo>
                  <a:lnTo>
                    <a:pt x="1358" y="2665"/>
                  </a:lnTo>
                  <a:lnTo>
                    <a:pt x="1293" y="2636"/>
                  </a:lnTo>
                  <a:lnTo>
                    <a:pt x="1228" y="2608"/>
                  </a:lnTo>
                  <a:lnTo>
                    <a:pt x="1164" y="2580"/>
                  </a:lnTo>
                  <a:lnTo>
                    <a:pt x="1083" y="2544"/>
                  </a:lnTo>
                  <a:lnTo>
                    <a:pt x="1055" y="2531"/>
                  </a:lnTo>
                  <a:lnTo>
                    <a:pt x="1025" y="2517"/>
                  </a:lnTo>
                  <a:lnTo>
                    <a:pt x="997" y="2503"/>
                  </a:lnTo>
                  <a:lnTo>
                    <a:pt x="969" y="2488"/>
                  </a:lnTo>
                  <a:lnTo>
                    <a:pt x="941" y="2473"/>
                  </a:lnTo>
                  <a:lnTo>
                    <a:pt x="915" y="2457"/>
                  </a:lnTo>
                  <a:lnTo>
                    <a:pt x="888" y="2441"/>
                  </a:lnTo>
                  <a:lnTo>
                    <a:pt x="862" y="2425"/>
                  </a:lnTo>
                  <a:lnTo>
                    <a:pt x="810" y="2391"/>
                  </a:lnTo>
                  <a:lnTo>
                    <a:pt x="761" y="2355"/>
                  </a:lnTo>
                  <a:lnTo>
                    <a:pt x="713" y="2317"/>
                  </a:lnTo>
                  <a:lnTo>
                    <a:pt x="666" y="2279"/>
                  </a:lnTo>
                  <a:lnTo>
                    <a:pt x="621" y="2240"/>
                  </a:lnTo>
                  <a:lnTo>
                    <a:pt x="578" y="2201"/>
                  </a:lnTo>
                  <a:lnTo>
                    <a:pt x="535" y="2161"/>
                  </a:lnTo>
                  <a:lnTo>
                    <a:pt x="494" y="2121"/>
                  </a:lnTo>
                  <a:lnTo>
                    <a:pt x="454" y="2081"/>
                  </a:lnTo>
                  <a:lnTo>
                    <a:pt x="416" y="2040"/>
                  </a:lnTo>
                  <a:lnTo>
                    <a:pt x="378" y="2000"/>
                  </a:lnTo>
                  <a:lnTo>
                    <a:pt x="341" y="1959"/>
                  </a:lnTo>
                  <a:lnTo>
                    <a:pt x="316" y="1931"/>
                  </a:lnTo>
                  <a:lnTo>
                    <a:pt x="292" y="1901"/>
                  </a:lnTo>
                  <a:lnTo>
                    <a:pt x="268" y="1870"/>
                  </a:lnTo>
                  <a:lnTo>
                    <a:pt x="245" y="1839"/>
                  </a:lnTo>
                  <a:lnTo>
                    <a:pt x="223" y="1808"/>
                  </a:lnTo>
                  <a:lnTo>
                    <a:pt x="201" y="1776"/>
                  </a:lnTo>
                  <a:lnTo>
                    <a:pt x="182" y="1743"/>
                  </a:lnTo>
                  <a:lnTo>
                    <a:pt x="162" y="1709"/>
                  </a:lnTo>
                  <a:lnTo>
                    <a:pt x="144" y="1676"/>
                  </a:lnTo>
                  <a:lnTo>
                    <a:pt x="127" y="1642"/>
                  </a:lnTo>
                  <a:lnTo>
                    <a:pt x="109" y="1607"/>
                  </a:lnTo>
                  <a:lnTo>
                    <a:pt x="95" y="1572"/>
                  </a:lnTo>
                  <a:lnTo>
                    <a:pt x="80" y="1536"/>
                  </a:lnTo>
                  <a:lnTo>
                    <a:pt x="66" y="1500"/>
                  </a:lnTo>
                  <a:lnTo>
                    <a:pt x="53" y="1463"/>
                  </a:lnTo>
                  <a:lnTo>
                    <a:pt x="42" y="1425"/>
                  </a:lnTo>
                  <a:lnTo>
                    <a:pt x="34" y="1397"/>
                  </a:lnTo>
                  <a:lnTo>
                    <a:pt x="27" y="1371"/>
                  </a:lnTo>
                  <a:lnTo>
                    <a:pt x="21" y="1344"/>
                  </a:lnTo>
                  <a:lnTo>
                    <a:pt x="15" y="1317"/>
                  </a:lnTo>
                  <a:lnTo>
                    <a:pt x="11" y="1292"/>
                  </a:lnTo>
                  <a:lnTo>
                    <a:pt x="7" y="1266"/>
                  </a:lnTo>
                  <a:lnTo>
                    <a:pt x="4" y="1240"/>
                  </a:lnTo>
                  <a:lnTo>
                    <a:pt x="2" y="1215"/>
                  </a:lnTo>
                  <a:lnTo>
                    <a:pt x="2" y="1191"/>
                  </a:lnTo>
                  <a:lnTo>
                    <a:pt x="0" y="1166"/>
                  </a:lnTo>
                  <a:lnTo>
                    <a:pt x="2" y="1142"/>
                  </a:lnTo>
                  <a:lnTo>
                    <a:pt x="3" y="1119"/>
                  </a:lnTo>
                  <a:lnTo>
                    <a:pt x="5" y="1095"/>
                  </a:lnTo>
                  <a:lnTo>
                    <a:pt x="9" y="1072"/>
                  </a:lnTo>
                  <a:lnTo>
                    <a:pt x="12" y="1049"/>
                  </a:lnTo>
                  <a:lnTo>
                    <a:pt x="17" y="1026"/>
                  </a:lnTo>
                  <a:lnTo>
                    <a:pt x="22" y="1004"/>
                  </a:lnTo>
                  <a:lnTo>
                    <a:pt x="29" y="982"/>
                  </a:lnTo>
                  <a:lnTo>
                    <a:pt x="36" y="960"/>
                  </a:lnTo>
                  <a:lnTo>
                    <a:pt x="44" y="939"/>
                  </a:lnTo>
                  <a:lnTo>
                    <a:pt x="53" y="918"/>
                  </a:lnTo>
                  <a:lnTo>
                    <a:pt x="64" y="897"/>
                  </a:lnTo>
                  <a:lnTo>
                    <a:pt x="74" y="877"/>
                  </a:lnTo>
                  <a:lnTo>
                    <a:pt x="85" y="857"/>
                  </a:lnTo>
                  <a:lnTo>
                    <a:pt x="98" y="837"/>
                  </a:lnTo>
                  <a:lnTo>
                    <a:pt x="111" y="817"/>
                  </a:lnTo>
                  <a:lnTo>
                    <a:pt x="126" y="798"/>
                  </a:lnTo>
                  <a:lnTo>
                    <a:pt x="140" y="779"/>
                  </a:lnTo>
                  <a:lnTo>
                    <a:pt x="155" y="760"/>
                  </a:lnTo>
                  <a:lnTo>
                    <a:pt x="173" y="741"/>
                  </a:lnTo>
                  <a:lnTo>
                    <a:pt x="190" y="723"/>
                  </a:lnTo>
                  <a:lnTo>
                    <a:pt x="208" y="706"/>
                  </a:lnTo>
                  <a:lnTo>
                    <a:pt x="221" y="694"/>
                  </a:lnTo>
                  <a:lnTo>
                    <a:pt x="232" y="683"/>
                  </a:lnTo>
                  <a:lnTo>
                    <a:pt x="245" y="671"/>
                  </a:lnTo>
                  <a:lnTo>
                    <a:pt x="256" y="660"/>
                  </a:lnTo>
                  <a:lnTo>
                    <a:pt x="277" y="639"/>
                  </a:lnTo>
                  <a:lnTo>
                    <a:pt x="298" y="620"/>
                  </a:lnTo>
                  <a:lnTo>
                    <a:pt x="318" y="600"/>
                  </a:lnTo>
                  <a:lnTo>
                    <a:pt x="340" y="581"/>
                  </a:lnTo>
                  <a:lnTo>
                    <a:pt x="362" y="561"/>
                  </a:lnTo>
                  <a:lnTo>
                    <a:pt x="384" y="543"/>
                  </a:lnTo>
                  <a:lnTo>
                    <a:pt x="405" y="525"/>
                  </a:lnTo>
                  <a:lnTo>
                    <a:pt x="428" y="506"/>
                  </a:lnTo>
                  <a:lnTo>
                    <a:pt x="479" y="468"/>
                  </a:lnTo>
                  <a:lnTo>
                    <a:pt x="529" y="432"/>
                  </a:lnTo>
                  <a:lnTo>
                    <a:pt x="579" y="396"/>
                  </a:lnTo>
                  <a:lnTo>
                    <a:pt x="628" y="361"/>
                  </a:lnTo>
                  <a:lnTo>
                    <a:pt x="676" y="327"/>
                  </a:lnTo>
                  <a:lnTo>
                    <a:pt x="724" y="295"/>
                  </a:lnTo>
                  <a:lnTo>
                    <a:pt x="773" y="264"/>
                  </a:lnTo>
                  <a:lnTo>
                    <a:pt x="822" y="236"/>
                  </a:lnTo>
                  <a:lnTo>
                    <a:pt x="870" y="207"/>
                  </a:lnTo>
                  <a:lnTo>
                    <a:pt x="919" y="181"/>
                  </a:lnTo>
                  <a:lnTo>
                    <a:pt x="969" y="156"/>
                  </a:lnTo>
                  <a:lnTo>
                    <a:pt x="1018" y="132"/>
                  </a:lnTo>
                  <a:lnTo>
                    <a:pt x="1070" y="112"/>
                  </a:lnTo>
                  <a:lnTo>
                    <a:pt x="1121" y="92"/>
                  </a:lnTo>
                  <a:lnTo>
                    <a:pt x="1174" y="74"/>
                  </a:lnTo>
                  <a:lnTo>
                    <a:pt x="1229" y="58"/>
                  </a:lnTo>
                  <a:lnTo>
                    <a:pt x="1269" y="48"/>
                  </a:lnTo>
                  <a:lnTo>
                    <a:pt x="1309" y="37"/>
                  </a:lnTo>
                  <a:lnTo>
                    <a:pt x="1351" y="28"/>
                  </a:lnTo>
                  <a:lnTo>
                    <a:pt x="1391" y="19"/>
                  </a:lnTo>
                  <a:lnTo>
                    <a:pt x="1410" y="14"/>
                  </a:lnTo>
                  <a:lnTo>
                    <a:pt x="1429" y="10"/>
                  </a:lnTo>
                  <a:lnTo>
                    <a:pt x="1447" y="5"/>
                  </a:lnTo>
                  <a:lnTo>
                    <a:pt x="1465" y="0"/>
                  </a:lnTo>
                  <a:lnTo>
                    <a:pt x="1475" y="0"/>
                  </a:lnTo>
                  <a:lnTo>
                    <a:pt x="1479" y="0"/>
                  </a:lnTo>
                  <a:lnTo>
                    <a:pt x="1546" y="0"/>
                  </a:lnTo>
                  <a:lnTo>
                    <a:pt x="1584" y="0"/>
                  </a:lnTo>
                  <a:lnTo>
                    <a:pt x="1621" y="0"/>
                  </a:lnTo>
                  <a:lnTo>
                    <a:pt x="1659" y="0"/>
                  </a:lnTo>
                  <a:lnTo>
                    <a:pt x="1697" y="0"/>
                  </a:lnTo>
                  <a:lnTo>
                    <a:pt x="1713" y="0"/>
                  </a:lnTo>
                  <a:lnTo>
                    <a:pt x="1730" y="2"/>
                  </a:lnTo>
                  <a:lnTo>
                    <a:pt x="1749" y="3"/>
                  </a:lnTo>
                  <a:lnTo>
                    <a:pt x="1766" y="5"/>
                  </a:lnTo>
                  <a:lnTo>
                    <a:pt x="1784" y="9"/>
                  </a:lnTo>
                  <a:lnTo>
                    <a:pt x="1803" y="12"/>
                  </a:lnTo>
                  <a:lnTo>
                    <a:pt x="1821" y="18"/>
                  </a:lnTo>
                  <a:lnTo>
                    <a:pt x="1839" y="25"/>
                  </a:lnTo>
                  <a:lnTo>
                    <a:pt x="1857" y="33"/>
                  </a:lnTo>
                  <a:lnTo>
                    <a:pt x="1875" y="43"/>
                  </a:lnTo>
                  <a:lnTo>
                    <a:pt x="1891" y="54"/>
                  </a:lnTo>
                  <a:lnTo>
                    <a:pt x="1907" y="68"/>
                  </a:lnTo>
                  <a:lnTo>
                    <a:pt x="1922" y="84"/>
                  </a:lnTo>
                  <a:lnTo>
                    <a:pt x="1936" y="101"/>
                  </a:lnTo>
                  <a:lnTo>
                    <a:pt x="1943" y="112"/>
                  </a:lnTo>
                  <a:lnTo>
                    <a:pt x="1948" y="122"/>
                  </a:lnTo>
                  <a:lnTo>
                    <a:pt x="1954" y="134"/>
                  </a:lnTo>
                  <a:lnTo>
                    <a:pt x="1960" y="145"/>
                  </a:lnTo>
                  <a:lnTo>
                    <a:pt x="1969" y="166"/>
                  </a:lnTo>
                  <a:lnTo>
                    <a:pt x="1978" y="187"/>
                  </a:lnTo>
                  <a:lnTo>
                    <a:pt x="1988" y="208"/>
                  </a:lnTo>
                  <a:lnTo>
                    <a:pt x="1998" y="229"/>
                  </a:lnTo>
                  <a:lnTo>
                    <a:pt x="2016" y="270"/>
                  </a:lnTo>
                  <a:lnTo>
                    <a:pt x="2034" y="310"/>
                  </a:lnTo>
                  <a:lnTo>
                    <a:pt x="2053" y="351"/>
                  </a:lnTo>
                  <a:lnTo>
                    <a:pt x="2070" y="394"/>
                  </a:lnTo>
                  <a:lnTo>
                    <a:pt x="2086" y="435"/>
                  </a:lnTo>
                  <a:lnTo>
                    <a:pt x="2102" y="478"/>
                  </a:lnTo>
                  <a:lnTo>
                    <a:pt x="2116" y="521"/>
                  </a:lnTo>
                  <a:lnTo>
                    <a:pt x="2130" y="564"/>
                  </a:lnTo>
                  <a:lnTo>
                    <a:pt x="2144" y="619"/>
                  </a:lnTo>
                  <a:lnTo>
                    <a:pt x="2163" y="671"/>
                  </a:lnTo>
                  <a:lnTo>
                    <a:pt x="2181" y="723"/>
                  </a:lnTo>
                  <a:lnTo>
                    <a:pt x="2202" y="775"/>
                  </a:lnTo>
                  <a:lnTo>
                    <a:pt x="2222" y="824"/>
                  </a:lnTo>
                  <a:lnTo>
                    <a:pt x="2247" y="872"/>
                  </a:lnTo>
                  <a:lnTo>
                    <a:pt x="2271" y="919"/>
                  </a:lnTo>
                  <a:lnTo>
                    <a:pt x="2297" y="965"/>
                  </a:lnTo>
                  <a:lnTo>
                    <a:pt x="2325" y="1010"/>
                  </a:lnTo>
                  <a:lnTo>
                    <a:pt x="2353" y="1053"/>
                  </a:lnTo>
                  <a:lnTo>
                    <a:pt x="2384" y="1096"/>
                  </a:lnTo>
                  <a:lnTo>
                    <a:pt x="2416" y="1137"/>
                  </a:lnTo>
                  <a:lnTo>
                    <a:pt x="2450" y="1178"/>
                  </a:lnTo>
                  <a:lnTo>
                    <a:pt x="2485" y="1217"/>
                  </a:lnTo>
                  <a:lnTo>
                    <a:pt x="2522" y="1255"/>
                  </a:lnTo>
                  <a:lnTo>
                    <a:pt x="2560" y="1293"/>
                  </a:lnTo>
                  <a:lnTo>
                    <a:pt x="2586" y="1318"/>
                  </a:lnTo>
                  <a:lnTo>
                    <a:pt x="2611" y="1345"/>
                  </a:lnTo>
                  <a:lnTo>
                    <a:pt x="2635" y="1372"/>
                  </a:lnTo>
                  <a:lnTo>
                    <a:pt x="2658" y="1401"/>
                  </a:lnTo>
                  <a:lnTo>
                    <a:pt x="2680" y="1430"/>
                  </a:lnTo>
                  <a:lnTo>
                    <a:pt x="2701" y="1459"/>
                  </a:lnTo>
                  <a:lnTo>
                    <a:pt x="2720" y="1490"/>
                  </a:lnTo>
                  <a:lnTo>
                    <a:pt x="2740" y="1521"/>
                  </a:lnTo>
                  <a:lnTo>
                    <a:pt x="2757" y="1553"/>
                  </a:lnTo>
                  <a:lnTo>
                    <a:pt x="2773" y="1587"/>
                  </a:lnTo>
                  <a:lnTo>
                    <a:pt x="2789" y="1621"/>
                  </a:lnTo>
                  <a:lnTo>
                    <a:pt x="2803" y="1656"/>
                  </a:lnTo>
                  <a:lnTo>
                    <a:pt x="2817" y="1691"/>
                  </a:lnTo>
                  <a:lnTo>
                    <a:pt x="2828" y="1728"/>
                  </a:lnTo>
                  <a:lnTo>
                    <a:pt x="2840" y="1764"/>
                  </a:lnTo>
                  <a:lnTo>
                    <a:pt x="2850" y="1802"/>
                  </a:lnTo>
                  <a:lnTo>
                    <a:pt x="2864" y="1860"/>
                  </a:lnTo>
                  <a:lnTo>
                    <a:pt x="2877" y="1918"/>
                  </a:lnTo>
                  <a:lnTo>
                    <a:pt x="2891" y="1979"/>
                  </a:lnTo>
                  <a:lnTo>
                    <a:pt x="2905" y="2042"/>
                  </a:lnTo>
                  <a:lnTo>
                    <a:pt x="2918" y="2106"/>
                  </a:lnTo>
                  <a:lnTo>
                    <a:pt x="2930" y="2172"/>
                  </a:lnTo>
                  <a:lnTo>
                    <a:pt x="2943" y="2238"/>
                  </a:lnTo>
                  <a:lnTo>
                    <a:pt x="2953" y="2306"/>
                  </a:lnTo>
                  <a:lnTo>
                    <a:pt x="2958" y="2336"/>
                  </a:lnTo>
                  <a:lnTo>
                    <a:pt x="2964" y="2367"/>
                  </a:lnTo>
                  <a:lnTo>
                    <a:pt x="2968" y="2398"/>
                  </a:lnTo>
                  <a:lnTo>
                    <a:pt x="2974" y="2429"/>
                  </a:lnTo>
                  <a:lnTo>
                    <a:pt x="2984" y="2495"/>
                  </a:lnTo>
                  <a:lnTo>
                    <a:pt x="2996" y="2562"/>
                  </a:lnTo>
                  <a:lnTo>
                    <a:pt x="3000" y="2595"/>
                  </a:lnTo>
                  <a:lnTo>
                    <a:pt x="3004" y="2629"/>
                  </a:lnTo>
                  <a:lnTo>
                    <a:pt x="3007" y="2664"/>
                  </a:lnTo>
                  <a:lnTo>
                    <a:pt x="3011" y="2697"/>
                  </a:lnTo>
                  <a:lnTo>
                    <a:pt x="3013" y="2731"/>
                  </a:lnTo>
                  <a:lnTo>
                    <a:pt x="3014" y="2766"/>
                  </a:lnTo>
                  <a:lnTo>
                    <a:pt x="3014" y="2800"/>
                  </a:lnTo>
                  <a:lnTo>
                    <a:pt x="3013" y="2835"/>
                  </a:lnTo>
                  <a:lnTo>
                    <a:pt x="3009" y="2870"/>
                  </a:lnTo>
                  <a:lnTo>
                    <a:pt x="3006" y="2905"/>
                  </a:lnTo>
                  <a:lnTo>
                    <a:pt x="3000" y="2939"/>
                  </a:lnTo>
                  <a:lnTo>
                    <a:pt x="2993" y="2975"/>
                  </a:lnTo>
                  <a:lnTo>
                    <a:pt x="2988" y="2999"/>
                  </a:lnTo>
                  <a:lnTo>
                    <a:pt x="2981" y="3023"/>
                  </a:lnTo>
                  <a:lnTo>
                    <a:pt x="2973" y="3046"/>
                  </a:lnTo>
                  <a:lnTo>
                    <a:pt x="2964" y="3067"/>
                  </a:lnTo>
                  <a:lnTo>
                    <a:pt x="2953" y="3090"/>
                  </a:lnTo>
                  <a:lnTo>
                    <a:pt x="2942" y="3111"/>
                  </a:lnTo>
                  <a:lnTo>
                    <a:pt x="2930" y="3132"/>
                  </a:lnTo>
                  <a:lnTo>
                    <a:pt x="2916" y="3151"/>
                  </a:lnTo>
                  <a:lnTo>
                    <a:pt x="2903" y="3171"/>
                  </a:lnTo>
                  <a:lnTo>
                    <a:pt x="2888" y="3189"/>
                  </a:lnTo>
                  <a:lnTo>
                    <a:pt x="2873" y="3205"/>
                  </a:lnTo>
                  <a:lnTo>
                    <a:pt x="2857" y="3221"/>
                  </a:lnTo>
                  <a:lnTo>
                    <a:pt x="2840" y="3236"/>
                  </a:lnTo>
                  <a:lnTo>
                    <a:pt x="2822" y="3250"/>
                  </a:lnTo>
                  <a:lnTo>
                    <a:pt x="2804" y="3262"/>
                  </a:lnTo>
                  <a:lnTo>
                    <a:pt x="2786" y="3273"/>
                  </a:lnTo>
                  <a:lnTo>
                    <a:pt x="2769" y="3282"/>
                  </a:lnTo>
                  <a:lnTo>
                    <a:pt x="2750" y="3290"/>
                  </a:lnTo>
                  <a:lnTo>
                    <a:pt x="2732" y="3297"/>
                  </a:lnTo>
                  <a:lnTo>
                    <a:pt x="2713" y="3303"/>
                  </a:lnTo>
                  <a:lnTo>
                    <a:pt x="2694" y="3306"/>
                  </a:lnTo>
                  <a:lnTo>
                    <a:pt x="2674" y="3309"/>
                  </a:lnTo>
                  <a:lnTo>
                    <a:pt x="2656" y="3312"/>
                  </a:lnTo>
                  <a:lnTo>
                    <a:pt x="2635" y="33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1" name="Freeform 54">
              <a:extLst>
                <a:ext uri="{FF2B5EF4-FFF2-40B4-BE49-F238E27FC236}">
                  <a16:creationId xmlns:a16="http://schemas.microsoft.com/office/drawing/2014/main" id="{AE5BA178-9AD6-43E3-92F5-B68E9BBBD81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85994" y="2582220"/>
              <a:ext cx="1563288" cy="1521416"/>
            </a:xfrm>
            <a:custGeom>
              <a:avLst/>
              <a:gdLst>
                <a:gd name="T0" fmla="*/ 799 w 2355"/>
                <a:gd name="T1" fmla="*/ 77 h 2287"/>
                <a:gd name="T2" fmla="*/ 498 w 2355"/>
                <a:gd name="T3" fmla="*/ 221 h 2287"/>
                <a:gd name="T4" fmla="*/ 257 w 2355"/>
                <a:gd name="T5" fmla="*/ 397 h 2287"/>
                <a:gd name="T6" fmla="*/ 122 w 2355"/>
                <a:gd name="T7" fmla="*/ 547 h 2287"/>
                <a:gd name="T8" fmla="*/ 51 w 2355"/>
                <a:gd name="T9" fmla="*/ 715 h 2287"/>
                <a:gd name="T10" fmla="*/ 43 w 2355"/>
                <a:gd name="T11" fmla="*/ 895 h 2287"/>
                <a:gd name="T12" fmla="*/ 101 w 2355"/>
                <a:gd name="T13" fmla="*/ 1082 h 2287"/>
                <a:gd name="T14" fmla="*/ 245 w 2355"/>
                <a:gd name="T15" fmla="*/ 1295 h 2287"/>
                <a:gd name="T16" fmla="*/ 464 w 2355"/>
                <a:gd name="T17" fmla="*/ 1492 h 2287"/>
                <a:gd name="T18" fmla="*/ 801 w 2355"/>
                <a:gd name="T19" fmla="*/ 1709 h 2287"/>
                <a:gd name="T20" fmla="*/ 1323 w 2355"/>
                <a:gd name="T21" fmla="*/ 1972 h 2287"/>
                <a:gd name="T22" fmla="*/ 1858 w 2355"/>
                <a:gd name="T23" fmla="*/ 2195 h 2287"/>
                <a:gd name="T24" fmla="*/ 1976 w 2355"/>
                <a:gd name="T25" fmla="*/ 2230 h 2287"/>
                <a:gd name="T26" fmla="*/ 2081 w 2355"/>
                <a:gd name="T27" fmla="*/ 2247 h 2287"/>
                <a:gd name="T28" fmla="*/ 2179 w 2355"/>
                <a:gd name="T29" fmla="*/ 2235 h 2287"/>
                <a:gd name="T30" fmla="*/ 2250 w 2355"/>
                <a:gd name="T31" fmla="*/ 2190 h 2287"/>
                <a:gd name="T32" fmla="*/ 2293 w 2355"/>
                <a:gd name="T33" fmla="*/ 2114 h 2287"/>
                <a:gd name="T34" fmla="*/ 2313 w 2355"/>
                <a:gd name="T35" fmla="*/ 1984 h 2287"/>
                <a:gd name="T36" fmla="*/ 2306 w 2355"/>
                <a:gd name="T37" fmla="*/ 1724 h 2287"/>
                <a:gd name="T38" fmla="*/ 2249 w 2355"/>
                <a:gd name="T39" fmla="*/ 1493 h 2287"/>
                <a:gd name="T40" fmla="*/ 2143 w 2355"/>
                <a:gd name="T41" fmla="*/ 1289 h 2287"/>
                <a:gd name="T42" fmla="*/ 1988 w 2355"/>
                <a:gd name="T43" fmla="*/ 1113 h 2287"/>
                <a:gd name="T44" fmla="*/ 1820 w 2355"/>
                <a:gd name="T45" fmla="*/ 967 h 2287"/>
                <a:gd name="T46" fmla="*/ 1689 w 2355"/>
                <a:gd name="T47" fmla="*/ 787 h 2287"/>
                <a:gd name="T48" fmla="*/ 1585 w 2355"/>
                <a:gd name="T49" fmla="*/ 556 h 2287"/>
                <a:gd name="T50" fmla="*/ 1479 w 2355"/>
                <a:gd name="T51" fmla="*/ 331 h 2287"/>
                <a:gd name="T52" fmla="*/ 1390 w 2355"/>
                <a:gd name="T53" fmla="*/ 209 h 2287"/>
                <a:gd name="T54" fmla="*/ 1283 w 2355"/>
                <a:gd name="T55" fmla="*/ 118 h 2287"/>
                <a:gd name="T56" fmla="*/ 1158 w 2355"/>
                <a:gd name="T57" fmla="*/ 62 h 2287"/>
                <a:gd name="T58" fmla="*/ 1018 w 2355"/>
                <a:gd name="T59" fmla="*/ 40 h 2287"/>
                <a:gd name="T60" fmla="*/ 2046 w 2355"/>
                <a:gd name="T61" fmla="*/ 2284 h 2287"/>
                <a:gd name="T62" fmla="*/ 1936 w 2355"/>
                <a:gd name="T63" fmla="*/ 2263 h 2287"/>
                <a:gd name="T64" fmla="*/ 1613 w 2355"/>
                <a:gd name="T65" fmla="*/ 2138 h 2287"/>
                <a:gd name="T66" fmla="*/ 1079 w 2355"/>
                <a:gd name="T67" fmla="*/ 1901 h 2287"/>
                <a:gd name="T68" fmla="*/ 567 w 2355"/>
                <a:gd name="T69" fmla="*/ 1613 h 2287"/>
                <a:gd name="T70" fmla="*/ 289 w 2355"/>
                <a:gd name="T71" fmla="*/ 1398 h 2287"/>
                <a:gd name="T72" fmla="*/ 96 w 2355"/>
                <a:gd name="T73" fmla="*/ 1156 h 2287"/>
                <a:gd name="T74" fmla="*/ 15 w 2355"/>
                <a:gd name="T75" fmla="*/ 955 h 2287"/>
                <a:gd name="T76" fmla="*/ 4 w 2355"/>
                <a:gd name="T77" fmla="*/ 760 h 2287"/>
                <a:gd name="T78" fmla="*/ 61 w 2355"/>
                <a:gd name="T79" fmla="*/ 577 h 2287"/>
                <a:gd name="T80" fmla="*/ 184 w 2355"/>
                <a:gd name="T81" fmla="*/ 409 h 2287"/>
                <a:gd name="T82" fmla="*/ 401 w 2355"/>
                <a:gd name="T83" fmla="*/ 239 h 2287"/>
                <a:gd name="T84" fmla="*/ 693 w 2355"/>
                <a:gd name="T85" fmla="*/ 75 h 2287"/>
                <a:gd name="T86" fmla="*/ 938 w 2355"/>
                <a:gd name="T87" fmla="*/ 1 h 2287"/>
                <a:gd name="T88" fmla="*/ 1065 w 2355"/>
                <a:gd name="T89" fmla="*/ 3 h 2287"/>
                <a:gd name="T90" fmla="*/ 1211 w 2355"/>
                <a:gd name="T91" fmla="*/ 38 h 2287"/>
                <a:gd name="T92" fmla="*/ 1338 w 2355"/>
                <a:gd name="T93" fmla="*/ 108 h 2287"/>
                <a:gd name="T94" fmla="*/ 1447 w 2355"/>
                <a:gd name="T95" fmla="*/ 215 h 2287"/>
                <a:gd name="T96" fmla="*/ 1542 w 2355"/>
                <a:gd name="T97" fmla="*/ 367 h 2287"/>
                <a:gd name="T98" fmla="*/ 1649 w 2355"/>
                <a:gd name="T99" fmla="*/ 610 h 2287"/>
                <a:gd name="T100" fmla="*/ 1757 w 2355"/>
                <a:gd name="T101" fmla="*/ 820 h 2287"/>
                <a:gd name="T102" fmla="*/ 1889 w 2355"/>
                <a:gd name="T103" fmla="*/ 978 h 2287"/>
                <a:gd name="T104" fmla="*/ 2066 w 2355"/>
                <a:gd name="T105" fmla="*/ 1133 h 2287"/>
                <a:gd name="T106" fmla="*/ 2213 w 2355"/>
                <a:gd name="T107" fmla="*/ 1325 h 2287"/>
                <a:gd name="T108" fmla="*/ 2308 w 2355"/>
                <a:gd name="T109" fmla="*/ 1544 h 2287"/>
                <a:gd name="T110" fmla="*/ 2352 w 2355"/>
                <a:gd name="T111" fmla="*/ 1792 h 2287"/>
                <a:gd name="T112" fmla="*/ 2349 w 2355"/>
                <a:gd name="T113" fmla="*/ 2046 h 2287"/>
                <a:gd name="T114" fmla="*/ 2318 w 2355"/>
                <a:gd name="T115" fmla="*/ 2157 h 2287"/>
                <a:gd name="T116" fmla="*/ 2258 w 2355"/>
                <a:gd name="T117" fmla="*/ 2237 h 2287"/>
                <a:gd name="T118" fmla="*/ 2142 w 2355"/>
                <a:gd name="T119" fmla="*/ 2285 h 2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2355" h="2287">
                  <a:moveTo>
                    <a:pt x="946" y="40"/>
                  </a:moveTo>
                  <a:lnTo>
                    <a:pt x="944" y="40"/>
                  </a:lnTo>
                  <a:lnTo>
                    <a:pt x="919" y="45"/>
                  </a:lnTo>
                  <a:lnTo>
                    <a:pt x="895" y="50"/>
                  </a:lnTo>
                  <a:lnTo>
                    <a:pt x="871" y="56"/>
                  </a:lnTo>
                  <a:lnTo>
                    <a:pt x="847" y="63"/>
                  </a:lnTo>
                  <a:lnTo>
                    <a:pt x="799" y="77"/>
                  </a:lnTo>
                  <a:lnTo>
                    <a:pt x="753" y="93"/>
                  </a:lnTo>
                  <a:lnTo>
                    <a:pt x="708" y="111"/>
                  </a:lnTo>
                  <a:lnTo>
                    <a:pt x="663" y="131"/>
                  </a:lnTo>
                  <a:lnTo>
                    <a:pt x="621" y="151"/>
                  </a:lnTo>
                  <a:lnTo>
                    <a:pt x="578" y="174"/>
                  </a:lnTo>
                  <a:lnTo>
                    <a:pt x="538" y="197"/>
                  </a:lnTo>
                  <a:lnTo>
                    <a:pt x="498" y="221"/>
                  </a:lnTo>
                  <a:lnTo>
                    <a:pt x="460" y="247"/>
                  </a:lnTo>
                  <a:lnTo>
                    <a:pt x="422" y="272"/>
                  </a:lnTo>
                  <a:lnTo>
                    <a:pt x="386" y="298"/>
                  </a:lnTo>
                  <a:lnTo>
                    <a:pt x="350" y="323"/>
                  </a:lnTo>
                  <a:lnTo>
                    <a:pt x="316" y="350"/>
                  </a:lnTo>
                  <a:lnTo>
                    <a:pt x="281" y="376"/>
                  </a:lnTo>
                  <a:lnTo>
                    <a:pt x="257" y="397"/>
                  </a:lnTo>
                  <a:lnTo>
                    <a:pt x="234" y="416"/>
                  </a:lnTo>
                  <a:lnTo>
                    <a:pt x="213" y="437"/>
                  </a:lnTo>
                  <a:lnTo>
                    <a:pt x="192" y="459"/>
                  </a:lnTo>
                  <a:lnTo>
                    <a:pt x="172" y="481"/>
                  </a:lnTo>
                  <a:lnTo>
                    <a:pt x="154" y="502"/>
                  </a:lnTo>
                  <a:lnTo>
                    <a:pt x="138" y="524"/>
                  </a:lnTo>
                  <a:lnTo>
                    <a:pt x="122" y="547"/>
                  </a:lnTo>
                  <a:lnTo>
                    <a:pt x="108" y="570"/>
                  </a:lnTo>
                  <a:lnTo>
                    <a:pt x="96" y="594"/>
                  </a:lnTo>
                  <a:lnTo>
                    <a:pt x="83" y="617"/>
                  </a:lnTo>
                  <a:lnTo>
                    <a:pt x="74" y="641"/>
                  </a:lnTo>
                  <a:lnTo>
                    <a:pt x="65" y="665"/>
                  </a:lnTo>
                  <a:lnTo>
                    <a:pt x="57" y="690"/>
                  </a:lnTo>
                  <a:lnTo>
                    <a:pt x="51" y="715"/>
                  </a:lnTo>
                  <a:lnTo>
                    <a:pt x="45" y="740"/>
                  </a:lnTo>
                  <a:lnTo>
                    <a:pt x="42" y="765"/>
                  </a:lnTo>
                  <a:lnTo>
                    <a:pt x="39" y="791"/>
                  </a:lnTo>
                  <a:lnTo>
                    <a:pt x="38" y="817"/>
                  </a:lnTo>
                  <a:lnTo>
                    <a:pt x="38" y="843"/>
                  </a:lnTo>
                  <a:lnTo>
                    <a:pt x="40" y="868"/>
                  </a:lnTo>
                  <a:lnTo>
                    <a:pt x="43" y="895"/>
                  </a:lnTo>
                  <a:lnTo>
                    <a:pt x="47" y="921"/>
                  </a:lnTo>
                  <a:lnTo>
                    <a:pt x="53" y="947"/>
                  </a:lnTo>
                  <a:lnTo>
                    <a:pt x="60" y="975"/>
                  </a:lnTo>
                  <a:lnTo>
                    <a:pt x="68" y="1001"/>
                  </a:lnTo>
                  <a:lnTo>
                    <a:pt x="77" y="1028"/>
                  </a:lnTo>
                  <a:lnTo>
                    <a:pt x="89" y="1055"/>
                  </a:lnTo>
                  <a:lnTo>
                    <a:pt x="101" y="1082"/>
                  </a:lnTo>
                  <a:lnTo>
                    <a:pt x="115" y="1109"/>
                  </a:lnTo>
                  <a:lnTo>
                    <a:pt x="130" y="1137"/>
                  </a:lnTo>
                  <a:lnTo>
                    <a:pt x="146" y="1163"/>
                  </a:lnTo>
                  <a:lnTo>
                    <a:pt x="169" y="1199"/>
                  </a:lnTo>
                  <a:lnTo>
                    <a:pt x="193" y="1232"/>
                  </a:lnTo>
                  <a:lnTo>
                    <a:pt x="218" y="1264"/>
                  </a:lnTo>
                  <a:lnTo>
                    <a:pt x="245" y="1295"/>
                  </a:lnTo>
                  <a:lnTo>
                    <a:pt x="272" y="1326"/>
                  </a:lnTo>
                  <a:lnTo>
                    <a:pt x="301" y="1355"/>
                  </a:lnTo>
                  <a:lnTo>
                    <a:pt x="332" y="1383"/>
                  </a:lnTo>
                  <a:lnTo>
                    <a:pt x="363" y="1412"/>
                  </a:lnTo>
                  <a:lnTo>
                    <a:pt x="395" y="1439"/>
                  </a:lnTo>
                  <a:lnTo>
                    <a:pt x="429" y="1466"/>
                  </a:lnTo>
                  <a:lnTo>
                    <a:pt x="464" y="1492"/>
                  </a:lnTo>
                  <a:lnTo>
                    <a:pt x="500" y="1519"/>
                  </a:lnTo>
                  <a:lnTo>
                    <a:pt x="538" y="1545"/>
                  </a:lnTo>
                  <a:lnTo>
                    <a:pt x="576" y="1571"/>
                  </a:lnTo>
                  <a:lnTo>
                    <a:pt x="616" y="1597"/>
                  </a:lnTo>
                  <a:lnTo>
                    <a:pt x="658" y="1623"/>
                  </a:lnTo>
                  <a:lnTo>
                    <a:pt x="729" y="1667"/>
                  </a:lnTo>
                  <a:lnTo>
                    <a:pt x="801" y="1709"/>
                  </a:lnTo>
                  <a:lnTo>
                    <a:pt x="873" y="1750"/>
                  </a:lnTo>
                  <a:lnTo>
                    <a:pt x="948" y="1789"/>
                  </a:lnTo>
                  <a:lnTo>
                    <a:pt x="1021" y="1828"/>
                  </a:lnTo>
                  <a:lnTo>
                    <a:pt x="1097" y="1865"/>
                  </a:lnTo>
                  <a:lnTo>
                    <a:pt x="1172" y="1902"/>
                  </a:lnTo>
                  <a:lnTo>
                    <a:pt x="1247" y="1937"/>
                  </a:lnTo>
                  <a:lnTo>
                    <a:pt x="1323" y="1972"/>
                  </a:lnTo>
                  <a:lnTo>
                    <a:pt x="1400" y="2005"/>
                  </a:lnTo>
                  <a:lnTo>
                    <a:pt x="1476" y="2038"/>
                  </a:lnTo>
                  <a:lnTo>
                    <a:pt x="1552" y="2070"/>
                  </a:lnTo>
                  <a:lnTo>
                    <a:pt x="1629" y="2102"/>
                  </a:lnTo>
                  <a:lnTo>
                    <a:pt x="1705" y="2133"/>
                  </a:lnTo>
                  <a:lnTo>
                    <a:pt x="1782" y="2164"/>
                  </a:lnTo>
                  <a:lnTo>
                    <a:pt x="1858" y="2195"/>
                  </a:lnTo>
                  <a:lnTo>
                    <a:pt x="1905" y="2215"/>
                  </a:lnTo>
                  <a:lnTo>
                    <a:pt x="1916" y="2218"/>
                  </a:lnTo>
                  <a:lnTo>
                    <a:pt x="1929" y="2222"/>
                  </a:lnTo>
                  <a:lnTo>
                    <a:pt x="1942" y="2224"/>
                  </a:lnTo>
                  <a:lnTo>
                    <a:pt x="1956" y="2226"/>
                  </a:lnTo>
                  <a:lnTo>
                    <a:pt x="1967" y="2227"/>
                  </a:lnTo>
                  <a:lnTo>
                    <a:pt x="1976" y="2230"/>
                  </a:lnTo>
                  <a:lnTo>
                    <a:pt x="1986" y="2231"/>
                  </a:lnTo>
                  <a:lnTo>
                    <a:pt x="1995" y="2233"/>
                  </a:lnTo>
                  <a:lnTo>
                    <a:pt x="2014" y="2238"/>
                  </a:lnTo>
                  <a:lnTo>
                    <a:pt x="2031" y="2241"/>
                  </a:lnTo>
                  <a:lnTo>
                    <a:pt x="2048" y="2243"/>
                  </a:lnTo>
                  <a:lnTo>
                    <a:pt x="2065" y="2246"/>
                  </a:lnTo>
                  <a:lnTo>
                    <a:pt x="2081" y="2247"/>
                  </a:lnTo>
                  <a:lnTo>
                    <a:pt x="2096" y="2248"/>
                  </a:lnTo>
                  <a:lnTo>
                    <a:pt x="2111" y="2248"/>
                  </a:lnTo>
                  <a:lnTo>
                    <a:pt x="2126" y="2247"/>
                  </a:lnTo>
                  <a:lnTo>
                    <a:pt x="2140" y="2245"/>
                  </a:lnTo>
                  <a:lnTo>
                    <a:pt x="2153" y="2242"/>
                  </a:lnTo>
                  <a:lnTo>
                    <a:pt x="2166" y="2240"/>
                  </a:lnTo>
                  <a:lnTo>
                    <a:pt x="2179" y="2235"/>
                  </a:lnTo>
                  <a:lnTo>
                    <a:pt x="2191" y="2231"/>
                  </a:lnTo>
                  <a:lnTo>
                    <a:pt x="2203" y="2225"/>
                  </a:lnTo>
                  <a:lnTo>
                    <a:pt x="2213" y="2219"/>
                  </a:lnTo>
                  <a:lnTo>
                    <a:pt x="2223" y="2213"/>
                  </a:lnTo>
                  <a:lnTo>
                    <a:pt x="2233" y="2206"/>
                  </a:lnTo>
                  <a:lnTo>
                    <a:pt x="2242" y="2198"/>
                  </a:lnTo>
                  <a:lnTo>
                    <a:pt x="2250" y="2190"/>
                  </a:lnTo>
                  <a:lnTo>
                    <a:pt x="2257" y="2180"/>
                  </a:lnTo>
                  <a:lnTo>
                    <a:pt x="2265" y="2171"/>
                  </a:lnTo>
                  <a:lnTo>
                    <a:pt x="2272" y="2161"/>
                  </a:lnTo>
                  <a:lnTo>
                    <a:pt x="2277" y="2149"/>
                  </a:lnTo>
                  <a:lnTo>
                    <a:pt x="2283" y="2138"/>
                  </a:lnTo>
                  <a:lnTo>
                    <a:pt x="2289" y="2126"/>
                  </a:lnTo>
                  <a:lnTo>
                    <a:pt x="2293" y="2114"/>
                  </a:lnTo>
                  <a:lnTo>
                    <a:pt x="2297" y="2100"/>
                  </a:lnTo>
                  <a:lnTo>
                    <a:pt x="2301" y="2086"/>
                  </a:lnTo>
                  <a:lnTo>
                    <a:pt x="2304" y="2071"/>
                  </a:lnTo>
                  <a:lnTo>
                    <a:pt x="2307" y="2057"/>
                  </a:lnTo>
                  <a:lnTo>
                    <a:pt x="2310" y="2040"/>
                  </a:lnTo>
                  <a:lnTo>
                    <a:pt x="2311" y="2023"/>
                  </a:lnTo>
                  <a:lnTo>
                    <a:pt x="2313" y="1984"/>
                  </a:lnTo>
                  <a:lnTo>
                    <a:pt x="2315" y="1945"/>
                  </a:lnTo>
                  <a:lnTo>
                    <a:pt x="2316" y="1907"/>
                  </a:lnTo>
                  <a:lnTo>
                    <a:pt x="2316" y="1870"/>
                  </a:lnTo>
                  <a:lnTo>
                    <a:pt x="2315" y="1832"/>
                  </a:lnTo>
                  <a:lnTo>
                    <a:pt x="2313" y="1795"/>
                  </a:lnTo>
                  <a:lnTo>
                    <a:pt x="2310" y="1759"/>
                  </a:lnTo>
                  <a:lnTo>
                    <a:pt x="2306" y="1724"/>
                  </a:lnTo>
                  <a:lnTo>
                    <a:pt x="2300" y="1689"/>
                  </a:lnTo>
                  <a:lnTo>
                    <a:pt x="2295" y="1655"/>
                  </a:lnTo>
                  <a:lnTo>
                    <a:pt x="2288" y="1622"/>
                  </a:lnTo>
                  <a:lnTo>
                    <a:pt x="2280" y="1589"/>
                  </a:lnTo>
                  <a:lnTo>
                    <a:pt x="2270" y="1556"/>
                  </a:lnTo>
                  <a:lnTo>
                    <a:pt x="2260" y="1524"/>
                  </a:lnTo>
                  <a:lnTo>
                    <a:pt x="2249" y="1493"/>
                  </a:lnTo>
                  <a:lnTo>
                    <a:pt x="2237" y="1462"/>
                  </a:lnTo>
                  <a:lnTo>
                    <a:pt x="2223" y="1433"/>
                  </a:lnTo>
                  <a:lnTo>
                    <a:pt x="2210" y="1403"/>
                  </a:lnTo>
                  <a:lnTo>
                    <a:pt x="2195" y="1374"/>
                  </a:lnTo>
                  <a:lnTo>
                    <a:pt x="2179" y="1345"/>
                  </a:lnTo>
                  <a:lnTo>
                    <a:pt x="2162" y="1317"/>
                  </a:lnTo>
                  <a:lnTo>
                    <a:pt x="2143" y="1289"/>
                  </a:lnTo>
                  <a:lnTo>
                    <a:pt x="2125" y="1263"/>
                  </a:lnTo>
                  <a:lnTo>
                    <a:pt x="2104" y="1236"/>
                  </a:lnTo>
                  <a:lnTo>
                    <a:pt x="2084" y="1210"/>
                  </a:lnTo>
                  <a:lnTo>
                    <a:pt x="2061" y="1185"/>
                  </a:lnTo>
                  <a:lnTo>
                    <a:pt x="2038" y="1161"/>
                  </a:lnTo>
                  <a:lnTo>
                    <a:pt x="2014" y="1137"/>
                  </a:lnTo>
                  <a:lnTo>
                    <a:pt x="1988" y="1113"/>
                  </a:lnTo>
                  <a:lnTo>
                    <a:pt x="1962" y="1090"/>
                  </a:lnTo>
                  <a:lnTo>
                    <a:pt x="1934" y="1067"/>
                  </a:lnTo>
                  <a:lnTo>
                    <a:pt x="1906" y="1045"/>
                  </a:lnTo>
                  <a:lnTo>
                    <a:pt x="1884" y="1027"/>
                  </a:lnTo>
                  <a:lnTo>
                    <a:pt x="1862" y="1008"/>
                  </a:lnTo>
                  <a:lnTo>
                    <a:pt x="1840" y="988"/>
                  </a:lnTo>
                  <a:lnTo>
                    <a:pt x="1820" y="967"/>
                  </a:lnTo>
                  <a:lnTo>
                    <a:pt x="1800" y="944"/>
                  </a:lnTo>
                  <a:lnTo>
                    <a:pt x="1780" y="921"/>
                  </a:lnTo>
                  <a:lnTo>
                    <a:pt x="1761" y="896"/>
                  </a:lnTo>
                  <a:lnTo>
                    <a:pt x="1742" y="871"/>
                  </a:lnTo>
                  <a:lnTo>
                    <a:pt x="1724" y="843"/>
                  </a:lnTo>
                  <a:lnTo>
                    <a:pt x="1706" y="816"/>
                  </a:lnTo>
                  <a:lnTo>
                    <a:pt x="1689" y="787"/>
                  </a:lnTo>
                  <a:lnTo>
                    <a:pt x="1673" y="756"/>
                  </a:lnTo>
                  <a:lnTo>
                    <a:pt x="1657" y="725"/>
                  </a:lnTo>
                  <a:lnTo>
                    <a:pt x="1642" y="693"/>
                  </a:lnTo>
                  <a:lnTo>
                    <a:pt x="1627" y="658"/>
                  </a:lnTo>
                  <a:lnTo>
                    <a:pt x="1612" y="624"/>
                  </a:lnTo>
                  <a:lnTo>
                    <a:pt x="1599" y="591"/>
                  </a:lnTo>
                  <a:lnTo>
                    <a:pt x="1585" y="556"/>
                  </a:lnTo>
                  <a:lnTo>
                    <a:pt x="1571" y="522"/>
                  </a:lnTo>
                  <a:lnTo>
                    <a:pt x="1556" y="487"/>
                  </a:lnTo>
                  <a:lnTo>
                    <a:pt x="1541" y="453"/>
                  </a:lnTo>
                  <a:lnTo>
                    <a:pt x="1525" y="420"/>
                  </a:lnTo>
                  <a:lnTo>
                    <a:pt x="1508" y="385"/>
                  </a:lnTo>
                  <a:lnTo>
                    <a:pt x="1490" y="352"/>
                  </a:lnTo>
                  <a:lnTo>
                    <a:pt x="1479" y="331"/>
                  </a:lnTo>
                  <a:lnTo>
                    <a:pt x="1468" y="312"/>
                  </a:lnTo>
                  <a:lnTo>
                    <a:pt x="1455" y="294"/>
                  </a:lnTo>
                  <a:lnTo>
                    <a:pt x="1442" y="275"/>
                  </a:lnTo>
                  <a:lnTo>
                    <a:pt x="1430" y="257"/>
                  </a:lnTo>
                  <a:lnTo>
                    <a:pt x="1417" y="241"/>
                  </a:lnTo>
                  <a:lnTo>
                    <a:pt x="1403" y="225"/>
                  </a:lnTo>
                  <a:lnTo>
                    <a:pt x="1390" y="209"/>
                  </a:lnTo>
                  <a:lnTo>
                    <a:pt x="1376" y="194"/>
                  </a:lnTo>
                  <a:lnTo>
                    <a:pt x="1361" y="180"/>
                  </a:lnTo>
                  <a:lnTo>
                    <a:pt x="1346" y="166"/>
                  </a:lnTo>
                  <a:lnTo>
                    <a:pt x="1331" y="154"/>
                  </a:lnTo>
                  <a:lnTo>
                    <a:pt x="1315" y="141"/>
                  </a:lnTo>
                  <a:lnTo>
                    <a:pt x="1299" y="130"/>
                  </a:lnTo>
                  <a:lnTo>
                    <a:pt x="1283" y="118"/>
                  </a:lnTo>
                  <a:lnTo>
                    <a:pt x="1266" y="109"/>
                  </a:lnTo>
                  <a:lnTo>
                    <a:pt x="1248" y="99"/>
                  </a:lnTo>
                  <a:lnTo>
                    <a:pt x="1231" y="91"/>
                  </a:lnTo>
                  <a:lnTo>
                    <a:pt x="1214" y="83"/>
                  </a:lnTo>
                  <a:lnTo>
                    <a:pt x="1196" y="75"/>
                  </a:lnTo>
                  <a:lnTo>
                    <a:pt x="1177" y="69"/>
                  </a:lnTo>
                  <a:lnTo>
                    <a:pt x="1158" y="62"/>
                  </a:lnTo>
                  <a:lnTo>
                    <a:pt x="1139" y="57"/>
                  </a:lnTo>
                  <a:lnTo>
                    <a:pt x="1120" y="53"/>
                  </a:lnTo>
                  <a:lnTo>
                    <a:pt x="1100" y="48"/>
                  </a:lnTo>
                  <a:lnTo>
                    <a:pt x="1080" y="46"/>
                  </a:lnTo>
                  <a:lnTo>
                    <a:pt x="1059" y="42"/>
                  </a:lnTo>
                  <a:lnTo>
                    <a:pt x="1038" y="41"/>
                  </a:lnTo>
                  <a:lnTo>
                    <a:pt x="1018" y="40"/>
                  </a:lnTo>
                  <a:lnTo>
                    <a:pt x="996" y="39"/>
                  </a:lnTo>
                  <a:lnTo>
                    <a:pt x="974" y="40"/>
                  </a:lnTo>
                  <a:lnTo>
                    <a:pt x="951" y="40"/>
                  </a:lnTo>
                  <a:lnTo>
                    <a:pt x="946" y="40"/>
                  </a:lnTo>
                  <a:close/>
                  <a:moveTo>
                    <a:pt x="2101" y="2287"/>
                  </a:moveTo>
                  <a:lnTo>
                    <a:pt x="2073" y="2286"/>
                  </a:lnTo>
                  <a:lnTo>
                    <a:pt x="2046" y="2284"/>
                  </a:lnTo>
                  <a:lnTo>
                    <a:pt x="2016" y="2278"/>
                  </a:lnTo>
                  <a:lnTo>
                    <a:pt x="1986" y="2272"/>
                  </a:lnTo>
                  <a:lnTo>
                    <a:pt x="1977" y="2270"/>
                  </a:lnTo>
                  <a:lnTo>
                    <a:pt x="1969" y="2268"/>
                  </a:lnTo>
                  <a:lnTo>
                    <a:pt x="1960" y="2266"/>
                  </a:lnTo>
                  <a:lnTo>
                    <a:pt x="1950" y="2265"/>
                  </a:lnTo>
                  <a:lnTo>
                    <a:pt x="1936" y="2263"/>
                  </a:lnTo>
                  <a:lnTo>
                    <a:pt x="1919" y="2260"/>
                  </a:lnTo>
                  <a:lnTo>
                    <a:pt x="1905" y="2256"/>
                  </a:lnTo>
                  <a:lnTo>
                    <a:pt x="1890" y="2251"/>
                  </a:lnTo>
                  <a:lnTo>
                    <a:pt x="1843" y="2232"/>
                  </a:lnTo>
                  <a:lnTo>
                    <a:pt x="1766" y="2201"/>
                  </a:lnTo>
                  <a:lnTo>
                    <a:pt x="1690" y="2170"/>
                  </a:lnTo>
                  <a:lnTo>
                    <a:pt x="1613" y="2138"/>
                  </a:lnTo>
                  <a:lnTo>
                    <a:pt x="1536" y="2106"/>
                  </a:lnTo>
                  <a:lnTo>
                    <a:pt x="1459" y="2074"/>
                  </a:lnTo>
                  <a:lnTo>
                    <a:pt x="1383" y="2040"/>
                  </a:lnTo>
                  <a:lnTo>
                    <a:pt x="1307" y="2007"/>
                  </a:lnTo>
                  <a:lnTo>
                    <a:pt x="1230" y="1972"/>
                  </a:lnTo>
                  <a:lnTo>
                    <a:pt x="1154" y="1937"/>
                  </a:lnTo>
                  <a:lnTo>
                    <a:pt x="1079" y="1901"/>
                  </a:lnTo>
                  <a:lnTo>
                    <a:pt x="1003" y="1863"/>
                  </a:lnTo>
                  <a:lnTo>
                    <a:pt x="928" y="1825"/>
                  </a:lnTo>
                  <a:lnTo>
                    <a:pt x="854" y="1785"/>
                  </a:lnTo>
                  <a:lnTo>
                    <a:pt x="780" y="1743"/>
                  </a:lnTo>
                  <a:lnTo>
                    <a:pt x="708" y="1701"/>
                  </a:lnTo>
                  <a:lnTo>
                    <a:pt x="636" y="1656"/>
                  </a:lnTo>
                  <a:lnTo>
                    <a:pt x="567" y="1613"/>
                  </a:lnTo>
                  <a:lnTo>
                    <a:pt x="497" y="1564"/>
                  </a:lnTo>
                  <a:lnTo>
                    <a:pt x="461" y="1539"/>
                  </a:lnTo>
                  <a:lnTo>
                    <a:pt x="426" y="1514"/>
                  </a:lnTo>
                  <a:lnTo>
                    <a:pt x="392" y="1486"/>
                  </a:lnTo>
                  <a:lnTo>
                    <a:pt x="357" y="1459"/>
                  </a:lnTo>
                  <a:lnTo>
                    <a:pt x="323" y="1429"/>
                  </a:lnTo>
                  <a:lnTo>
                    <a:pt x="289" y="1398"/>
                  </a:lnTo>
                  <a:lnTo>
                    <a:pt x="257" y="1367"/>
                  </a:lnTo>
                  <a:lnTo>
                    <a:pt x="226" y="1333"/>
                  </a:lnTo>
                  <a:lnTo>
                    <a:pt x="195" y="1298"/>
                  </a:lnTo>
                  <a:lnTo>
                    <a:pt x="167" y="1262"/>
                  </a:lnTo>
                  <a:lnTo>
                    <a:pt x="139" y="1224"/>
                  </a:lnTo>
                  <a:lnTo>
                    <a:pt x="113" y="1184"/>
                  </a:lnTo>
                  <a:lnTo>
                    <a:pt x="96" y="1156"/>
                  </a:lnTo>
                  <a:lnTo>
                    <a:pt x="79" y="1127"/>
                  </a:lnTo>
                  <a:lnTo>
                    <a:pt x="66" y="1099"/>
                  </a:lnTo>
                  <a:lnTo>
                    <a:pt x="52" y="1070"/>
                  </a:lnTo>
                  <a:lnTo>
                    <a:pt x="40" y="1041"/>
                  </a:lnTo>
                  <a:lnTo>
                    <a:pt x="31" y="1013"/>
                  </a:lnTo>
                  <a:lnTo>
                    <a:pt x="22" y="984"/>
                  </a:lnTo>
                  <a:lnTo>
                    <a:pt x="15" y="955"/>
                  </a:lnTo>
                  <a:lnTo>
                    <a:pt x="10" y="928"/>
                  </a:lnTo>
                  <a:lnTo>
                    <a:pt x="5" y="899"/>
                  </a:lnTo>
                  <a:lnTo>
                    <a:pt x="1" y="872"/>
                  </a:lnTo>
                  <a:lnTo>
                    <a:pt x="0" y="843"/>
                  </a:lnTo>
                  <a:lnTo>
                    <a:pt x="0" y="816"/>
                  </a:lnTo>
                  <a:lnTo>
                    <a:pt x="1" y="788"/>
                  </a:lnTo>
                  <a:lnTo>
                    <a:pt x="4" y="760"/>
                  </a:lnTo>
                  <a:lnTo>
                    <a:pt x="8" y="734"/>
                  </a:lnTo>
                  <a:lnTo>
                    <a:pt x="13" y="707"/>
                  </a:lnTo>
                  <a:lnTo>
                    <a:pt x="20" y="680"/>
                  </a:lnTo>
                  <a:lnTo>
                    <a:pt x="28" y="654"/>
                  </a:lnTo>
                  <a:lnTo>
                    <a:pt x="38" y="627"/>
                  </a:lnTo>
                  <a:lnTo>
                    <a:pt x="49" y="602"/>
                  </a:lnTo>
                  <a:lnTo>
                    <a:pt x="61" y="577"/>
                  </a:lnTo>
                  <a:lnTo>
                    <a:pt x="74" y="552"/>
                  </a:lnTo>
                  <a:lnTo>
                    <a:pt x="90" y="526"/>
                  </a:lnTo>
                  <a:lnTo>
                    <a:pt x="106" y="502"/>
                  </a:lnTo>
                  <a:lnTo>
                    <a:pt x="123" y="478"/>
                  </a:lnTo>
                  <a:lnTo>
                    <a:pt x="143" y="455"/>
                  </a:lnTo>
                  <a:lnTo>
                    <a:pt x="162" y="432"/>
                  </a:lnTo>
                  <a:lnTo>
                    <a:pt x="184" y="409"/>
                  </a:lnTo>
                  <a:lnTo>
                    <a:pt x="207" y="388"/>
                  </a:lnTo>
                  <a:lnTo>
                    <a:pt x="232" y="366"/>
                  </a:lnTo>
                  <a:lnTo>
                    <a:pt x="257" y="345"/>
                  </a:lnTo>
                  <a:lnTo>
                    <a:pt x="292" y="319"/>
                  </a:lnTo>
                  <a:lnTo>
                    <a:pt x="327" y="291"/>
                  </a:lnTo>
                  <a:lnTo>
                    <a:pt x="364" y="265"/>
                  </a:lnTo>
                  <a:lnTo>
                    <a:pt x="401" y="239"/>
                  </a:lnTo>
                  <a:lnTo>
                    <a:pt x="440" y="212"/>
                  </a:lnTo>
                  <a:lnTo>
                    <a:pt x="479" y="187"/>
                  </a:lnTo>
                  <a:lnTo>
                    <a:pt x="520" y="162"/>
                  </a:lnTo>
                  <a:lnTo>
                    <a:pt x="561" y="139"/>
                  </a:lnTo>
                  <a:lnTo>
                    <a:pt x="605" y="116"/>
                  </a:lnTo>
                  <a:lnTo>
                    <a:pt x="648" y="94"/>
                  </a:lnTo>
                  <a:lnTo>
                    <a:pt x="693" y="75"/>
                  </a:lnTo>
                  <a:lnTo>
                    <a:pt x="740" y="56"/>
                  </a:lnTo>
                  <a:lnTo>
                    <a:pt x="787" y="39"/>
                  </a:lnTo>
                  <a:lnTo>
                    <a:pt x="837" y="24"/>
                  </a:lnTo>
                  <a:lnTo>
                    <a:pt x="862" y="18"/>
                  </a:lnTo>
                  <a:lnTo>
                    <a:pt x="887" y="11"/>
                  </a:lnTo>
                  <a:lnTo>
                    <a:pt x="912" y="7"/>
                  </a:lnTo>
                  <a:lnTo>
                    <a:pt x="938" y="1"/>
                  </a:lnTo>
                  <a:lnTo>
                    <a:pt x="946" y="2"/>
                  </a:lnTo>
                  <a:lnTo>
                    <a:pt x="949" y="1"/>
                  </a:lnTo>
                  <a:lnTo>
                    <a:pt x="973" y="0"/>
                  </a:lnTo>
                  <a:lnTo>
                    <a:pt x="997" y="0"/>
                  </a:lnTo>
                  <a:lnTo>
                    <a:pt x="1020" y="0"/>
                  </a:lnTo>
                  <a:lnTo>
                    <a:pt x="1042" y="1"/>
                  </a:lnTo>
                  <a:lnTo>
                    <a:pt x="1065" y="3"/>
                  </a:lnTo>
                  <a:lnTo>
                    <a:pt x="1087" y="6"/>
                  </a:lnTo>
                  <a:lnTo>
                    <a:pt x="1108" y="9"/>
                  </a:lnTo>
                  <a:lnTo>
                    <a:pt x="1129" y="14"/>
                  </a:lnTo>
                  <a:lnTo>
                    <a:pt x="1150" y="18"/>
                  </a:lnTo>
                  <a:lnTo>
                    <a:pt x="1170" y="24"/>
                  </a:lnTo>
                  <a:lnTo>
                    <a:pt x="1191" y="31"/>
                  </a:lnTo>
                  <a:lnTo>
                    <a:pt x="1211" y="38"/>
                  </a:lnTo>
                  <a:lnTo>
                    <a:pt x="1230" y="46"/>
                  </a:lnTo>
                  <a:lnTo>
                    <a:pt x="1248" y="54"/>
                  </a:lnTo>
                  <a:lnTo>
                    <a:pt x="1267" y="63"/>
                  </a:lnTo>
                  <a:lnTo>
                    <a:pt x="1285" y="73"/>
                  </a:lnTo>
                  <a:lnTo>
                    <a:pt x="1303" y="85"/>
                  </a:lnTo>
                  <a:lnTo>
                    <a:pt x="1321" y="96"/>
                  </a:lnTo>
                  <a:lnTo>
                    <a:pt x="1338" y="108"/>
                  </a:lnTo>
                  <a:lnTo>
                    <a:pt x="1354" y="122"/>
                  </a:lnTo>
                  <a:lnTo>
                    <a:pt x="1371" y="135"/>
                  </a:lnTo>
                  <a:lnTo>
                    <a:pt x="1387" y="149"/>
                  </a:lnTo>
                  <a:lnTo>
                    <a:pt x="1402" y="164"/>
                  </a:lnTo>
                  <a:lnTo>
                    <a:pt x="1417" y="180"/>
                  </a:lnTo>
                  <a:lnTo>
                    <a:pt x="1432" y="197"/>
                  </a:lnTo>
                  <a:lnTo>
                    <a:pt x="1447" y="215"/>
                  </a:lnTo>
                  <a:lnTo>
                    <a:pt x="1461" y="233"/>
                  </a:lnTo>
                  <a:lnTo>
                    <a:pt x="1474" y="251"/>
                  </a:lnTo>
                  <a:lnTo>
                    <a:pt x="1487" y="271"/>
                  </a:lnTo>
                  <a:lnTo>
                    <a:pt x="1501" y="291"/>
                  </a:lnTo>
                  <a:lnTo>
                    <a:pt x="1512" y="312"/>
                  </a:lnTo>
                  <a:lnTo>
                    <a:pt x="1525" y="334"/>
                  </a:lnTo>
                  <a:lnTo>
                    <a:pt x="1542" y="367"/>
                  </a:lnTo>
                  <a:lnTo>
                    <a:pt x="1559" y="401"/>
                  </a:lnTo>
                  <a:lnTo>
                    <a:pt x="1576" y="437"/>
                  </a:lnTo>
                  <a:lnTo>
                    <a:pt x="1591" y="471"/>
                  </a:lnTo>
                  <a:lnTo>
                    <a:pt x="1606" y="506"/>
                  </a:lnTo>
                  <a:lnTo>
                    <a:pt x="1621" y="541"/>
                  </a:lnTo>
                  <a:lnTo>
                    <a:pt x="1635" y="576"/>
                  </a:lnTo>
                  <a:lnTo>
                    <a:pt x="1649" y="610"/>
                  </a:lnTo>
                  <a:lnTo>
                    <a:pt x="1663" y="643"/>
                  </a:lnTo>
                  <a:lnTo>
                    <a:pt x="1677" y="676"/>
                  </a:lnTo>
                  <a:lnTo>
                    <a:pt x="1692" y="707"/>
                  </a:lnTo>
                  <a:lnTo>
                    <a:pt x="1707" y="736"/>
                  </a:lnTo>
                  <a:lnTo>
                    <a:pt x="1723" y="766"/>
                  </a:lnTo>
                  <a:lnTo>
                    <a:pt x="1739" y="794"/>
                  </a:lnTo>
                  <a:lnTo>
                    <a:pt x="1757" y="820"/>
                  </a:lnTo>
                  <a:lnTo>
                    <a:pt x="1774" y="846"/>
                  </a:lnTo>
                  <a:lnTo>
                    <a:pt x="1791" y="872"/>
                  </a:lnTo>
                  <a:lnTo>
                    <a:pt x="1809" y="895"/>
                  </a:lnTo>
                  <a:lnTo>
                    <a:pt x="1829" y="918"/>
                  </a:lnTo>
                  <a:lnTo>
                    <a:pt x="1848" y="938"/>
                  </a:lnTo>
                  <a:lnTo>
                    <a:pt x="1868" y="959"/>
                  </a:lnTo>
                  <a:lnTo>
                    <a:pt x="1889" y="978"/>
                  </a:lnTo>
                  <a:lnTo>
                    <a:pt x="1909" y="997"/>
                  </a:lnTo>
                  <a:lnTo>
                    <a:pt x="1930" y="1013"/>
                  </a:lnTo>
                  <a:lnTo>
                    <a:pt x="1960" y="1036"/>
                  </a:lnTo>
                  <a:lnTo>
                    <a:pt x="1988" y="1060"/>
                  </a:lnTo>
                  <a:lnTo>
                    <a:pt x="2015" y="1084"/>
                  </a:lnTo>
                  <a:lnTo>
                    <a:pt x="2041" y="1108"/>
                  </a:lnTo>
                  <a:lnTo>
                    <a:pt x="2066" y="1133"/>
                  </a:lnTo>
                  <a:lnTo>
                    <a:pt x="2090" y="1160"/>
                  </a:lnTo>
                  <a:lnTo>
                    <a:pt x="2113" y="1185"/>
                  </a:lnTo>
                  <a:lnTo>
                    <a:pt x="2135" y="1212"/>
                  </a:lnTo>
                  <a:lnTo>
                    <a:pt x="2156" y="1240"/>
                  </a:lnTo>
                  <a:lnTo>
                    <a:pt x="2176" y="1267"/>
                  </a:lnTo>
                  <a:lnTo>
                    <a:pt x="2195" y="1296"/>
                  </a:lnTo>
                  <a:lnTo>
                    <a:pt x="2213" y="1325"/>
                  </a:lnTo>
                  <a:lnTo>
                    <a:pt x="2229" y="1355"/>
                  </a:lnTo>
                  <a:lnTo>
                    <a:pt x="2245" y="1384"/>
                  </a:lnTo>
                  <a:lnTo>
                    <a:pt x="2260" y="1415"/>
                  </a:lnTo>
                  <a:lnTo>
                    <a:pt x="2273" y="1446"/>
                  </a:lnTo>
                  <a:lnTo>
                    <a:pt x="2285" y="1478"/>
                  </a:lnTo>
                  <a:lnTo>
                    <a:pt x="2297" y="1511"/>
                  </a:lnTo>
                  <a:lnTo>
                    <a:pt x="2308" y="1544"/>
                  </a:lnTo>
                  <a:lnTo>
                    <a:pt x="2318" y="1577"/>
                  </a:lnTo>
                  <a:lnTo>
                    <a:pt x="2326" y="1611"/>
                  </a:lnTo>
                  <a:lnTo>
                    <a:pt x="2332" y="1646"/>
                  </a:lnTo>
                  <a:lnTo>
                    <a:pt x="2339" y="1681"/>
                  </a:lnTo>
                  <a:lnTo>
                    <a:pt x="2345" y="1717"/>
                  </a:lnTo>
                  <a:lnTo>
                    <a:pt x="2349" y="1754"/>
                  </a:lnTo>
                  <a:lnTo>
                    <a:pt x="2352" y="1792"/>
                  </a:lnTo>
                  <a:lnTo>
                    <a:pt x="2354" y="1828"/>
                  </a:lnTo>
                  <a:lnTo>
                    <a:pt x="2355" y="1867"/>
                  </a:lnTo>
                  <a:lnTo>
                    <a:pt x="2355" y="1906"/>
                  </a:lnTo>
                  <a:lnTo>
                    <a:pt x="2354" y="1945"/>
                  </a:lnTo>
                  <a:lnTo>
                    <a:pt x="2353" y="1987"/>
                  </a:lnTo>
                  <a:lnTo>
                    <a:pt x="2350" y="2027"/>
                  </a:lnTo>
                  <a:lnTo>
                    <a:pt x="2349" y="2046"/>
                  </a:lnTo>
                  <a:lnTo>
                    <a:pt x="2345" y="2063"/>
                  </a:lnTo>
                  <a:lnTo>
                    <a:pt x="2343" y="2081"/>
                  </a:lnTo>
                  <a:lnTo>
                    <a:pt x="2338" y="2098"/>
                  </a:lnTo>
                  <a:lnTo>
                    <a:pt x="2335" y="2114"/>
                  </a:lnTo>
                  <a:lnTo>
                    <a:pt x="2329" y="2129"/>
                  </a:lnTo>
                  <a:lnTo>
                    <a:pt x="2323" y="2144"/>
                  </a:lnTo>
                  <a:lnTo>
                    <a:pt x="2318" y="2157"/>
                  </a:lnTo>
                  <a:lnTo>
                    <a:pt x="2311" y="2171"/>
                  </a:lnTo>
                  <a:lnTo>
                    <a:pt x="2304" y="2184"/>
                  </a:lnTo>
                  <a:lnTo>
                    <a:pt x="2296" y="2195"/>
                  </a:lnTo>
                  <a:lnTo>
                    <a:pt x="2287" y="2207"/>
                  </a:lnTo>
                  <a:lnTo>
                    <a:pt x="2277" y="2217"/>
                  </a:lnTo>
                  <a:lnTo>
                    <a:pt x="2268" y="2227"/>
                  </a:lnTo>
                  <a:lnTo>
                    <a:pt x="2258" y="2237"/>
                  </a:lnTo>
                  <a:lnTo>
                    <a:pt x="2246" y="2245"/>
                  </a:lnTo>
                  <a:lnTo>
                    <a:pt x="2231" y="2255"/>
                  </a:lnTo>
                  <a:lnTo>
                    <a:pt x="2215" y="2263"/>
                  </a:lnTo>
                  <a:lnTo>
                    <a:pt x="2198" y="2271"/>
                  </a:lnTo>
                  <a:lnTo>
                    <a:pt x="2180" y="2277"/>
                  </a:lnTo>
                  <a:lnTo>
                    <a:pt x="2162" y="2281"/>
                  </a:lnTo>
                  <a:lnTo>
                    <a:pt x="2142" y="2285"/>
                  </a:lnTo>
                  <a:lnTo>
                    <a:pt x="2121" y="2287"/>
                  </a:lnTo>
                  <a:lnTo>
                    <a:pt x="2101" y="228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2" name="Freeform 55">
              <a:extLst>
                <a:ext uri="{FF2B5EF4-FFF2-40B4-BE49-F238E27FC236}">
                  <a16:creationId xmlns:a16="http://schemas.microsoft.com/office/drawing/2014/main" id="{93D2D0C4-8478-437E-A223-7324459D14A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663940" y="1740090"/>
              <a:ext cx="800255" cy="856086"/>
            </a:xfrm>
            <a:custGeom>
              <a:avLst/>
              <a:gdLst>
                <a:gd name="T0" fmla="*/ 398 w 1204"/>
                <a:gd name="T1" fmla="*/ 89 h 1292"/>
                <a:gd name="T2" fmla="*/ 251 w 1204"/>
                <a:gd name="T3" fmla="*/ 154 h 1292"/>
                <a:gd name="T4" fmla="*/ 164 w 1204"/>
                <a:gd name="T5" fmla="*/ 218 h 1292"/>
                <a:gd name="T6" fmla="*/ 104 w 1204"/>
                <a:gd name="T7" fmla="*/ 290 h 1292"/>
                <a:gd name="T8" fmla="*/ 63 w 1204"/>
                <a:gd name="T9" fmla="*/ 374 h 1292"/>
                <a:gd name="T10" fmla="*/ 42 w 1204"/>
                <a:gd name="T11" fmla="*/ 468 h 1292"/>
                <a:gd name="T12" fmla="*/ 45 w 1204"/>
                <a:gd name="T13" fmla="*/ 590 h 1292"/>
                <a:gd name="T14" fmla="*/ 116 w 1204"/>
                <a:gd name="T15" fmla="*/ 851 h 1292"/>
                <a:gd name="T16" fmla="*/ 185 w 1204"/>
                <a:gd name="T17" fmla="*/ 981 h 1292"/>
                <a:gd name="T18" fmla="*/ 258 w 1204"/>
                <a:gd name="T19" fmla="*/ 1073 h 1292"/>
                <a:gd name="T20" fmla="*/ 348 w 1204"/>
                <a:gd name="T21" fmla="*/ 1148 h 1292"/>
                <a:gd name="T22" fmla="*/ 467 w 1204"/>
                <a:gd name="T23" fmla="*/ 1213 h 1292"/>
                <a:gd name="T24" fmla="*/ 610 w 1204"/>
                <a:gd name="T25" fmla="*/ 1249 h 1292"/>
                <a:gd name="T26" fmla="*/ 755 w 1204"/>
                <a:gd name="T27" fmla="*/ 1247 h 1292"/>
                <a:gd name="T28" fmla="*/ 890 w 1204"/>
                <a:gd name="T29" fmla="*/ 1207 h 1292"/>
                <a:gd name="T30" fmla="*/ 1008 w 1204"/>
                <a:gd name="T31" fmla="*/ 1132 h 1292"/>
                <a:gd name="T32" fmla="*/ 1100 w 1204"/>
                <a:gd name="T33" fmla="*/ 1026 h 1292"/>
                <a:gd name="T34" fmla="*/ 1149 w 1204"/>
                <a:gd name="T35" fmla="*/ 910 h 1292"/>
                <a:gd name="T36" fmla="*/ 1164 w 1204"/>
                <a:gd name="T37" fmla="*/ 779 h 1292"/>
                <a:gd name="T38" fmla="*/ 1134 w 1204"/>
                <a:gd name="T39" fmla="*/ 573 h 1292"/>
                <a:gd name="T40" fmla="*/ 1064 w 1204"/>
                <a:gd name="T41" fmla="*/ 360 h 1292"/>
                <a:gd name="T42" fmla="*/ 993 w 1204"/>
                <a:gd name="T43" fmla="*/ 236 h 1292"/>
                <a:gd name="T44" fmla="*/ 905 w 1204"/>
                <a:gd name="T45" fmla="*/ 142 h 1292"/>
                <a:gd name="T46" fmla="*/ 802 w 1204"/>
                <a:gd name="T47" fmla="*/ 78 h 1292"/>
                <a:gd name="T48" fmla="*/ 681 w 1204"/>
                <a:gd name="T49" fmla="*/ 45 h 1292"/>
                <a:gd name="T50" fmla="*/ 546 w 1204"/>
                <a:gd name="T51" fmla="*/ 43 h 1292"/>
                <a:gd name="T52" fmla="*/ 617 w 1204"/>
                <a:gd name="T53" fmla="*/ 1289 h 1292"/>
                <a:gd name="T54" fmla="*/ 505 w 1204"/>
                <a:gd name="T55" fmla="*/ 1268 h 1292"/>
                <a:gd name="T56" fmla="*/ 396 w 1204"/>
                <a:gd name="T57" fmla="*/ 1223 h 1292"/>
                <a:gd name="T58" fmla="*/ 291 w 1204"/>
                <a:gd name="T59" fmla="*/ 1155 h 1292"/>
                <a:gd name="T60" fmla="*/ 203 w 1204"/>
                <a:gd name="T61" fmla="*/ 1070 h 1292"/>
                <a:gd name="T62" fmla="*/ 130 w 1204"/>
                <a:gd name="T63" fmla="*/ 968 h 1292"/>
                <a:gd name="T64" fmla="*/ 71 w 1204"/>
                <a:gd name="T65" fmla="*/ 848 h 1292"/>
                <a:gd name="T66" fmla="*/ 8 w 1204"/>
                <a:gd name="T67" fmla="*/ 614 h 1292"/>
                <a:gd name="T68" fmla="*/ 1 w 1204"/>
                <a:gd name="T69" fmla="*/ 498 h 1292"/>
                <a:gd name="T70" fmla="*/ 16 w 1204"/>
                <a:gd name="T71" fmla="*/ 392 h 1292"/>
                <a:gd name="T72" fmla="*/ 54 w 1204"/>
                <a:gd name="T73" fmla="*/ 298 h 1292"/>
                <a:gd name="T74" fmla="*/ 112 w 1204"/>
                <a:gd name="T75" fmla="*/ 215 h 1292"/>
                <a:gd name="T76" fmla="*/ 193 w 1204"/>
                <a:gd name="T77" fmla="*/ 145 h 1292"/>
                <a:gd name="T78" fmla="*/ 333 w 1204"/>
                <a:gd name="T79" fmla="*/ 71 h 1292"/>
                <a:gd name="T80" fmla="*/ 479 w 1204"/>
                <a:gd name="T81" fmla="*/ 16 h 1292"/>
                <a:gd name="T82" fmla="*/ 593 w 1204"/>
                <a:gd name="T83" fmla="*/ 0 h 1292"/>
                <a:gd name="T84" fmla="*/ 734 w 1204"/>
                <a:gd name="T85" fmla="*/ 14 h 1292"/>
                <a:gd name="T86" fmla="*/ 857 w 1204"/>
                <a:gd name="T87" fmla="*/ 61 h 1292"/>
                <a:gd name="T88" fmla="*/ 962 w 1204"/>
                <a:gd name="T89" fmla="*/ 139 h 1292"/>
                <a:gd name="T90" fmla="*/ 1052 w 1204"/>
                <a:gd name="T91" fmla="*/ 251 h 1292"/>
                <a:gd name="T92" fmla="*/ 1125 w 1204"/>
                <a:gd name="T93" fmla="*/ 404 h 1292"/>
                <a:gd name="T94" fmla="*/ 1191 w 1204"/>
                <a:gd name="T95" fmla="*/ 655 h 1292"/>
                <a:gd name="T96" fmla="*/ 1203 w 1204"/>
                <a:gd name="T97" fmla="*/ 827 h 1292"/>
                <a:gd name="T98" fmla="*/ 1173 w 1204"/>
                <a:gd name="T99" fmla="*/ 965 h 1292"/>
                <a:gd name="T100" fmla="*/ 1101 w 1204"/>
                <a:gd name="T101" fmla="*/ 1093 h 1292"/>
                <a:gd name="T102" fmla="*/ 953 w 1204"/>
                <a:gd name="T103" fmla="*/ 1219 h 1292"/>
                <a:gd name="T104" fmla="*/ 772 w 1204"/>
                <a:gd name="T105" fmla="*/ 1284 h 1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04" h="1292">
                  <a:moveTo>
                    <a:pt x="515" y="44"/>
                  </a:moveTo>
                  <a:lnTo>
                    <a:pt x="492" y="53"/>
                  </a:lnTo>
                  <a:lnTo>
                    <a:pt x="469" y="62"/>
                  </a:lnTo>
                  <a:lnTo>
                    <a:pt x="446" y="71"/>
                  </a:lnTo>
                  <a:lnTo>
                    <a:pt x="423" y="79"/>
                  </a:lnTo>
                  <a:lnTo>
                    <a:pt x="398" y="89"/>
                  </a:lnTo>
                  <a:lnTo>
                    <a:pt x="373" y="98"/>
                  </a:lnTo>
                  <a:lnTo>
                    <a:pt x="349" y="108"/>
                  </a:lnTo>
                  <a:lnTo>
                    <a:pt x="323" y="118"/>
                  </a:lnTo>
                  <a:lnTo>
                    <a:pt x="298" y="129"/>
                  </a:lnTo>
                  <a:lnTo>
                    <a:pt x="275" y="141"/>
                  </a:lnTo>
                  <a:lnTo>
                    <a:pt x="251" y="154"/>
                  </a:lnTo>
                  <a:lnTo>
                    <a:pt x="229" y="168"/>
                  </a:lnTo>
                  <a:lnTo>
                    <a:pt x="216" y="177"/>
                  </a:lnTo>
                  <a:lnTo>
                    <a:pt x="202" y="186"/>
                  </a:lnTo>
                  <a:lnTo>
                    <a:pt x="189" y="196"/>
                  </a:lnTo>
                  <a:lnTo>
                    <a:pt x="177" y="208"/>
                  </a:lnTo>
                  <a:lnTo>
                    <a:pt x="164" y="218"/>
                  </a:lnTo>
                  <a:lnTo>
                    <a:pt x="152" y="230"/>
                  </a:lnTo>
                  <a:lnTo>
                    <a:pt x="142" y="241"/>
                  </a:lnTo>
                  <a:lnTo>
                    <a:pt x="132" y="253"/>
                  </a:lnTo>
                  <a:lnTo>
                    <a:pt x="122" y="265"/>
                  </a:lnTo>
                  <a:lnTo>
                    <a:pt x="112" y="278"/>
                  </a:lnTo>
                  <a:lnTo>
                    <a:pt x="104" y="290"/>
                  </a:lnTo>
                  <a:lnTo>
                    <a:pt x="96" y="304"/>
                  </a:lnTo>
                  <a:lnTo>
                    <a:pt x="88" y="318"/>
                  </a:lnTo>
                  <a:lnTo>
                    <a:pt x="81" y="332"/>
                  </a:lnTo>
                  <a:lnTo>
                    <a:pt x="74" y="345"/>
                  </a:lnTo>
                  <a:lnTo>
                    <a:pt x="69" y="360"/>
                  </a:lnTo>
                  <a:lnTo>
                    <a:pt x="63" y="374"/>
                  </a:lnTo>
                  <a:lnTo>
                    <a:pt x="58" y="389"/>
                  </a:lnTo>
                  <a:lnTo>
                    <a:pt x="54" y="405"/>
                  </a:lnTo>
                  <a:lnTo>
                    <a:pt x="50" y="420"/>
                  </a:lnTo>
                  <a:lnTo>
                    <a:pt x="47" y="436"/>
                  </a:lnTo>
                  <a:lnTo>
                    <a:pt x="45" y="452"/>
                  </a:lnTo>
                  <a:lnTo>
                    <a:pt x="42" y="468"/>
                  </a:lnTo>
                  <a:lnTo>
                    <a:pt x="41" y="485"/>
                  </a:lnTo>
                  <a:lnTo>
                    <a:pt x="40" y="501"/>
                  </a:lnTo>
                  <a:lnTo>
                    <a:pt x="40" y="519"/>
                  </a:lnTo>
                  <a:lnTo>
                    <a:pt x="40" y="536"/>
                  </a:lnTo>
                  <a:lnTo>
                    <a:pt x="41" y="554"/>
                  </a:lnTo>
                  <a:lnTo>
                    <a:pt x="45" y="590"/>
                  </a:lnTo>
                  <a:lnTo>
                    <a:pt x="50" y="626"/>
                  </a:lnTo>
                  <a:lnTo>
                    <a:pt x="60" y="675"/>
                  </a:lnTo>
                  <a:lnTo>
                    <a:pt x="71" y="723"/>
                  </a:lnTo>
                  <a:lnTo>
                    <a:pt x="85" y="768"/>
                  </a:lnTo>
                  <a:lnTo>
                    <a:pt x="100" y="810"/>
                  </a:lnTo>
                  <a:lnTo>
                    <a:pt x="116" y="851"/>
                  </a:lnTo>
                  <a:lnTo>
                    <a:pt x="133" y="891"/>
                  </a:lnTo>
                  <a:lnTo>
                    <a:pt x="142" y="910"/>
                  </a:lnTo>
                  <a:lnTo>
                    <a:pt x="152" y="928"/>
                  </a:lnTo>
                  <a:lnTo>
                    <a:pt x="163" y="946"/>
                  </a:lnTo>
                  <a:lnTo>
                    <a:pt x="173" y="964"/>
                  </a:lnTo>
                  <a:lnTo>
                    <a:pt x="185" y="981"/>
                  </a:lnTo>
                  <a:lnTo>
                    <a:pt x="196" y="997"/>
                  </a:lnTo>
                  <a:lnTo>
                    <a:pt x="208" y="1013"/>
                  </a:lnTo>
                  <a:lnTo>
                    <a:pt x="219" y="1029"/>
                  </a:lnTo>
                  <a:lnTo>
                    <a:pt x="232" y="1044"/>
                  </a:lnTo>
                  <a:lnTo>
                    <a:pt x="245" y="1059"/>
                  </a:lnTo>
                  <a:lnTo>
                    <a:pt x="258" y="1073"/>
                  </a:lnTo>
                  <a:lnTo>
                    <a:pt x="272" y="1086"/>
                  </a:lnTo>
                  <a:lnTo>
                    <a:pt x="287" y="1099"/>
                  </a:lnTo>
                  <a:lnTo>
                    <a:pt x="302" y="1113"/>
                  </a:lnTo>
                  <a:lnTo>
                    <a:pt x="317" y="1124"/>
                  </a:lnTo>
                  <a:lnTo>
                    <a:pt x="331" y="1137"/>
                  </a:lnTo>
                  <a:lnTo>
                    <a:pt x="348" y="1148"/>
                  </a:lnTo>
                  <a:lnTo>
                    <a:pt x="364" y="1159"/>
                  </a:lnTo>
                  <a:lnTo>
                    <a:pt x="380" y="1169"/>
                  </a:lnTo>
                  <a:lnTo>
                    <a:pt x="397" y="1179"/>
                  </a:lnTo>
                  <a:lnTo>
                    <a:pt x="420" y="1192"/>
                  </a:lnTo>
                  <a:lnTo>
                    <a:pt x="443" y="1202"/>
                  </a:lnTo>
                  <a:lnTo>
                    <a:pt x="467" y="1213"/>
                  </a:lnTo>
                  <a:lnTo>
                    <a:pt x="490" y="1222"/>
                  </a:lnTo>
                  <a:lnTo>
                    <a:pt x="514" y="1230"/>
                  </a:lnTo>
                  <a:lnTo>
                    <a:pt x="538" y="1235"/>
                  </a:lnTo>
                  <a:lnTo>
                    <a:pt x="562" y="1241"/>
                  </a:lnTo>
                  <a:lnTo>
                    <a:pt x="586" y="1246"/>
                  </a:lnTo>
                  <a:lnTo>
                    <a:pt x="610" y="1249"/>
                  </a:lnTo>
                  <a:lnTo>
                    <a:pt x="634" y="1252"/>
                  </a:lnTo>
                  <a:lnTo>
                    <a:pt x="658" y="1253"/>
                  </a:lnTo>
                  <a:lnTo>
                    <a:pt x="682" y="1253"/>
                  </a:lnTo>
                  <a:lnTo>
                    <a:pt x="707" y="1252"/>
                  </a:lnTo>
                  <a:lnTo>
                    <a:pt x="731" y="1250"/>
                  </a:lnTo>
                  <a:lnTo>
                    <a:pt x="755" y="1247"/>
                  </a:lnTo>
                  <a:lnTo>
                    <a:pt x="778" y="1242"/>
                  </a:lnTo>
                  <a:lnTo>
                    <a:pt x="801" y="1238"/>
                  </a:lnTo>
                  <a:lnTo>
                    <a:pt x="824" y="1232"/>
                  </a:lnTo>
                  <a:lnTo>
                    <a:pt x="847" y="1224"/>
                  </a:lnTo>
                  <a:lnTo>
                    <a:pt x="868" y="1216"/>
                  </a:lnTo>
                  <a:lnTo>
                    <a:pt x="890" y="1207"/>
                  </a:lnTo>
                  <a:lnTo>
                    <a:pt x="911" y="1198"/>
                  </a:lnTo>
                  <a:lnTo>
                    <a:pt x="931" y="1186"/>
                  </a:lnTo>
                  <a:lnTo>
                    <a:pt x="952" y="1174"/>
                  </a:lnTo>
                  <a:lnTo>
                    <a:pt x="972" y="1161"/>
                  </a:lnTo>
                  <a:lnTo>
                    <a:pt x="991" y="1147"/>
                  </a:lnTo>
                  <a:lnTo>
                    <a:pt x="1008" y="1132"/>
                  </a:lnTo>
                  <a:lnTo>
                    <a:pt x="1027" y="1116"/>
                  </a:lnTo>
                  <a:lnTo>
                    <a:pt x="1043" y="1100"/>
                  </a:lnTo>
                  <a:lnTo>
                    <a:pt x="1059" y="1082"/>
                  </a:lnTo>
                  <a:lnTo>
                    <a:pt x="1074" y="1063"/>
                  </a:lnTo>
                  <a:lnTo>
                    <a:pt x="1089" y="1044"/>
                  </a:lnTo>
                  <a:lnTo>
                    <a:pt x="1100" y="1026"/>
                  </a:lnTo>
                  <a:lnTo>
                    <a:pt x="1110" y="1008"/>
                  </a:lnTo>
                  <a:lnTo>
                    <a:pt x="1121" y="989"/>
                  </a:lnTo>
                  <a:lnTo>
                    <a:pt x="1129" y="971"/>
                  </a:lnTo>
                  <a:lnTo>
                    <a:pt x="1137" y="950"/>
                  </a:lnTo>
                  <a:lnTo>
                    <a:pt x="1144" y="930"/>
                  </a:lnTo>
                  <a:lnTo>
                    <a:pt x="1149" y="910"/>
                  </a:lnTo>
                  <a:lnTo>
                    <a:pt x="1155" y="889"/>
                  </a:lnTo>
                  <a:lnTo>
                    <a:pt x="1159" y="867"/>
                  </a:lnTo>
                  <a:lnTo>
                    <a:pt x="1162" y="846"/>
                  </a:lnTo>
                  <a:lnTo>
                    <a:pt x="1163" y="824"/>
                  </a:lnTo>
                  <a:lnTo>
                    <a:pt x="1164" y="802"/>
                  </a:lnTo>
                  <a:lnTo>
                    <a:pt x="1164" y="779"/>
                  </a:lnTo>
                  <a:lnTo>
                    <a:pt x="1164" y="756"/>
                  </a:lnTo>
                  <a:lnTo>
                    <a:pt x="1162" y="732"/>
                  </a:lnTo>
                  <a:lnTo>
                    <a:pt x="1159" y="709"/>
                  </a:lnTo>
                  <a:lnTo>
                    <a:pt x="1152" y="662"/>
                  </a:lnTo>
                  <a:lnTo>
                    <a:pt x="1144" y="616"/>
                  </a:lnTo>
                  <a:lnTo>
                    <a:pt x="1134" y="573"/>
                  </a:lnTo>
                  <a:lnTo>
                    <a:pt x="1124" y="531"/>
                  </a:lnTo>
                  <a:lnTo>
                    <a:pt x="1114" y="492"/>
                  </a:lnTo>
                  <a:lnTo>
                    <a:pt x="1102" y="454"/>
                  </a:lnTo>
                  <a:lnTo>
                    <a:pt x="1089" y="418"/>
                  </a:lnTo>
                  <a:lnTo>
                    <a:pt x="1075" y="383"/>
                  </a:lnTo>
                  <a:lnTo>
                    <a:pt x="1064" y="360"/>
                  </a:lnTo>
                  <a:lnTo>
                    <a:pt x="1054" y="337"/>
                  </a:lnTo>
                  <a:lnTo>
                    <a:pt x="1043" y="316"/>
                  </a:lnTo>
                  <a:lnTo>
                    <a:pt x="1031" y="294"/>
                  </a:lnTo>
                  <a:lnTo>
                    <a:pt x="1019" y="274"/>
                  </a:lnTo>
                  <a:lnTo>
                    <a:pt x="1006" y="255"/>
                  </a:lnTo>
                  <a:lnTo>
                    <a:pt x="993" y="236"/>
                  </a:lnTo>
                  <a:lnTo>
                    <a:pt x="980" y="218"/>
                  </a:lnTo>
                  <a:lnTo>
                    <a:pt x="966" y="201"/>
                  </a:lnTo>
                  <a:lnTo>
                    <a:pt x="951" y="185"/>
                  </a:lnTo>
                  <a:lnTo>
                    <a:pt x="936" y="170"/>
                  </a:lnTo>
                  <a:lnTo>
                    <a:pt x="921" y="155"/>
                  </a:lnTo>
                  <a:lnTo>
                    <a:pt x="905" y="142"/>
                  </a:lnTo>
                  <a:lnTo>
                    <a:pt x="889" y="130"/>
                  </a:lnTo>
                  <a:lnTo>
                    <a:pt x="873" y="117"/>
                  </a:lnTo>
                  <a:lnTo>
                    <a:pt x="856" y="107"/>
                  </a:lnTo>
                  <a:lnTo>
                    <a:pt x="837" y="97"/>
                  </a:lnTo>
                  <a:lnTo>
                    <a:pt x="820" y="86"/>
                  </a:lnTo>
                  <a:lnTo>
                    <a:pt x="802" y="78"/>
                  </a:lnTo>
                  <a:lnTo>
                    <a:pt x="782" y="70"/>
                  </a:lnTo>
                  <a:lnTo>
                    <a:pt x="763" y="63"/>
                  </a:lnTo>
                  <a:lnTo>
                    <a:pt x="743" y="58"/>
                  </a:lnTo>
                  <a:lnTo>
                    <a:pt x="723" y="53"/>
                  </a:lnTo>
                  <a:lnTo>
                    <a:pt x="702" y="48"/>
                  </a:lnTo>
                  <a:lnTo>
                    <a:pt x="681" y="45"/>
                  </a:lnTo>
                  <a:lnTo>
                    <a:pt x="660" y="43"/>
                  </a:lnTo>
                  <a:lnTo>
                    <a:pt x="638" y="40"/>
                  </a:lnTo>
                  <a:lnTo>
                    <a:pt x="616" y="39"/>
                  </a:lnTo>
                  <a:lnTo>
                    <a:pt x="593" y="39"/>
                  </a:lnTo>
                  <a:lnTo>
                    <a:pt x="569" y="40"/>
                  </a:lnTo>
                  <a:lnTo>
                    <a:pt x="546" y="43"/>
                  </a:lnTo>
                  <a:lnTo>
                    <a:pt x="522" y="45"/>
                  </a:lnTo>
                  <a:lnTo>
                    <a:pt x="515" y="44"/>
                  </a:lnTo>
                  <a:close/>
                  <a:moveTo>
                    <a:pt x="673" y="1292"/>
                  </a:moveTo>
                  <a:lnTo>
                    <a:pt x="655" y="1292"/>
                  </a:lnTo>
                  <a:lnTo>
                    <a:pt x="635" y="1291"/>
                  </a:lnTo>
                  <a:lnTo>
                    <a:pt x="617" y="1289"/>
                  </a:lnTo>
                  <a:lnTo>
                    <a:pt x="598" y="1287"/>
                  </a:lnTo>
                  <a:lnTo>
                    <a:pt x="579" y="1285"/>
                  </a:lnTo>
                  <a:lnTo>
                    <a:pt x="561" y="1281"/>
                  </a:lnTo>
                  <a:lnTo>
                    <a:pt x="541" y="1278"/>
                  </a:lnTo>
                  <a:lnTo>
                    <a:pt x="523" y="1273"/>
                  </a:lnTo>
                  <a:lnTo>
                    <a:pt x="505" y="1268"/>
                  </a:lnTo>
                  <a:lnTo>
                    <a:pt x="486" y="1262"/>
                  </a:lnTo>
                  <a:lnTo>
                    <a:pt x="468" y="1255"/>
                  </a:lnTo>
                  <a:lnTo>
                    <a:pt x="450" y="1248"/>
                  </a:lnTo>
                  <a:lnTo>
                    <a:pt x="431" y="1240"/>
                  </a:lnTo>
                  <a:lnTo>
                    <a:pt x="413" y="1232"/>
                  </a:lnTo>
                  <a:lnTo>
                    <a:pt x="396" y="1223"/>
                  </a:lnTo>
                  <a:lnTo>
                    <a:pt x="377" y="1214"/>
                  </a:lnTo>
                  <a:lnTo>
                    <a:pt x="360" y="1203"/>
                  </a:lnTo>
                  <a:lnTo>
                    <a:pt x="342" y="1192"/>
                  </a:lnTo>
                  <a:lnTo>
                    <a:pt x="325" y="1180"/>
                  </a:lnTo>
                  <a:lnTo>
                    <a:pt x="309" y="1168"/>
                  </a:lnTo>
                  <a:lnTo>
                    <a:pt x="291" y="1155"/>
                  </a:lnTo>
                  <a:lnTo>
                    <a:pt x="276" y="1143"/>
                  </a:lnTo>
                  <a:lnTo>
                    <a:pt x="260" y="1129"/>
                  </a:lnTo>
                  <a:lnTo>
                    <a:pt x="245" y="1115"/>
                  </a:lnTo>
                  <a:lnTo>
                    <a:pt x="231" y="1101"/>
                  </a:lnTo>
                  <a:lnTo>
                    <a:pt x="217" y="1086"/>
                  </a:lnTo>
                  <a:lnTo>
                    <a:pt x="203" y="1070"/>
                  </a:lnTo>
                  <a:lnTo>
                    <a:pt x="190" y="1054"/>
                  </a:lnTo>
                  <a:lnTo>
                    <a:pt x="177" y="1038"/>
                  </a:lnTo>
                  <a:lnTo>
                    <a:pt x="165" y="1022"/>
                  </a:lnTo>
                  <a:lnTo>
                    <a:pt x="152" y="1004"/>
                  </a:lnTo>
                  <a:lnTo>
                    <a:pt x="141" y="987"/>
                  </a:lnTo>
                  <a:lnTo>
                    <a:pt x="130" y="968"/>
                  </a:lnTo>
                  <a:lnTo>
                    <a:pt x="119" y="950"/>
                  </a:lnTo>
                  <a:lnTo>
                    <a:pt x="109" y="930"/>
                  </a:lnTo>
                  <a:lnTo>
                    <a:pt x="99" y="911"/>
                  </a:lnTo>
                  <a:lnTo>
                    <a:pt x="89" y="890"/>
                  </a:lnTo>
                  <a:lnTo>
                    <a:pt x="80" y="870"/>
                  </a:lnTo>
                  <a:lnTo>
                    <a:pt x="71" y="848"/>
                  </a:lnTo>
                  <a:lnTo>
                    <a:pt x="63" y="826"/>
                  </a:lnTo>
                  <a:lnTo>
                    <a:pt x="48" y="781"/>
                  </a:lnTo>
                  <a:lnTo>
                    <a:pt x="34" y="734"/>
                  </a:lnTo>
                  <a:lnTo>
                    <a:pt x="22" y="685"/>
                  </a:lnTo>
                  <a:lnTo>
                    <a:pt x="11" y="633"/>
                  </a:lnTo>
                  <a:lnTo>
                    <a:pt x="8" y="614"/>
                  </a:lnTo>
                  <a:lnTo>
                    <a:pt x="5" y="593"/>
                  </a:lnTo>
                  <a:lnTo>
                    <a:pt x="3" y="574"/>
                  </a:lnTo>
                  <a:lnTo>
                    <a:pt x="1" y="555"/>
                  </a:lnTo>
                  <a:lnTo>
                    <a:pt x="1" y="536"/>
                  </a:lnTo>
                  <a:lnTo>
                    <a:pt x="0" y="517"/>
                  </a:lnTo>
                  <a:lnTo>
                    <a:pt x="1" y="498"/>
                  </a:lnTo>
                  <a:lnTo>
                    <a:pt x="2" y="481"/>
                  </a:lnTo>
                  <a:lnTo>
                    <a:pt x="3" y="462"/>
                  </a:lnTo>
                  <a:lnTo>
                    <a:pt x="6" y="444"/>
                  </a:lnTo>
                  <a:lnTo>
                    <a:pt x="9" y="427"/>
                  </a:lnTo>
                  <a:lnTo>
                    <a:pt x="13" y="410"/>
                  </a:lnTo>
                  <a:lnTo>
                    <a:pt x="16" y="392"/>
                  </a:lnTo>
                  <a:lnTo>
                    <a:pt x="21" y="376"/>
                  </a:lnTo>
                  <a:lnTo>
                    <a:pt x="26" y="360"/>
                  </a:lnTo>
                  <a:lnTo>
                    <a:pt x="32" y="344"/>
                  </a:lnTo>
                  <a:lnTo>
                    <a:pt x="39" y="328"/>
                  </a:lnTo>
                  <a:lnTo>
                    <a:pt x="46" y="313"/>
                  </a:lnTo>
                  <a:lnTo>
                    <a:pt x="54" y="298"/>
                  </a:lnTo>
                  <a:lnTo>
                    <a:pt x="62" y="284"/>
                  </a:lnTo>
                  <a:lnTo>
                    <a:pt x="71" y="269"/>
                  </a:lnTo>
                  <a:lnTo>
                    <a:pt x="80" y="255"/>
                  </a:lnTo>
                  <a:lnTo>
                    <a:pt x="91" y="241"/>
                  </a:lnTo>
                  <a:lnTo>
                    <a:pt x="101" y="227"/>
                  </a:lnTo>
                  <a:lnTo>
                    <a:pt x="112" y="215"/>
                  </a:lnTo>
                  <a:lnTo>
                    <a:pt x="125" y="202"/>
                  </a:lnTo>
                  <a:lnTo>
                    <a:pt x="136" y="189"/>
                  </a:lnTo>
                  <a:lnTo>
                    <a:pt x="150" y="178"/>
                  </a:lnTo>
                  <a:lnTo>
                    <a:pt x="164" y="167"/>
                  </a:lnTo>
                  <a:lnTo>
                    <a:pt x="178" y="155"/>
                  </a:lnTo>
                  <a:lnTo>
                    <a:pt x="193" y="145"/>
                  </a:lnTo>
                  <a:lnTo>
                    <a:pt x="208" y="134"/>
                  </a:lnTo>
                  <a:lnTo>
                    <a:pt x="232" y="119"/>
                  </a:lnTo>
                  <a:lnTo>
                    <a:pt x="256" y="107"/>
                  </a:lnTo>
                  <a:lnTo>
                    <a:pt x="281" y="94"/>
                  </a:lnTo>
                  <a:lnTo>
                    <a:pt x="306" y="83"/>
                  </a:lnTo>
                  <a:lnTo>
                    <a:pt x="333" y="71"/>
                  </a:lnTo>
                  <a:lnTo>
                    <a:pt x="358" y="62"/>
                  </a:lnTo>
                  <a:lnTo>
                    <a:pt x="384" y="52"/>
                  </a:lnTo>
                  <a:lnTo>
                    <a:pt x="411" y="43"/>
                  </a:lnTo>
                  <a:lnTo>
                    <a:pt x="434" y="33"/>
                  </a:lnTo>
                  <a:lnTo>
                    <a:pt x="456" y="25"/>
                  </a:lnTo>
                  <a:lnTo>
                    <a:pt x="479" y="16"/>
                  </a:lnTo>
                  <a:lnTo>
                    <a:pt x="502" y="7"/>
                  </a:lnTo>
                  <a:lnTo>
                    <a:pt x="515" y="6"/>
                  </a:lnTo>
                  <a:lnTo>
                    <a:pt x="517" y="6"/>
                  </a:lnTo>
                  <a:lnTo>
                    <a:pt x="543" y="2"/>
                  </a:lnTo>
                  <a:lnTo>
                    <a:pt x="568" y="1"/>
                  </a:lnTo>
                  <a:lnTo>
                    <a:pt x="593" y="0"/>
                  </a:lnTo>
                  <a:lnTo>
                    <a:pt x="618" y="0"/>
                  </a:lnTo>
                  <a:lnTo>
                    <a:pt x="642" y="1"/>
                  </a:lnTo>
                  <a:lnTo>
                    <a:pt x="665" y="2"/>
                  </a:lnTo>
                  <a:lnTo>
                    <a:pt x="688" y="6"/>
                  </a:lnTo>
                  <a:lnTo>
                    <a:pt x="711" y="9"/>
                  </a:lnTo>
                  <a:lnTo>
                    <a:pt x="734" y="14"/>
                  </a:lnTo>
                  <a:lnTo>
                    <a:pt x="755" y="20"/>
                  </a:lnTo>
                  <a:lnTo>
                    <a:pt x="777" y="25"/>
                  </a:lnTo>
                  <a:lnTo>
                    <a:pt x="797" y="33"/>
                  </a:lnTo>
                  <a:lnTo>
                    <a:pt x="818" y="41"/>
                  </a:lnTo>
                  <a:lnTo>
                    <a:pt x="837" y="51"/>
                  </a:lnTo>
                  <a:lnTo>
                    <a:pt x="857" y="61"/>
                  </a:lnTo>
                  <a:lnTo>
                    <a:pt x="875" y="71"/>
                  </a:lnTo>
                  <a:lnTo>
                    <a:pt x="894" y="83"/>
                  </a:lnTo>
                  <a:lnTo>
                    <a:pt x="912" y="95"/>
                  </a:lnTo>
                  <a:lnTo>
                    <a:pt x="929" y="109"/>
                  </a:lnTo>
                  <a:lnTo>
                    <a:pt x="946" y="124"/>
                  </a:lnTo>
                  <a:lnTo>
                    <a:pt x="962" y="139"/>
                  </a:lnTo>
                  <a:lnTo>
                    <a:pt x="978" y="156"/>
                  </a:lnTo>
                  <a:lnTo>
                    <a:pt x="994" y="173"/>
                  </a:lnTo>
                  <a:lnTo>
                    <a:pt x="1009" y="191"/>
                  </a:lnTo>
                  <a:lnTo>
                    <a:pt x="1024" y="210"/>
                  </a:lnTo>
                  <a:lnTo>
                    <a:pt x="1038" y="230"/>
                  </a:lnTo>
                  <a:lnTo>
                    <a:pt x="1052" y="251"/>
                  </a:lnTo>
                  <a:lnTo>
                    <a:pt x="1064" y="272"/>
                  </a:lnTo>
                  <a:lnTo>
                    <a:pt x="1077" y="295"/>
                  </a:lnTo>
                  <a:lnTo>
                    <a:pt x="1089" y="319"/>
                  </a:lnTo>
                  <a:lnTo>
                    <a:pt x="1100" y="343"/>
                  </a:lnTo>
                  <a:lnTo>
                    <a:pt x="1111" y="368"/>
                  </a:lnTo>
                  <a:lnTo>
                    <a:pt x="1125" y="404"/>
                  </a:lnTo>
                  <a:lnTo>
                    <a:pt x="1139" y="442"/>
                  </a:lnTo>
                  <a:lnTo>
                    <a:pt x="1152" y="481"/>
                  </a:lnTo>
                  <a:lnTo>
                    <a:pt x="1162" y="521"/>
                  </a:lnTo>
                  <a:lnTo>
                    <a:pt x="1172" y="563"/>
                  </a:lnTo>
                  <a:lnTo>
                    <a:pt x="1181" y="608"/>
                  </a:lnTo>
                  <a:lnTo>
                    <a:pt x="1191" y="655"/>
                  </a:lnTo>
                  <a:lnTo>
                    <a:pt x="1198" y="703"/>
                  </a:lnTo>
                  <a:lnTo>
                    <a:pt x="1201" y="729"/>
                  </a:lnTo>
                  <a:lnTo>
                    <a:pt x="1203" y="754"/>
                  </a:lnTo>
                  <a:lnTo>
                    <a:pt x="1204" y="779"/>
                  </a:lnTo>
                  <a:lnTo>
                    <a:pt x="1204" y="803"/>
                  </a:lnTo>
                  <a:lnTo>
                    <a:pt x="1203" y="827"/>
                  </a:lnTo>
                  <a:lnTo>
                    <a:pt x="1201" y="851"/>
                  </a:lnTo>
                  <a:lnTo>
                    <a:pt x="1198" y="875"/>
                  </a:lnTo>
                  <a:lnTo>
                    <a:pt x="1193" y="898"/>
                  </a:lnTo>
                  <a:lnTo>
                    <a:pt x="1187" y="920"/>
                  </a:lnTo>
                  <a:lnTo>
                    <a:pt x="1181" y="943"/>
                  </a:lnTo>
                  <a:lnTo>
                    <a:pt x="1173" y="965"/>
                  </a:lnTo>
                  <a:lnTo>
                    <a:pt x="1165" y="985"/>
                  </a:lnTo>
                  <a:lnTo>
                    <a:pt x="1155" y="1007"/>
                  </a:lnTo>
                  <a:lnTo>
                    <a:pt x="1145" y="1027"/>
                  </a:lnTo>
                  <a:lnTo>
                    <a:pt x="1133" y="1047"/>
                  </a:lnTo>
                  <a:lnTo>
                    <a:pt x="1121" y="1066"/>
                  </a:lnTo>
                  <a:lnTo>
                    <a:pt x="1101" y="1093"/>
                  </a:lnTo>
                  <a:lnTo>
                    <a:pt x="1079" y="1118"/>
                  </a:lnTo>
                  <a:lnTo>
                    <a:pt x="1058" y="1141"/>
                  </a:lnTo>
                  <a:lnTo>
                    <a:pt x="1033" y="1163"/>
                  </a:lnTo>
                  <a:lnTo>
                    <a:pt x="1007" y="1184"/>
                  </a:lnTo>
                  <a:lnTo>
                    <a:pt x="981" y="1202"/>
                  </a:lnTo>
                  <a:lnTo>
                    <a:pt x="953" y="1219"/>
                  </a:lnTo>
                  <a:lnTo>
                    <a:pt x="926" y="1234"/>
                  </a:lnTo>
                  <a:lnTo>
                    <a:pt x="896" y="1248"/>
                  </a:lnTo>
                  <a:lnTo>
                    <a:pt x="866" y="1260"/>
                  </a:lnTo>
                  <a:lnTo>
                    <a:pt x="835" y="1269"/>
                  </a:lnTo>
                  <a:lnTo>
                    <a:pt x="803" y="1278"/>
                  </a:lnTo>
                  <a:lnTo>
                    <a:pt x="772" y="1284"/>
                  </a:lnTo>
                  <a:lnTo>
                    <a:pt x="739" y="1288"/>
                  </a:lnTo>
                  <a:lnTo>
                    <a:pt x="707" y="1292"/>
                  </a:lnTo>
                  <a:lnTo>
                    <a:pt x="673" y="129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3" name="Freeform 56">
              <a:extLst>
                <a:ext uri="{FF2B5EF4-FFF2-40B4-BE49-F238E27FC236}">
                  <a16:creationId xmlns:a16="http://schemas.microsoft.com/office/drawing/2014/main" id="{A1738024-3990-468B-A5DA-CF265F4F2095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24620" y="2833463"/>
              <a:ext cx="3466220" cy="3121925"/>
            </a:xfrm>
            <a:custGeom>
              <a:avLst/>
              <a:gdLst>
                <a:gd name="T0" fmla="*/ 3875 w 5217"/>
                <a:gd name="T1" fmla="*/ 3876 h 4698"/>
                <a:gd name="T2" fmla="*/ 4272 w 5217"/>
                <a:gd name="T3" fmla="*/ 4394 h 4698"/>
                <a:gd name="T4" fmla="*/ 4691 w 5217"/>
                <a:gd name="T5" fmla="*/ 4643 h 4698"/>
                <a:gd name="T6" fmla="*/ 5011 w 5217"/>
                <a:gd name="T7" fmla="*/ 4608 h 4698"/>
                <a:gd name="T8" fmla="*/ 5169 w 5217"/>
                <a:gd name="T9" fmla="*/ 4347 h 4698"/>
                <a:gd name="T10" fmla="*/ 5138 w 5217"/>
                <a:gd name="T11" fmla="*/ 3999 h 4698"/>
                <a:gd name="T12" fmla="*/ 4934 w 5217"/>
                <a:gd name="T13" fmla="*/ 3720 h 4698"/>
                <a:gd name="T14" fmla="*/ 4514 w 5217"/>
                <a:gd name="T15" fmla="*/ 3495 h 4698"/>
                <a:gd name="T16" fmla="*/ 4046 w 5217"/>
                <a:gd name="T17" fmla="*/ 3370 h 4698"/>
                <a:gd name="T18" fmla="*/ 3875 w 5217"/>
                <a:gd name="T19" fmla="*/ 3214 h 4698"/>
                <a:gd name="T20" fmla="*/ 3805 w 5217"/>
                <a:gd name="T21" fmla="*/ 2837 h 4698"/>
                <a:gd name="T22" fmla="*/ 3774 w 5217"/>
                <a:gd name="T23" fmla="*/ 2198 h 4698"/>
                <a:gd name="T24" fmla="*/ 3605 w 5217"/>
                <a:gd name="T25" fmla="*/ 1484 h 4698"/>
                <a:gd name="T26" fmla="*/ 3132 w 5217"/>
                <a:gd name="T27" fmla="*/ 700 h 4698"/>
                <a:gd name="T28" fmla="*/ 2702 w 5217"/>
                <a:gd name="T29" fmla="*/ 304 h 4698"/>
                <a:gd name="T30" fmla="*/ 2348 w 5217"/>
                <a:gd name="T31" fmla="*/ 66 h 4698"/>
                <a:gd name="T32" fmla="*/ 2057 w 5217"/>
                <a:gd name="T33" fmla="*/ 68 h 4698"/>
                <a:gd name="T34" fmla="*/ 1667 w 5217"/>
                <a:gd name="T35" fmla="*/ 404 h 4698"/>
                <a:gd name="T36" fmla="*/ 1270 w 5217"/>
                <a:gd name="T37" fmla="*/ 711 h 4698"/>
                <a:gd name="T38" fmla="*/ 548 w 5217"/>
                <a:gd name="T39" fmla="*/ 840 h 4698"/>
                <a:gd name="T40" fmla="*/ 233 w 5217"/>
                <a:gd name="T41" fmla="*/ 959 h 4698"/>
                <a:gd name="T42" fmla="*/ 84 w 5217"/>
                <a:gd name="T43" fmla="*/ 1156 h 4698"/>
                <a:gd name="T44" fmla="*/ 51 w 5217"/>
                <a:gd name="T45" fmla="*/ 1546 h 4698"/>
                <a:gd name="T46" fmla="*/ 271 w 5217"/>
                <a:gd name="T47" fmla="*/ 2144 h 4698"/>
                <a:gd name="T48" fmla="*/ 733 w 5217"/>
                <a:gd name="T49" fmla="*/ 2611 h 4698"/>
                <a:gd name="T50" fmla="*/ 1214 w 5217"/>
                <a:gd name="T51" fmla="*/ 2869 h 4698"/>
                <a:gd name="T52" fmla="*/ 1720 w 5217"/>
                <a:gd name="T53" fmla="*/ 3316 h 4698"/>
                <a:gd name="T54" fmla="*/ 2117 w 5217"/>
                <a:gd name="T55" fmla="*/ 3618 h 4698"/>
                <a:gd name="T56" fmla="*/ 2742 w 5217"/>
                <a:gd name="T57" fmla="*/ 3813 h 4698"/>
                <a:gd name="T58" fmla="*/ 3445 w 5217"/>
                <a:gd name="T59" fmla="*/ 3752 h 4698"/>
                <a:gd name="T60" fmla="*/ 4584 w 5217"/>
                <a:gd name="T61" fmla="*/ 4651 h 4698"/>
                <a:gd name="T62" fmla="*/ 4162 w 5217"/>
                <a:gd name="T63" fmla="*/ 4328 h 4698"/>
                <a:gd name="T64" fmla="*/ 3832 w 5217"/>
                <a:gd name="T65" fmla="*/ 3888 h 4698"/>
                <a:gd name="T66" fmla="*/ 3637 w 5217"/>
                <a:gd name="T67" fmla="*/ 3790 h 4698"/>
                <a:gd name="T68" fmla="*/ 3095 w 5217"/>
                <a:gd name="T69" fmla="*/ 3848 h 4698"/>
                <a:gd name="T70" fmla="*/ 2478 w 5217"/>
                <a:gd name="T71" fmla="*/ 3797 h 4698"/>
                <a:gd name="T72" fmla="*/ 1939 w 5217"/>
                <a:gd name="T73" fmla="*/ 3559 h 4698"/>
                <a:gd name="T74" fmla="*/ 1451 w 5217"/>
                <a:gd name="T75" fmla="*/ 3106 h 4698"/>
                <a:gd name="T76" fmla="*/ 916 w 5217"/>
                <a:gd name="T77" fmla="*/ 2756 h 4698"/>
                <a:gd name="T78" fmla="*/ 412 w 5217"/>
                <a:gd name="T79" fmla="*/ 2407 h 4698"/>
                <a:gd name="T80" fmla="*/ 83 w 5217"/>
                <a:gd name="T81" fmla="*/ 1817 h 4698"/>
                <a:gd name="T82" fmla="*/ 7 w 5217"/>
                <a:gd name="T83" fmla="*/ 1307 h 4698"/>
                <a:gd name="T84" fmla="*/ 114 w 5217"/>
                <a:gd name="T85" fmla="*/ 1022 h 4698"/>
                <a:gd name="T86" fmla="*/ 331 w 5217"/>
                <a:gd name="T87" fmla="*/ 858 h 4698"/>
                <a:gd name="T88" fmla="*/ 1036 w 5217"/>
                <a:gd name="T89" fmla="*/ 725 h 4698"/>
                <a:gd name="T90" fmla="*/ 1555 w 5217"/>
                <a:gd name="T91" fmla="*/ 470 h 4698"/>
                <a:gd name="T92" fmla="*/ 1989 w 5217"/>
                <a:gd name="T93" fmla="*/ 56 h 4698"/>
                <a:gd name="T94" fmla="*/ 2261 w 5217"/>
                <a:gd name="T95" fmla="*/ 5 h 4698"/>
                <a:gd name="T96" fmla="*/ 2597 w 5217"/>
                <a:gd name="T97" fmla="*/ 177 h 4698"/>
                <a:gd name="T98" fmla="*/ 3020 w 5217"/>
                <a:gd name="T99" fmla="*/ 524 h 4698"/>
                <a:gd name="T100" fmla="*/ 3496 w 5217"/>
                <a:gd name="T101" fmla="*/ 1176 h 4698"/>
                <a:gd name="T102" fmla="*/ 3787 w 5217"/>
                <a:gd name="T103" fmla="*/ 1968 h 4698"/>
                <a:gd name="T104" fmla="*/ 3833 w 5217"/>
                <a:gd name="T105" fmla="*/ 2589 h 4698"/>
                <a:gd name="T106" fmla="*/ 3884 w 5217"/>
                <a:gd name="T107" fmla="*/ 3136 h 4698"/>
                <a:gd name="T108" fmla="*/ 4011 w 5217"/>
                <a:gd name="T109" fmla="*/ 3305 h 4698"/>
                <a:gd name="T110" fmla="*/ 4375 w 5217"/>
                <a:gd name="T111" fmla="*/ 3415 h 4698"/>
                <a:gd name="T112" fmla="*/ 4864 w 5217"/>
                <a:gd name="T113" fmla="*/ 3619 h 4698"/>
                <a:gd name="T114" fmla="*/ 5131 w 5217"/>
                <a:gd name="T115" fmla="*/ 3894 h 4698"/>
                <a:gd name="T116" fmla="*/ 5217 w 5217"/>
                <a:gd name="T117" fmla="*/ 4242 h 4698"/>
                <a:gd name="T118" fmla="*/ 5104 w 5217"/>
                <a:gd name="T119" fmla="*/ 4581 h 4698"/>
                <a:gd name="T120" fmla="*/ 4899 w 5217"/>
                <a:gd name="T121" fmla="*/ 4691 h 46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17" h="4698">
                  <a:moveTo>
                    <a:pt x="3553" y="3743"/>
                  </a:moveTo>
                  <a:lnTo>
                    <a:pt x="3583" y="3744"/>
                  </a:lnTo>
                  <a:lnTo>
                    <a:pt x="3611" y="3746"/>
                  </a:lnTo>
                  <a:lnTo>
                    <a:pt x="3640" y="3750"/>
                  </a:lnTo>
                  <a:lnTo>
                    <a:pt x="3668" y="3755"/>
                  </a:lnTo>
                  <a:lnTo>
                    <a:pt x="3694" y="3762"/>
                  </a:lnTo>
                  <a:lnTo>
                    <a:pt x="3719" y="3771"/>
                  </a:lnTo>
                  <a:lnTo>
                    <a:pt x="3745" y="3782"/>
                  </a:lnTo>
                  <a:lnTo>
                    <a:pt x="3769" y="3793"/>
                  </a:lnTo>
                  <a:lnTo>
                    <a:pt x="3792" y="3806"/>
                  </a:lnTo>
                  <a:lnTo>
                    <a:pt x="3813" y="3821"/>
                  </a:lnTo>
                  <a:lnTo>
                    <a:pt x="3834" y="3838"/>
                  </a:lnTo>
                  <a:lnTo>
                    <a:pt x="3855" y="3856"/>
                  </a:lnTo>
                  <a:lnTo>
                    <a:pt x="3875" y="3876"/>
                  </a:lnTo>
                  <a:lnTo>
                    <a:pt x="3894" y="3898"/>
                  </a:lnTo>
                  <a:lnTo>
                    <a:pt x="3912" y="3921"/>
                  </a:lnTo>
                  <a:lnTo>
                    <a:pt x="3929" y="3945"/>
                  </a:lnTo>
                  <a:lnTo>
                    <a:pt x="3958" y="3986"/>
                  </a:lnTo>
                  <a:lnTo>
                    <a:pt x="3987" y="4028"/>
                  </a:lnTo>
                  <a:lnTo>
                    <a:pt x="4018" y="4071"/>
                  </a:lnTo>
                  <a:lnTo>
                    <a:pt x="4049" y="4114"/>
                  </a:lnTo>
                  <a:lnTo>
                    <a:pt x="4082" y="4159"/>
                  </a:lnTo>
                  <a:lnTo>
                    <a:pt x="4117" y="4206"/>
                  </a:lnTo>
                  <a:lnTo>
                    <a:pt x="4154" y="4253"/>
                  </a:lnTo>
                  <a:lnTo>
                    <a:pt x="4193" y="4302"/>
                  </a:lnTo>
                  <a:lnTo>
                    <a:pt x="4218" y="4335"/>
                  </a:lnTo>
                  <a:lnTo>
                    <a:pt x="4245" y="4366"/>
                  </a:lnTo>
                  <a:lnTo>
                    <a:pt x="4272" y="4394"/>
                  </a:lnTo>
                  <a:lnTo>
                    <a:pt x="4299" y="4421"/>
                  </a:lnTo>
                  <a:lnTo>
                    <a:pt x="4326" y="4447"/>
                  </a:lnTo>
                  <a:lnTo>
                    <a:pt x="4355" y="4471"/>
                  </a:lnTo>
                  <a:lnTo>
                    <a:pt x="4383" y="4494"/>
                  </a:lnTo>
                  <a:lnTo>
                    <a:pt x="4412" y="4516"/>
                  </a:lnTo>
                  <a:lnTo>
                    <a:pt x="4442" y="4535"/>
                  </a:lnTo>
                  <a:lnTo>
                    <a:pt x="4472" y="4555"/>
                  </a:lnTo>
                  <a:lnTo>
                    <a:pt x="4503" y="4572"/>
                  </a:lnTo>
                  <a:lnTo>
                    <a:pt x="4534" y="4587"/>
                  </a:lnTo>
                  <a:lnTo>
                    <a:pt x="4566" y="4602"/>
                  </a:lnTo>
                  <a:lnTo>
                    <a:pt x="4598" y="4614"/>
                  </a:lnTo>
                  <a:lnTo>
                    <a:pt x="4631" y="4626"/>
                  </a:lnTo>
                  <a:lnTo>
                    <a:pt x="4665" y="4636"/>
                  </a:lnTo>
                  <a:lnTo>
                    <a:pt x="4691" y="4643"/>
                  </a:lnTo>
                  <a:lnTo>
                    <a:pt x="4717" y="4649"/>
                  </a:lnTo>
                  <a:lnTo>
                    <a:pt x="4744" y="4653"/>
                  </a:lnTo>
                  <a:lnTo>
                    <a:pt x="4769" y="4657"/>
                  </a:lnTo>
                  <a:lnTo>
                    <a:pt x="4794" y="4658"/>
                  </a:lnTo>
                  <a:lnTo>
                    <a:pt x="4818" y="4659"/>
                  </a:lnTo>
                  <a:lnTo>
                    <a:pt x="4842" y="4658"/>
                  </a:lnTo>
                  <a:lnTo>
                    <a:pt x="4865" y="4656"/>
                  </a:lnTo>
                  <a:lnTo>
                    <a:pt x="4888" y="4653"/>
                  </a:lnTo>
                  <a:lnTo>
                    <a:pt x="4910" y="4649"/>
                  </a:lnTo>
                  <a:lnTo>
                    <a:pt x="4932" y="4643"/>
                  </a:lnTo>
                  <a:lnTo>
                    <a:pt x="4952" y="4636"/>
                  </a:lnTo>
                  <a:lnTo>
                    <a:pt x="4973" y="4628"/>
                  </a:lnTo>
                  <a:lnTo>
                    <a:pt x="4991" y="4619"/>
                  </a:lnTo>
                  <a:lnTo>
                    <a:pt x="5011" y="4608"/>
                  </a:lnTo>
                  <a:lnTo>
                    <a:pt x="5028" y="4596"/>
                  </a:lnTo>
                  <a:lnTo>
                    <a:pt x="5044" y="4583"/>
                  </a:lnTo>
                  <a:lnTo>
                    <a:pt x="5060" y="4569"/>
                  </a:lnTo>
                  <a:lnTo>
                    <a:pt x="5075" y="4554"/>
                  </a:lnTo>
                  <a:lnTo>
                    <a:pt x="5089" y="4538"/>
                  </a:lnTo>
                  <a:lnTo>
                    <a:pt x="5102" y="4520"/>
                  </a:lnTo>
                  <a:lnTo>
                    <a:pt x="5114" y="4502"/>
                  </a:lnTo>
                  <a:lnTo>
                    <a:pt x="5125" y="4483"/>
                  </a:lnTo>
                  <a:lnTo>
                    <a:pt x="5135" y="4463"/>
                  </a:lnTo>
                  <a:lnTo>
                    <a:pt x="5143" y="4441"/>
                  </a:lnTo>
                  <a:lnTo>
                    <a:pt x="5151" y="4419"/>
                  </a:lnTo>
                  <a:lnTo>
                    <a:pt x="5158" y="4397"/>
                  </a:lnTo>
                  <a:lnTo>
                    <a:pt x="5164" y="4372"/>
                  </a:lnTo>
                  <a:lnTo>
                    <a:pt x="5169" y="4347"/>
                  </a:lnTo>
                  <a:lnTo>
                    <a:pt x="5173" y="4322"/>
                  </a:lnTo>
                  <a:lnTo>
                    <a:pt x="5175" y="4296"/>
                  </a:lnTo>
                  <a:lnTo>
                    <a:pt x="5177" y="4268"/>
                  </a:lnTo>
                  <a:lnTo>
                    <a:pt x="5178" y="4241"/>
                  </a:lnTo>
                  <a:lnTo>
                    <a:pt x="5177" y="4215"/>
                  </a:lnTo>
                  <a:lnTo>
                    <a:pt x="5177" y="4189"/>
                  </a:lnTo>
                  <a:lnTo>
                    <a:pt x="5175" y="4164"/>
                  </a:lnTo>
                  <a:lnTo>
                    <a:pt x="5173" y="4140"/>
                  </a:lnTo>
                  <a:lnTo>
                    <a:pt x="5168" y="4114"/>
                  </a:lnTo>
                  <a:lnTo>
                    <a:pt x="5165" y="4090"/>
                  </a:lnTo>
                  <a:lnTo>
                    <a:pt x="5159" y="4067"/>
                  </a:lnTo>
                  <a:lnTo>
                    <a:pt x="5153" y="4043"/>
                  </a:lnTo>
                  <a:lnTo>
                    <a:pt x="5146" y="4021"/>
                  </a:lnTo>
                  <a:lnTo>
                    <a:pt x="5138" y="3999"/>
                  </a:lnTo>
                  <a:lnTo>
                    <a:pt x="5129" y="3977"/>
                  </a:lnTo>
                  <a:lnTo>
                    <a:pt x="5120" y="3955"/>
                  </a:lnTo>
                  <a:lnTo>
                    <a:pt x="5108" y="3933"/>
                  </a:lnTo>
                  <a:lnTo>
                    <a:pt x="5097" y="3912"/>
                  </a:lnTo>
                  <a:lnTo>
                    <a:pt x="5086" y="3892"/>
                  </a:lnTo>
                  <a:lnTo>
                    <a:pt x="5072" y="3871"/>
                  </a:lnTo>
                  <a:lnTo>
                    <a:pt x="5058" y="3851"/>
                  </a:lnTo>
                  <a:lnTo>
                    <a:pt x="5043" y="3831"/>
                  </a:lnTo>
                  <a:lnTo>
                    <a:pt x="5027" y="3812"/>
                  </a:lnTo>
                  <a:lnTo>
                    <a:pt x="5010" y="3793"/>
                  </a:lnTo>
                  <a:lnTo>
                    <a:pt x="4993" y="3774"/>
                  </a:lnTo>
                  <a:lnTo>
                    <a:pt x="4974" y="3755"/>
                  </a:lnTo>
                  <a:lnTo>
                    <a:pt x="4954" y="3737"/>
                  </a:lnTo>
                  <a:lnTo>
                    <a:pt x="4934" y="3720"/>
                  </a:lnTo>
                  <a:lnTo>
                    <a:pt x="4912" y="3703"/>
                  </a:lnTo>
                  <a:lnTo>
                    <a:pt x="4889" y="3685"/>
                  </a:lnTo>
                  <a:lnTo>
                    <a:pt x="4866" y="3668"/>
                  </a:lnTo>
                  <a:lnTo>
                    <a:pt x="4842" y="3651"/>
                  </a:lnTo>
                  <a:lnTo>
                    <a:pt x="4817" y="3635"/>
                  </a:lnTo>
                  <a:lnTo>
                    <a:pt x="4791" y="3619"/>
                  </a:lnTo>
                  <a:lnTo>
                    <a:pt x="4764" y="3603"/>
                  </a:lnTo>
                  <a:lnTo>
                    <a:pt x="4730" y="3583"/>
                  </a:lnTo>
                  <a:lnTo>
                    <a:pt x="4694" y="3566"/>
                  </a:lnTo>
                  <a:lnTo>
                    <a:pt x="4659" y="3550"/>
                  </a:lnTo>
                  <a:lnTo>
                    <a:pt x="4623" y="3534"/>
                  </a:lnTo>
                  <a:lnTo>
                    <a:pt x="4588" y="3520"/>
                  </a:lnTo>
                  <a:lnTo>
                    <a:pt x="4551" y="3506"/>
                  </a:lnTo>
                  <a:lnTo>
                    <a:pt x="4514" y="3495"/>
                  </a:lnTo>
                  <a:lnTo>
                    <a:pt x="4478" y="3484"/>
                  </a:lnTo>
                  <a:lnTo>
                    <a:pt x="4440" y="3472"/>
                  </a:lnTo>
                  <a:lnTo>
                    <a:pt x="4403" y="3462"/>
                  </a:lnTo>
                  <a:lnTo>
                    <a:pt x="4365" y="3453"/>
                  </a:lnTo>
                  <a:lnTo>
                    <a:pt x="4326" y="3443"/>
                  </a:lnTo>
                  <a:lnTo>
                    <a:pt x="4250" y="3426"/>
                  </a:lnTo>
                  <a:lnTo>
                    <a:pt x="4172" y="3411"/>
                  </a:lnTo>
                  <a:lnTo>
                    <a:pt x="4153" y="3407"/>
                  </a:lnTo>
                  <a:lnTo>
                    <a:pt x="4133" y="3402"/>
                  </a:lnTo>
                  <a:lnTo>
                    <a:pt x="4115" y="3396"/>
                  </a:lnTo>
                  <a:lnTo>
                    <a:pt x="4097" y="3391"/>
                  </a:lnTo>
                  <a:lnTo>
                    <a:pt x="4080" y="3385"/>
                  </a:lnTo>
                  <a:lnTo>
                    <a:pt x="4062" y="3378"/>
                  </a:lnTo>
                  <a:lnTo>
                    <a:pt x="4046" y="3370"/>
                  </a:lnTo>
                  <a:lnTo>
                    <a:pt x="4030" y="3363"/>
                  </a:lnTo>
                  <a:lnTo>
                    <a:pt x="4015" y="3354"/>
                  </a:lnTo>
                  <a:lnTo>
                    <a:pt x="4000" y="3346"/>
                  </a:lnTo>
                  <a:lnTo>
                    <a:pt x="3987" y="3336"/>
                  </a:lnTo>
                  <a:lnTo>
                    <a:pt x="3973" y="3326"/>
                  </a:lnTo>
                  <a:lnTo>
                    <a:pt x="3959" y="3316"/>
                  </a:lnTo>
                  <a:lnTo>
                    <a:pt x="3948" y="3305"/>
                  </a:lnTo>
                  <a:lnTo>
                    <a:pt x="3935" y="3293"/>
                  </a:lnTo>
                  <a:lnTo>
                    <a:pt x="3923" y="3282"/>
                  </a:lnTo>
                  <a:lnTo>
                    <a:pt x="3913" y="3269"/>
                  </a:lnTo>
                  <a:lnTo>
                    <a:pt x="3903" y="3256"/>
                  </a:lnTo>
                  <a:lnTo>
                    <a:pt x="3894" y="3243"/>
                  </a:lnTo>
                  <a:lnTo>
                    <a:pt x="3884" y="3229"/>
                  </a:lnTo>
                  <a:lnTo>
                    <a:pt x="3875" y="3214"/>
                  </a:lnTo>
                  <a:lnTo>
                    <a:pt x="3867" y="3199"/>
                  </a:lnTo>
                  <a:lnTo>
                    <a:pt x="3860" y="3184"/>
                  </a:lnTo>
                  <a:lnTo>
                    <a:pt x="3854" y="3168"/>
                  </a:lnTo>
                  <a:lnTo>
                    <a:pt x="3848" y="3151"/>
                  </a:lnTo>
                  <a:lnTo>
                    <a:pt x="3842" y="3135"/>
                  </a:lnTo>
                  <a:lnTo>
                    <a:pt x="3836" y="3117"/>
                  </a:lnTo>
                  <a:lnTo>
                    <a:pt x="3832" y="3099"/>
                  </a:lnTo>
                  <a:lnTo>
                    <a:pt x="3828" y="3081"/>
                  </a:lnTo>
                  <a:lnTo>
                    <a:pt x="3825" y="3061"/>
                  </a:lnTo>
                  <a:lnTo>
                    <a:pt x="3821" y="3042"/>
                  </a:lnTo>
                  <a:lnTo>
                    <a:pt x="3819" y="3022"/>
                  </a:lnTo>
                  <a:lnTo>
                    <a:pt x="3815" y="2961"/>
                  </a:lnTo>
                  <a:lnTo>
                    <a:pt x="3809" y="2899"/>
                  </a:lnTo>
                  <a:lnTo>
                    <a:pt x="3805" y="2837"/>
                  </a:lnTo>
                  <a:lnTo>
                    <a:pt x="3802" y="2775"/>
                  </a:lnTo>
                  <a:lnTo>
                    <a:pt x="3798" y="2714"/>
                  </a:lnTo>
                  <a:lnTo>
                    <a:pt x="3796" y="2652"/>
                  </a:lnTo>
                  <a:lnTo>
                    <a:pt x="3793" y="2591"/>
                  </a:lnTo>
                  <a:lnTo>
                    <a:pt x="3790" y="2530"/>
                  </a:lnTo>
                  <a:lnTo>
                    <a:pt x="3789" y="2496"/>
                  </a:lnTo>
                  <a:lnTo>
                    <a:pt x="3788" y="2462"/>
                  </a:lnTo>
                  <a:lnTo>
                    <a:pt x="3787" y="2427"/>
                  </a:lnTo>
                  <a:lnTo>
                    <a:pt x="3785" y="2393"/>
                  </a:lnTo>
                  <a:lnTo>
                    <a:pt x="3784" y="2358"/>
                  </a:lnTo>
                  <a:lnTo>
                    <a:pt x="3782" y="2324"/>
                  </a:lnTo>
                  <a:lnTo>
                    <a:pt x="3780" y="2290"/>
                  </a:lnTo>
                  <a:lnTo>
                    <a:pt x="3779" y="2255"/>
                  </a:lnTo>
                  <a:lnTo>
                    <a:pt x="3774" y="2198"/>
                  </a:lnTo>
                  <a:lnTo>
                    <a:pt x="3770" y="2140"/>
                  </a:lnTo>
                  <a:lnTo>
                    <a:pt x="3764" y="2084"/>
                  </a:lnTo>
                  <a:lnTo>
                    <a:pt x="3756" y="2029"/>
                  </a:lnTo>
                  <a:lnTo>
                    <a:pt x="3748" y="1975"/>
                  </a:lnTo>
                  <a:lnTo>
                    <a:pt x="3739" y="1923"/>
                  </a:lnTo>
                  <a:lnTo>
                    <a:pt x="3728" y="1870"/>
                  </a:lnTo>
                  <a:lnTo>
                    <a:pt x="3717" y="1819"/>
                  </a:lnTo>
                  <a:lnTo>
                    <a:pt x="3704" y="1769"/>
                  </a:lnTo>
                  <a:lnTo>
                    <a:pt x="3691" y="1720"/>
                  </a:lnTo>
                  <a:lnTo>
                    <a:pt x="3676" y="1670"/>
                  </a:lnTo>
                  <a:lnTo>
                    <a:pt x="3660" y="1623"/>
                  </a:lnTo>
                  <a:lnTo>
                    <a:pt x="3642" y="1576"/>
                  </a:lnTo>
                  <a:lnTo>
                    <a:pt x="3624" y="1529"/>
                  </a:lnTo>
                  <a:lnTo>
                    <a:pt x="3605" y="1484"/>
                  </a:lnTo>
                  <a:lnTo>
                    <a:pt x="3584" y="1440"/>
                  </a:lnTo>
                  <a:lnTo>
                    <a:pt x="3538" y="1343"/>
                  </a:lnTo>
                  <a:lnTo>
                    <a:pt x="3488" y="1246"/>
                  </a:lnTo>
                  <a:lnTo>
                    <a:pt x="3461" y="1195"/>
                  </a:lnTo>
                  <a:lnTo>
                    <a:pt x="3434" y="1145"/>
                  </a:lnTo>
                  <a:lnTo>
                    <a:pt x="3405" y="1094"/>
                  </a:lnTo>
                  <a:lnTo>
                    <a:pt x="3375" y="1044"/>
                  </a:lnTo>
                  <a:lnTo>
                    <a:pt x="3344" y="993"/>
                  </a:lnTo>
                  <a:lnTo>
                    <a:pt x="3312" y="944"/>
                  </a:lnTo>
                  <a:lnTo>
                    <a:pt x="3279" y="894"/>
                  </a:lnTo>
                  <a:lnTo>
                    <a:pt x="3244" y="844"/>
                  </a:lnTo>
                  <a:lnTo>
                    <a:pt x="3209" y="795"/>
                  </a:lnTo>
                  <a:lnTo>
                    <a:pt x="3171" y="747"/>
                  </a:lnTo>
                  <a:lnTo>
                    <a:pt x="3132" y="700"/>
                  </a:lnTo>
                  <a:lnTo>
                    <a:pt x="3091" y="653"/>
                  </a:lnTo>
                  <a:lnTo>
                    <a:pt x="3060" y="618"/>
                  </a:lnTo>
                  <a:lnTo>
                    <a:pt x="3026" y="585"/>
                  </a:lnTo>
                  <a:lnTo>
                    <a:pt x="2992" y="552"/>
                  </a:lnTo>
                  <a:lnTo>
                    <a:pt x="2956" y="520"/>
                  </a:lnTo>
                  <a:lnTo>
                    <a:pt x="2921" y="489"/>
                  </a:lnTo>
                  <a:lnTo>
                    <a:pt x="2885" y="458"/>
                  </a:lnTo>
                  <a:lnTo>
                    <a:pt x="2849" y="428"/>
                  </a:lnTo>
                  <a:lnTo>
                    <a:pt x="2813" y="397"/>
                  </a:lnTo>
                  <a:lnTo>
                    <a:pt x="2794" y="381"/>
                  </a:lnTo>
                  <a:lnTo>
                    <a:pt x="2774" y="365"/>
                  </a:lnTo>
                  <a:lnTo>
                    <a:pt x="2755" y="349"/>
                  </a:lnTo>
                  <a:lnTo>
                    <a:pt x="2735" y="332"/>
                  </a:lnTo>
                  <a:lnTo>
                    <a:pt x="2702" y="304"/>
                  </a:lnTo>
                  <a:lnTo>
                    <a:pt x="2667" y="278"/>
                  </a:lnTo>
                  <a:lnTo>
                    <a:pt x="2633" y="251"/>
                  </a:lnTo>
                  <a:lnTo>
                    <a:pt x="2599" y="226"/>
                  </a:lnTo>
                  <a:lnTo>
                    <a:pt x="2574" y="208"/>
                  </a:lnTo>
                  <a:lnTo>
                    <a:pt x="2549" y="189"/>
                  </a:lnTo>
                  <a:lnTo>
                    <a:pt x="2525" y="171"/>
                  </a:lnTo>
                  <a:lnTo>
                    <a:pt x="2500" y="152"/>
                  </a:lnTo>
                  <a:lnTo>
                    <a:pt x="2479" y="136"/>
                  </a:lnTo>
                  <a:lnTo>
                    <a:pt x="2457" y="121"/>
                  </a:lnTo>
                  <a:lnTo>
                    <a:pt x="2437" y="107"/>
                  </a:lnTo>
                  <a:lnTo>
                    <a:pt x="2415" y="95"/>
                  </a:lnTo>
                  <a:lnTo>
                    <a:pt x="2393" y="84"/>
                  </a:lnTo>
                  <a:lnTo>
                    <a:pt x="2371" y="74"/>
                  </a:lnTo>
                  <a:lnTo>
                    <a:pt x="2348" y="66"/>
                  </a:lnTo>
                  <a:lnTo>
                    <a:pt x="2327" y="58"/>
                  </a:lnTo>
                  <a:lnTo>
                    <a:pt x="2304" y="52"/>
                  </a:lnTo>
                  <a:lnTo>
                    <a:pt x="2281" y="47"/>
                  </a:lnTo>
                  <a:lnTo>
                    <a:pt x="2257" y="43"/>
                  </a:lnTo>
                  <a:lnTo>
                    <a:pt x="2234" y="40"/>
                  </a:lnTo>
                  <a:lnTo>
                    <a:pt x="2210" y="39"/>
                  </a:lnTo>
                  <a:lnTo>
                    <a:pt x="2186" y="39"/>
                  </a:lnTo>
                  <a:lnTo>
                    <a:pt x="2162" y="40"/>
                  </a:lnTo>
                  <a:lnTo>
                    <a:pt x="2136" y="43"/>
                  </a:lnTo>
                  <a:lnTo>
                    <a:pt x="2129" y="43"/>
                  </a:lnTo>
                  <a:lnTo>
                    <a:pt x="2111" y="48"/>
                  </a:lnTo>
                  <a:lnTo>
                    <a:pt x="2093" y="54"/>
                  </a:lnTo>
                  <a:lnTo>
                    <a:pt x="2074" y="61"/>
                  </a:lnTo>
                  <a:lnTo>
                    <a:pt x="2057" y="68"/>
                  </a:lnTo>
                  <a:lnTo>
                    <a:pt x="2040" y="76"/>
                  </a:lnTo>
                  <a:lnTo>
                    <a:pt x="2023" y="84"/>
                  </a:lnTo>
                  <a:lnTo>
                    <a:pt x="2005" y="92"/>
                  </a:lnTo>
                  <a:lnTo>
                    <a:pt x="1989" y="101"/>
                  </a:lnTo>
                  <a:lnTo>
                    <a:pt x="1958" y="121"/>
                  </a:lnTo>
                  <a:lnTo>
                    <a:pt x="1927" y="142"/>
                  </a:lnTo>
                  <a:lnTo>
                    <a:pt x="1899" y="164"/>
                  </a:lnTo>
                  <a:lnTo>
                    <a:pt x="1870" y="188"/>
                  </a:lnTo>
                  <a:lnTo>
                    <a:pt x="1843" y="212"/>
                  </a:lnTo>
                  <a:lnTo>
                    <a:pt x="1816" y="239"/>
                  </a:lnTo>
                  <a:lnTo>
                    <a:pt x="1790" y="265"/>
                  </a:lnTo>
                  <a:lnTo>
                    <a:pt x="1765" y="293"/>
                  </a:lnTo>
                  <a:lnTo>
                    <a:pt x="1715" y="348"/>
                  </a:lnTo>
                  <a:lnTo>
                    <a:pt x="1667" y="404"/>
                  </a:lnTo>
                  <a:lnTo>
                    <a:pt x="1650" y="425"/>
                  </a:lnTo>
                  <a:lnTo>
                    <a:pt x="1615" y="464"/>
                  </a:lnTo>
                  <a:lnTo>
                    <a:pt x="1582" y="499"/>
                  </a:lnTo>
                  <a:lnTo>
                    <a:pt x="1547" y="532"/>
                  </a:lnTo>
                  <a:lnTo>
                    <a:pt x="1512" y="565"/>
                  </a:lnTo>
                  <a:lnTo>
                    <a:pt x="1477" y="593"/>
                  </a:lnTo>
                  <a:lnTo>
                    <a:pt x="1440" y="620"/>
                  </a:lnTo>
                  <a:lnTo>
                    <a:pt x="1403" y="644"/>
                  </a:lnTo>
                  <a:lnTo>
                    <a:pt x="1367" y="667"/>
                  </a:lnTo>
                  <a:lnTo>
                    <a:pt x="1347" y="676"/>
                  </a:lnTo>
                  <a:lnTo>
                    <a:pt x="1329" y="686"/>
                  </a:lnTo>
                  <a:lnTo>
                    <a:pt x="1309" y="695"/>
                  </a:lnTo>
                  <a:lnTo>
                    <a:pt x="1290" y="703"/>
                  </a:lnTo>
                  <a:lnTo>
                    <a:pt x="1270" y="711"/>
                  </a:lnTo>
                  <a:lnTo>
                    <a:pt x="1250" y="719"/>
                  </a:lnTo>
                  <a:lnTo>
                    <a:pt x="1230" y="726"/>
                  </a:lnTo>
                  <a:lnTo>
                    <a:pt x="1209" y="732"/>
                  </a:lnTo>
                  <a:lnTo>
                    <a:pt x="1168" y="743"/>
                  </a:lnTo>
                  <a:lnTo>
                    <a:pt x="1127" y="753"/>
                  </a:lnTo>
                  <a:lnTo>
                    <a:pt x="1083" y="760"/>
                  </a:lnTo>
                  <a:lnTo>
                    <a:pt x="1040" y="764"/>
                  </a:lnTo>
                  <a:lnTo>
                    <a:pt x="975" y="771"/>
                  </a:lnTo>
                  <a:lnTo>
                    <a:pt x="911" y="778"/>
                  </a:lnTo>
                  <a:lnTo>
                    <a:pt x="843" y="787"/>
                  </a:lnTo>
                  <a:lnTo>
                    <a:pt x="773" y="799"/>
                  </a:lnTo>
                  <a:lnTo>
                    <a:pt x="701" y="810"/>
                  </a:lnTo>
                  <a:lnTo>
                    <a:pt x="627" y="825"/>
                  </a:lnTo>
                  <a:lnTo>
                    <a:pt x="548" y="840"/>
                  </a:lnTo>
                  <a:lnTo>
                    <a:pt x="465" y="858"/>
                  </a:lnTo>
                  <a:lnTo>
                    <a:pt x="444" y="863"/>
                  </a:lnTo>
                  <a:lnTo>
                    <a:pt x="424" y="867"/>
                  </a:lnTo>
                  <a:lnTo>
                    <a:pt x="404" y="874"/>
                  </a:lnTo>
                  <a:lnTo>
                    <a:pt x="385" y="880"/>
                  </a:lnTo>
                  <a:lnTo>
                    <a:pt x="366" y="887"/>
                  </a:lnTo>
                  <a:lnTo>
                    <a:pt x="348" y="894"/>
                  </a:lnTo>
                  <a:lnTo>
                    <a:pt x="330" y="902"/>
                  </a:lnTo>
                  <a:lnTo>
                    <a:pt x="312" y="911"/>
                  </a:lnTo>
                  <a:lnTo>
                    <a:pt x="296" y="919"/>
                  </a:lnTo>
                  <a:lnTo>
                    <a:pt x="279" y="928"/>
                  </a:lnTo>
                  <a:lnTo>
                    <a:pt x="264" y="938"/>
                  </a:lnTo>
                  <a:lnTo>
                    <a:pt x="248" y="949"/>
                  </a:lnTo>
                  <a:lnTo>
                    <a:pt x="233" y="959"/>
                  </a:lnTo>
                  <a:lnTo>
                    <a:pt x="219" y="971"/>
                  </a:lnTo>
                  <a:lnTo>
                    <a:pt x="206" y="982"/>
                  </a:lnTo>
                  <a:lnTo>
                    <a:pt x="193" y="993"/>
                  </a:lnTo>
                  <a:lnTo>
                    <a:pt x="180" y="1006"/>
                  </a:lnTo>
                  <a:lnTo>
                    <a:pt x="168" y="1019"/>
                  </a:lnTo>
                  <a:lnTo>
                    <a:pt x="156" y="1032"/>
                  </a:lnTo>
                  <a:lnTo>
                    <a:pt x="145" y="1046"/>
                  </a:lnTo>
                  <a:lnTo>
                    <a:pt x="135" y="1061"/>
                  </a:lnTo>
                  <a:lnTo>
                    <a:pt x="125" y="1076"/>
                  </a:lnTo>
                  <a:lnTo>
                    <a:pt x="115" y="1091"/>
                  </a:lnTo>
                  <a:lnTo>
                    <a:pt x="107" y="1107"/>
                  </a:lnTo>
                  <a:lnTo>
                    <a:pt x="99" y="1123"/>
                  </a:lnTo>
                  <a:lnTo>
                    <a:pt x="91" y="1139"/>
                  </a:lnTo>
                  <a:lnTo>
                    <a:pt x="84" y="1156"/>
                  </a:lnTo>
                  <a:lnTo>
                    <a:pt x="77" y="1174"/>
                  </a:lnTo>
                  <a:lnTo>
                    <a:pt x="71" y="1192"/>
                  </a:lnTo>
                  <a:lnTo>
                    <a:pt x="66" y="1209"/>
                  </a:lnTo>
                  <a:lnTo>
                    <a:pt x="61" y="1229"/>
                  </a:lnTo>
                  <a:lnTo>
                    <a:pt x="57" y="1247"/>
                  </a:lnTo>
                  <a:lnTo>
                    <a:pt x="51" y="1279"/>
                  </a:lnTo>
                  <a:lnTo>
                    <a:pt x="46" y="1311"/>
                  </a:lnTo>
                  <a:lnTo>
                    <a:pt x="43" y="1344"/>
                  </a:lnTo>
                  <a:lnTo>
                    <a:pt x="40" y="1377"/>
                  </a:lnTo>
                  <a:lnTo>
                    <a:pt x="40" y="1410"/>
                  </a:lnTo>
                  <a:lnTo>
                    <a:pt x="40" y="1443"/>
                  </a:lnTo>
                  <a:lnTo>
                    <a:pt x="43" y="1478"/>
                  </a:lnTo>
                  <a:lnTo>
                    <a:pt x="46" y="1512"/>
                  </a:lnTo>
                  <a:lnTo>
                    <a:pt x="51" y="1546"/>
                  </a:lnTo>
                  <a:lnTo>
                    <a:pt x="57" y="1582"/>
                  </a:lnTo>
                  <a:lnTo>
                    <a:pt x="63" y="1617"/>
                  </a:lnTo>
                  <a:lnTo>
                    <a:pt x="73" y="1654"/>
                  </a:lnTo>
                  <a:lnTo>
                    <a:pt x="82" y="1690"/>
                  </a:lnTo>
                  <a:lnTo>
                    <a:pt x="93" y="1728"/>
                  </a:lnTo>
                  <a:lnTo>
                    <a:pt x="106" y="1765"/>
                  </a:lnTo>
                  <a:lnTo>
                    <a:pt x="120" y="1803"/>
                  </a:lnTo>
                  <a:lnTo>
                    <a:pt x="149" y="1880"/>
                  </a:lnTo>
                  <a:lnTo>
                    <a:pt x="180" y="1956"/>
                  </a:lnTo>
                  <a:lnTo>
                    <a:pt x="198" y="1995"/>
                  </a:lnTo>
                  <a:lnTo>
                    <a:pt x="215" y="2033"/>
                  </a:lnTo>
                  <a:lnTo>
                    <a:pt x="232" y="2069"/>
                  </a:lnTo>
                  <a:lnTo>
                    <a:pt x="250" y="2107"/>
                  </a:lnTo>
                  <a:lnTo>
                    <a:pt x="271" y="2144"/>
                  </a:lnTo>
                  <a:lnTo>
                    <a:pt x="291" y="2179"/>
                  </a:lnTo>
                  <a:lnTo>
                    <a:pt x="312" y="2215"/>
                  </a:lnTo>
                  <a:lnTo>
                    <a:pt x="335" y="2251"/>
                  </a:lnTo>
                  <a:lnTo>
                    <a:pt x="359" y="2284"/>
                  </a:lnTo>
                  <a:lnTo>
                    <a:pt x="385" y="2317"/>
                  </a:lnTo>
                  <a:lnTo>
                    <a:pt x="412" y="2349"/>
                  </a:lnTo>
                  <a:lnTo>
                    <a:pt x="440" y="2380"/>
                  </a:lnTo>
                  <a:lnTo>
                    <a:pt x="474" y="2415"/>
                  </a:lnTo>
                  <a:lnTo>
                    <a:pt x="512" y="2448"/>
                  </a:lnTo>
                  <a:lnTo>
                    <a:pt x="551" y="2482"/>
                  </a:lnTo>
                  <a:lnTo>
                    <a:pt x="593" y="2514"/>
                  </a:lnTo>
                  <a:lnTo>
                    <a:pt x="637" y="2548"/>
                  </a:lnTo>
                  <a:lnTo>
                    <a:pt x="684" y="2580"/>
                  </a:lnTo>
                  <a:lnTo>
                    <a:pt x="733" y="2611"/>
                  </a:lnTo>
                  <a:lnTo>
                    <a:pt x="784" y="2642"/>
                  </a:lnTo>
                  <a:lnTo>
                    <a:pt x="809" y="2655"/>
                  </a:lnTo>
                  <a:lnTo>
                    <a:pt x="833" y="2669"/>
                  </a:lnTo>
                  <a:lnTo>
                    <a:pt x="858" y="2682"/>
                  </a:lnTo>
                  <a:lnTo>
                    <a:pt x="884" y="2696"/>
                  </a:lnTo>
                  <a:lnTo>
                    <a:pt x="909" y="2708"/>
                  </a:lnTo>
                  <a:lnTo>
                    <a:pt x="934" y="2721"/>
                  </a:lnTo>
                  <a:lnTo>
                    <a:pt x="959" y="2733"/>
                  </a:lnTo>
                  <a:lnTo>
                    <a:pt x="985" y="2746"/>
                  </a:lnTo>
                  <a:lnTo>
                    <a:pt x="1035" y="2772"/>
                  </a:lnTo>
                  <a:lnTo>
                    <a:pt x="1087" y="2798"/>
                  </a:lnTo>
                  <a:lnTo>
                    <a:pt x="1138" y="2825"/>
                  </a:lnTo>
                  <a:lnTo>
                    <a:pt x="1189" y="2854"/>
                  </a:lnTo>
                  <a:lnTo>
                    <a:pt x="1214" y="2869"/>
                  </a:lnTo>
                  <a:lnTo>
                    <a:pt x="1238" y="2884"/>
                  </a:lnTo>
                  <a:lnTo>
                    <a:pt x="1263" y="2900"/>
                  </a:lnTo>
                  <a:lnTo>
                    <a:pt x="1287" y="2916"/>
                  </a:lnTo>
                  <a:lnTo>
                    <a:pt x="1311" y="2933"/>
                  </a:lnTo>
                  <a:lnTo>
                    <a:pt x="1334" y="2950"/>
                  </a:lnTo>
                  <a:lnTo>
                    <a:pt x="1357" y="2969"/>
                  </a:lnTo>
                  <a:lnTo>
                    <a:pt x="1380" y="2988"/>
                  </a:lnTo>
                  <a:lnTo>
                    <a:pt x="1430" y="3033"/>
                  </a:lnTo>
                  <a:lnTo>
                    <a:pt x="1479" y="3078"/>
                  </a:lnTo>
                  <a:lnTo>
                    <a:pt x="1527" y="3123"/>
                  </a:lnTo>
                  <a:lnTo>
                    <a:pt x="1574" y="3169"/>
                  </a:lnTo>
                  <a:lnTo>
                    <a:pt x="1622" y="3217"/>
                  </a:lnTo>
                  <a:lnTo>
                    <a:pt x="1671" y="3266"/>
                  </a:lnTo>
                  <a:lnTo>
                    <a:pt x="1720" y="3316"/>
                  </a:lnTo>
                  <a:lnTo>
                    <a:pt x="1769" y="3367"/>
                  </a:lnTo>
                  <a:lnTo>
                    <a:pt x="1792" y="3389"/>
                  </a:lnTo>
                  <a:lnTo>
                    <a:pt x="1815" y="3411"/>
                  </a:lnTo>
                  <a:lnTo>
                    <a:pt x="1839" y="3433"/>
                  </a:lnTo>
                  <a:lnTo>
                    <a:pt x="1863" y="3453"/>
                  </a:lnTo>
                  <a:lnTo>
                    <a:pt x="1887" y="3472"/>
                  </a:lnTo>
                  <a:lnTo>
                    <a:pt x="1911" y="3492"/>
                  </a:lnTo>
                  <a:lnTo>
                    <a:pt x="1937" y="3510"/>
                  </a:lnTo>
                  <a:lnTo>
                    <a:pt x="1962" y="3527"/>
                  </a:lnTo>
                  <a:lnTo>
                    <a:pt x="1987" y="3544"/>
                  </a:lnTo>
                  <a:lnTo>
                    <a:pt x="2012" y="3560"/>
                  </a:lnTo>
                  <a:lnTo>
                    <a:pt x="2039" y="3575"/>
                  </a:lnTo>
                  <a:lnTo>
                    <a:pt x="2064" y="3590"/>
                  </a:lnTo>
                  <a:lnTo>
                    <a:pt x="2117" y="3618"/>
                  </a:lnTo>
                  <a:lnTo>
                    <a:pt x="2170" y="3644"/>
                  </a:lnTo>
                  <a:lnTo>
                    <a:pt x="2223" y="3667"/>
                  </a:lnTo>
                  <a:lnTo>
                    <a:pt x="2276" y="3689"/>
                  </a:lnTo>
                  <a:lnTo>
                    <a:pt x="2330" y="3708"/>
                  </a:lnTo>
                  <a:lnTo>
                    <a:pt x="2383" y="3727"/>
                  </a:lnTo>
                  <a:lnTo>
                    <a:pt x="2437" y="3743"/>
                  </a:lnTo>
                  <a:lnTo>
                    <a:pt x="2490" y="3759"/>
                  </a:lnTo>
                  <a:lnTo>
                    <a:pt x="2541" y="3773"/>
                  </a:lnTo>
                  <a:lnTo>
                    <a:pt x="2593" y="3786"/>
                  </a:lnTo>
                  <a:lnTo>
                    <a:pt x="2618" y="3792"/>
                  </a:lnTo>
                  <a:lnTo>
                    <a:pt x="2642" y="3798"/>
                  </a:lnTo>
                  <a:lnTo>
                    <a:pt x="2667" y="3802"/>
                  </a:lnTo>
                  <a:lnTo>
                    <a:pt x="2693" y="3806"/>
                  </a:lnTo>
                  <a:lnTo>
                    <a:pt x="2742" y="3813"/>
                  </a:lnTo>
                  <a:lnTo>
                    <a:pt x="2791" y="3817"/>
                  </a:lnTo>
                  <a:lnTo>
                    <a:pt x="2842" y="3821"/>
                  </a:lnTo>
                  <a:lnTo>
                    <a:pt x="2891" y="3821"/>
                  </a:lnTo>
                  <a:lnTo>
                    <a:pt x="2942" y="3821"/>
                  </a:lnTo>
                  <a:lnTo>
                    <a:pt x="2992" y="3817"/>
                  </a:lnTo>
                  <a:lnTo>
                    <a:pt x="3043" y="3814"/>
                  </a:lnTo>
                  <a:lnTo>
                    <a:pt x="3093" y="3808"/>
                  </a:lnTo>
                  <a:lnTo>
                    <a:pt x="3145" y="3802"/>
                  </a:lnTo>
                  <a:lnTo>
                    <a:pt x="3196" y="3796"/>
                  </a:lnTo>
                  <a:lnTo>
                    <a:pt x="3248" y="3786"/>
                  </a:lnTo>
                  <a:lnTo>
                    <a:pt x="3301" y="3777"/>
                  </a:lnTo>
                  <a:lnTo>
                    <a:pt x="3353" y="3768"/>
                  </a:lnTo>
                  <a:lnTo>
                    <a:pt x="3407" y="3758"/>
                  </a:lnTo>
                  <a:lnTo>
                    <a:pt x="3445" y="3752"/>
                  </a:lnTo>
                  <a:lnTo>
                    <a:pt x="3482" y="3747"/>
                  </a:lnTo>
                  <a:lnTo>
                    <a:pt x="3517" y="3744"/>
                  </a:lnTo>
                  <a:lnTo>
                    <a:pt x="3553" y="3743"/>
                  </a:lnTo>
                  <a:close/>
                  <a:moveTo>
                    <a:pt x="4817" y="4698"/>
                  </a:moveTo>
                  <a:lnTo>
                    <a:pt x="4798" y="4698"/>
                  </a:lnTo>
                  <a:lnTo>
                    <a:pt x="4778" y="4697"/>
                  </a:lnTo>
                  <a:lnTo>
                    <a:pt x="4757" y="4695"/>
                  </a:lnTo>
                  <a:lnTo>
                    <a:pt x="4737" y="4692"/>
                  </a:lnTo>
                  <a:lnTo>
                    <a:pt x="4717" y="4689"/>
                  </a:lnTo>
                  <a:lnTo>
                    <a:pt x="4696" y="4684"/>
                  </a:lnTo>
                  <a:lnTo>
                    <a:pt x="4675" y="4680"/>
                  </a:lnTo>
                  <a:lnTo>
                    <a:pt x="4654" y="4674"/>
                  </a:lnTo>
                  <a:lnTo>
                    <a:pt x="4619" y="4664"/>
                  </a:lnTo>
                  <a:lnTo>
                    <a:pt x="4584" y="4651"/>
                  </a:lnTo>
                  <a:lnTo>
                    <a:pt x="4551" y="4639"/>
                  </a:lnTo>
                  <a:lnTo>
                    <a:pt x="4518" y="4624"/>
                  </a:lnTo>
                  <a:lnTo>
                    <a:pt x="4484" y="4606"/>
                  </a:lnTo>
                  <a:lnTo>
                    <a:pt x="4452" y="4589"/>
                  </a:lnTo>
                  <a:lnTo>
                    <a:pt x="4421" y="4570"/>
                  </a:lnTo>
                  <a:lnTo>
                    <a:pt x="4390" y="4549"/>
                  </a:lnTo>
                  <a:lnTo>
                    <a:pt x="4361" y="4526"/>
                  </a:lnTo>
                  <a:lnTo>
                    <a:pt x="4331" y="4502"/>
                  </a:lnTo>
                  <a:lnTo>
                    <a:pt x="4301" y="4477"/>
                  </a:lnTo>
                  <a:lnTo>
                    <a:pt x="4272" y="4450"/>
                  </a:lnTo>
                  <a:lnTo>
                    <a:pt x="4244" y="4422"/>
                  </a:lnTo>
                  <a:lnTo>
                    <a:pt x="4216" y="4392"/>
                  </a:lnTo>
                  <a:lnTo>
                    <a:pt x="4188" y="4361"/>
                  </a:lnTo>
                  <a:lnTo>
                    <a:pt x="4162" y="4328"/>
                  </a:lnTo>
                  <a:lnTo>
                    <a:pt x="4123" y="4277"/>
                  </a:lnTo>
                  <a:lnTo>
                    <a:pt x="4086" y="4229"/>
                  </a:lnTo>
                  <a:lnTo>
                    <a:pt x="4051" y="4183"/>
                  </a:lnTo>
                  <a:lnTo>
                    <a:pt x="4018" y="4138"/>
                  </a:lnTo>
                  <a:lnTo>
                    <a:pt x="3985" y="4094"/>
                  </a:lnTo>
                  <a:lnTo>
                    <a:pt x="3954" y="4051"/>
                  </a:lnTo>
                  <a:lnTo>
                    <a:pt x="3925" y="4009"/>
                  </a:lnTo>
                  <a:lnTo>
                    <a:pt x="3897" y="3966"/>
                  </a:lnTo>
                  <a:lnTo>
                    <a:pt x="3887" y="3953"/>
                  </a:lnTo>
                  <a:lnTo>
                    <a:pt x="3876" y="3938"/>
                  </a:lnTo>
                  <a:lnTo>
                    <a:pt x="3865" y="3925"/>
                  </a:lnTo>
                  <a:lnTo>
                    <a:pt x="3855" y="3912"/>
                  </a:lnTo>
                  <a:lnTo>
                    <a:pt x="3843" y="3900"/>
                  </a:lnTo>
                  <a:lnTo>
                    <a:pt x="3832" y="3888"/>
                  </a:lnTo>
                  <a:lnTo>
                    <a:pt x="3820" y="3878"/>
                  </a:lnTo>
                  <a:lnTo>
                    <a:pt x="3808" y="3868"/>
                  </a:lnTo>
                  <a:lnTo>
                    <a:pt x="3795" y="3857"/>
                  </a:lnTo>
                  <a:lnTo>
                    <a:pt x="3782" y="3848"/>
                  </a:lnTo>
                  <a:lnTo>
                    <a:pt x="3770" y="3840"/>
                  </a:lnTo>
                  <a:lnTo>
                    <a:pt x="3756" y="3832"/>
                  </a:lnTo>
                  <a:lnTo>
                    <a:pt x="3742" y="3825"/>
                  </a:lnTo>
                  <a:lnTo>
                    <a:pt x="3728" y="3818"/>
                  </a:lnTo>
                  <a:lnTo>
                    <a:pt x="3714" y="3812"/>
                  </a:lnTo>
                  <a:lnTo>
                    <a:pt x="3699" y="3806"/>
                  </a:lnTo>
                  <a:lnTo>
                    <a:pt x="3684" y="3801"/>
                  </a:lnTo>
                  <a:lnTo>
                    <a:pt x="3669" y="3797"/>
                  </a:lnTo>
                  <a:lnTo>
                    <a:pt x="3653" y="3793"/>
                  </a:lnTo>
                  <a:lnTo>
                    <a:pt x="3637" y="3790"/>
                  </a:lnTo>
                  <a:lnTo>
                    <a:pt x="3621" y="3787"/>
                  </a:lnTo>
                  <a:lnTo>
                    <a:pt x="3603" y="3785"/>
                  </a:lnTo>
                  <a:lnTo>
                    <a:pt x="3586" y="3784"/>
                  </a:lnTo>
                  <a:lnTo>
                    <a:pt x="3569" y="3783"/>
                  </a:lnTo>
                  <a:lnTo>
                    <a:pt x="3532" y="3783"/>
                  </a:lnTo>
                  <a:lnTo>
                    <a:pt x="3494" y="3785"/>
                  </a:lnTo>
                  <a:lnTo>
                    <a:pt x="3455" y="3790"/>
                  </a:lnTo>
                  <a:lnTo>
                    <a:pt x="3414" y="3797"/>
                  </a:lnTo>
                  <a:lnTo>
                    <a:pt x="3360" y="3807"/>
                  </a:lnTo>
                  <a:lnTo>
                    <a:pt x="3306" y="3816"/>
                  </a:lnTo>
                  <a:lnTo>
                    <a:pt x="3252" y="3825"/>
                  </a:lnTo>
                  <a:lnTo>
                    <a:pt x="3200" y="3834"/>
                  </a:lnTo>
                  <a:lnTo>
                    <a:pt x="3147" y="3841"/>
                  </a:lnTo>
                  <a:lnTo>
                    <a:pt x="3095" y="3848"/>
                  </a:lnTo>
                  <a:lnTo>
                    <a:pt x="3044" y="3853"/>
                  </a:lnTo>
                  <a:lnTo>
                    <a:pt x="2992" y="3857"/>
                  </a:lnTo>
                  <a:lnTo>
                    <a:pt x="2940" y="3860"/>
                  </a:lnTo>
                  <a:lnTo>
                    <a:pt x="2890" y="3861"/>
                  </a:lnTo>
                  <a:lnTo>
                    <a:pt x="2838" y="3860"/>
                  </a:lnTo>
                  <a:lnTo>
                    <a:pt x="2788" y="3857"/>
                  </a:lnTo>
                  <a:lnTo>
                    <a:pt x="2736" y="3852"/>
                  </a:lnTo>
                  <a:lnTo>
                    <a:pt x="2686" y="3845"/>
                  </a:lnTo>
                  <a:lnTo>
                    <a:pt x="2661" y="3841"/>
                  </a:lnTo>
                  <a:lnTo>
                    <a:pt x="2634" y="3836"/>
                  </a:lnTo>
                  <a:lnTo>
                    <a:pt x="2609" y="3831"/>
                  </a:lnTo>
                  <a:lnTo>
                    <a:pt x="2584" y="3824"/>
                  </a:lnTo>
                  <a:lnTo>
                    <a:pt x="2531" y="3810"/>
                  </a:lnTo>
                  <a:lnTo>
                    <a:pt x="2478" y="3797"/>
                  </a:lnTo>
                  <a:lnTo>
                    <a:pt x="2424" y="3781"/>
                  </a:lnTo>
                  <a:lnTo>
                    <a:pt x="2369" y="3763"/>
                  </a:lnTo>
                  <a:lnTo>
                    <a:pt x="2315" y="3745"/>
                  </a:lnTo>
                  <a:lnTo>
                    <a:pt x="2260" y="3724"/>
                  </a:lnTo>
                  <a:lnTo>
                    <a:pt x="2206" y="3703"/>
                  </a:lnTo>
                  <a:lnTo>
                    <a:pt x="2151" y="3679"/>
                  </a:lnTo>
                  <a:lnTo>
                    <a:pt x="2124" y="3666"/>
                  </a:lnTo>
                  <a:lnTo>
                    <a:pt x="2097" y="3652"/>
                  </a:lnTo>
                  <a:lnTo>
                    <a:pt x="2070" y="3638"/>
                  </a:lnTo>
                  <a:lnTo>
                    <a:pt x="2043" y="3623"/>
                  </a:lnTo>
                  <a:lnTo>
                    <a:pt x="2017" y="3609"/>
                  </a:lnTo>
                  <a:lnTo>
                    <a:pt x="1991" y="3592"/>
                  </a:lnTo>
                  <a:lnTo>
                    <a:pt x="1964" y="3576"/>
                  </a:lnTo>
                  <a:lnTo>
                    <a:pt x="1939" y="3559"/>
                  </a:lnTo>
                  <a:lnTo>
                    <a:pt x="1913" y="3541"/>
                  </a:lnTo>
                  <a:lnTo>
                    <a:pt x="1887" y="3523"/>
                  </a:lnTo>
                  <a:lnTo>
                    <a:pt x="1862" y="3503"/>
                  </a:lnTo>
                  <a:lnTo>
                    <a:pt x="1837" y="3482"/>
                  </a:lnTo>
                  <a:lnTo>
                    <a:pt x="1813" y="3462"/>
                  </a:lnTo>
                  <a:lnTo>
                    <a:pt x="1789" y="3440"/>
                  </a:lnTo>
                  <a:lnTo>
                    <a:pt x="1765" y="3417"/>
                  </a:lnTo>
                  <a:lnTo>
                    <a:pt x="1742" y="3394"/>
                  </a:lnTo>
                  <a:lnTo>
                    <a:pt x="1692" y="3344"/>
                  </a:lnTo>
                  <a:lnTo>
                    <a:pt x="1643" y="3294"/>
                  </a:lnTo>
                  <a:lnTo>
                    <a:pt x="1595" y="3245"/>
                  </a:lnTo>
                  <a:lnTo>
                    <a:pt x="1548" y="3198"/>
                  </a:lnTo>
                  <a:lnTo>
                    <a:pt x="1500" y="3152"/>
                  </a:lnTo>
                  <a:lnTo>
                    <a:pt x="1451" y="3106"/>
                  </a:lnTo>
                  <a:lnTo>
                    <a:pt x="1403" y="3061"/>
                  </a:lnTo>
                  <a:lnTo>
                    <a:pt x="1354" y="3018"/>
                  </a:lnTo>
                  <a:lnTo>
                    <a:pt x="1332" y="3000"/>
                  </a:lnTo>
                  <a:lnTo>
                    <a:pt x="1310" y="2981"/>
                  </a:lnTo>
                  <a:lnTo>
                    <a:pt x="1287" y="2964"/>
                  </a:lnTo>
                  <a:lnTo>
                    <a:pt x="1264" y="2948"/>
                  </a:lnTo>
                  <a:lnTo>
                    <a:pt x="1216" y="2917"/>
                  </a:lnTo>
                  <a:lnTo>
                    <a:pt x="1168" y="2887"/>
                  </a:lnTo>
                  <a:lnTo>
                    <a:pt x="1118" y="2860"/>
                  </a:lnTo>
                  <a:lnTo>
                    <a:pt x="1067" y="2832"/>
                  </a:lnTo>
                  <a:lnTo>
                    <a:pt x="1017" y="2807"/>
                  </a:lnTo>
                  <a:lnTo>
                    <a:pt x="966" y="2782"/>
                  </a:lnTo>
                  <a:lnTo>
                    <a:pt x="941" y="2769"/>
                  </a:lnTo>
                  <a:lnTo>
                    <a:pt x="916" y="2756"/>
                  </a:lnTo>
                  <a:lnTo>
                    <a:pt x="890" y="2744"/>
                  </a:lnTo>
                  <a:lnTo>
                    <a:pt x="865" y="2730"/>
                  </a:lnTo>
                  <a:lnTo>
                    <a:pt x="840" y="2717"/>
                  </a:lnTo>
                  <a:lnTo>
                    <a:pt x="815" y="2704"/>
                  </a:lnTo>
                  <a:lnTo>
                    <a:pt x="790" y="2690"/>
                  </a:lnTo>
                  <a:lnTo>
                    <a:pt x="764" y="2675"/>
                  </a:lnTo>
                  <a:lnTo>
                    <a:pt x="712" y="2644"/>
                  </a:lnTo>
                  <a:lnTo>
                    <a:pt x="662" y="2612"/>
                  </a:lnTo>
                  <a:lnTo>
                    <a:pt x="614" y="2579"/>
                  </a:lnTo>
                  <a:lnTo>
                    <a:pt x="568" y="2545"/>
                  </a:lnTo>
                  <a:lnTo>
                    <a:pt x="526" y="2512"/>
                  </a:lnTo>
                  <a:lnTo>
                    <a:pt x="486" y="2478"/>
                  </a:lnTo>
                  <a:lnTo>
                    <a:pt x="447" y="2442"/>
                  </a:lnTo>
                  <a:lnTo>
                    <a:pt x="412" y="2407"/>
                  </a:lnTo>
                  <a:lnTo>
                    <a:pt x="382" y="2376"/>
                  </a:lnTo>
                  <a:lnTo>
                    <a:pt x="355" y="2342"/>
                  </a:lnTo>
                  <a:lnTo>
                    <a:pt x="328" y="2308"/>
                  </a:lnTo>
                  <a:lnTo>
                    <a:pt x="304" y="2273"/>
                  </a:lnTo>
                  <a:lnTo>
                    <a:pt x="280" y="2238"/>
                  </a:lnTo>
                  <a:lnTo>
                    <a:pt x="258" y="2201"/>
                  </a:lnTo>
                  <a:lnTo>
                    <a:pt x="237" y="2165"/>
                  </a:lnTo>
                  <a:lnTo>
                    <a:pt x="217" y="2127"/>
                  </a:lnTo>
                  <a:lnTo>
                    <a:pt x="198" y="2089"/>
                  </a:lnTo>
                  <a:lnTo>
                    <a:pt x="179" y="2051"/>
                  </a:lnTo>
                  <a:lnTo>
                    <a:pt x="162" y="2012"/>
                  </a:lnTo>
                  <a:lnTo>
                    <a:pt x="145" y="1973"/>
                  </a:lnTo>
                  <a:lnTo>
                    <a:pt x="113" y="1895"/>
                  </a:lnTo>
                  <a:lnTo>
                    <a:pt x="83" y="1817"/>
                  </a:lnTo>
                  <a:lnTo>
                    <a:pt x="69" y="1778"/>
                  </a:lnTo>
                  <a:lnTo>
                    <a:pt x="55" y="1739"/>
                  </a:lnTo>
                  <a:lnTo>
                    <a:pt x="44" y="1700"/>
                  </a:lnTo>
                  <a:lnTo>
                    <a:pt x="34" y="1662"/>
                  </a:lnTo>
                  <a:lnTo>
                    <a:pt x="24" y="1624"/>
                  </a:lnTo>
                  <a:lnTo>
                    <a:pt x="18" y="1588"/>
                  </a:lnTo>
                  <a:lnTo>
                    <a:pt x="12" y="1551"/>
                  </a:lnTo>
                  <a:lnTo>
                    <a:pt x="7" y="1515"/>
                  </a:lnTo>
                  <a:lnTo>
                    <a:pt x="4" y="1480"/>
                  </a:lnTo>
                  <a:lnTo>
                    <a:pt x="1" y="1444"/>
                  </a:lnTo>
                  <a:lnTo>
                    <a:pt x="0" y="1409"/>
                  </a:lnTo>
                  <a:lnTo>
                    <a:pt x="1" y="1374"/>
                  </a:lnTo>
                  <a:lnTo>
                    <a:pt x="4" y="1340"/>
                  </a:lnTo>
                  <a:lnTo>
                    <a:pt x="7" y="1307"/>
                  </a:lnTo>
                  <a:lnTo>
                    <a:pt x="12" y="1272"/>
                  </a:lnTo>
                  <a:lnTo>
                    <a:pt x="18" y="1239"/>
                  </a:lnTo>
                  <a:lnTo>
                    <a:pt x="22" y="1218"/>
                  </a:lnTo>
                  <a:lnTo>
                    <a:pt x="28" y="1199"/>
                  </a:lnTo>
                  <a:lnTo>
                    <a:pt x="34" y="1179"/>
                  </a:lnTo>
                  <a:lnTo>
                    <a:pt x="40" y="1160"/>
                  </a:lnTo>
                  <a:lnTo>
                    <a:pt x="47" y="1141"/>
                  </a:lnTo>
                  <a:lnTo>
                    <a:pt x="55" y="1123"/>
                  </a:lnTo>
                  <a:lnTo>
                    <a:pt x="63" y="1105"/>
                  </a:lnTo>
                  <a:lnTo>
                    <a:pt x="73" y="1088"/>
                  </a:lnTo>
                  <a:lnTo>
                    <a:pt x="82" y="1070"/>
                  </a:lnTo>
                  <a:lnTo>
                    <a:pt x="92" y="1054"/>
                  </a:lnTo>
                  <a:lnTo>
                    <a:pt x="102" y="1038"/>
                  </a:lnTo>
                  <a:lnTo>
                    <a:pt x="114" y="1022"/>
                  </a:lnTo>
                  <a:lnTo>
                    <a:pt x="125" y="1007"/>
                  </a:lnTo>
                  <a:lnTo>
                    <a:pt x="138" y="993"/>
                  </a:lnTo>
                  <a:lnTo>
                    <a:pt x="151" y="980"/>
                  </a:lnTo>
                  <a:lnTo>
                    <a:pt x="164" y="966"/>
                  </a:lnTo>
                  <a:lnTo>
                    <a:pt x="178" y="952"/>
                  </a:lnTo>
                  <a:lnTo>
                    <a:pt x="193" y="941"/>
                  </a:lnTo>
                  <a:lnTo>
                    <a:pt x="208" y="928"/>
                  </a:lnTo>
                  <a:lnTo>
                    <a:pt x="224" y="917"/>
                  </a:lnTo>
                  <a:lnTo>
                    <a:pt x="240" y="906"/>
                  </a:lnTo>
                  <a:lnTo>
                    <a:pt x="257" y="895"/>
                  </a:lnTo>
                  <a:lnTo>
                    <a:pt x="274" y="886"/>
                  </a:lnTo>
                  <a:lnTo>
                    <a:pt x="293" y="875"/>
                  </a:lnTo>
                  <a:lnTo>
                    <a:pt x="311" y="867"/>
                  </a:lnTo>
                  <a:lnTo>
                    <a:pt x="331" y="858"/>
                  </a:lnTo>
                  <a:lnTo>
                    <a:pt x="350" y="850"/>
                  </a:lnTo>
                  <a:lnTo>
                    <a:pt x="371" y="843"/>
                  </a:lnTo>
                  <a:lnTo>
                    <a:pt x="391" y="836"/>
                  </a:lnTo>
                  <a:lnTo>
                    <a:pt x="412" y="831"/>
                  </a:lnTo>
                  <a:lnTo>
                    <a:pt x="434" y="825"/>
                  </a:lnTo>
                  <a:lnTo>
                    <a:pt x="457" y="819"/>
                  </a:lnTo>
                  <a:lnTo>
                    <a:pt x="539" y="802"/>
                  </a:lnTo>
                  <a:lnTo>
                    <a:pt x="619" y="786"/>
                  </a:lnTo>
                  <a:lnTo>
                    <a:pt x="695" y="771"/>
                  </a:lnTo>
                  <a:lnTo>
                    <a:pt x="768" y="760"/>
                  </a:lnTo>
                  <a:lnTo>
                    <a:pt x="838" y="748"/>
                  </a:lnTo>
                  <a:lnTo>
                    <a:pt x="907" y="739"/>
                  </a:lnTo>
                  <a:lnTo>
                    <a:pt x="972" y="731"/>
                  </a:lnTo>
                  <a:lnTo>
                    <a:pt x="1036" y="725"/>
                  </a:lnTo>
                  <a:lnTo>
                    <a:pt x="1077" y="721"/>
                  </a:lnTo>
                  <a:lnTo>
                    <a:pt x="1119" y="714"/>
                  </a:lnTo>
                  <a:lnTo>
                    <a:pt x="1159" y="706"/>
                  </a:lnTo>
                  <a:lnTo>
                    <a:pt x="1198" y="694"/>
                  </a:lnTo>
                  <a:lnTo>
                    <a:pt x="1237" y="682"/>
                  </a:lnTo>
                  <a:lnTo>
                    <a:pt x="1275" y="667"/>
                  </a:lnTo>
                  <a:lnTo>
                    <a:pt x="1311" y="649"/>
                  </a:lnTo>
                  <a:lnTo>
                    <a:pt x="1348" y="631"/>
                  </a:lnTo>
                  <a:lnTo>
                    <a:pt x="1384" y="609"/>
                  </a:lnTo>
                  <a:lnTo>
                    <a:pt x="1419" y="586"/>
                  </a:lnTo>
                  <a:lnTo>
                    <a:pt x="1454" y="561"/>
                  </a:lnTo>
                  <a:lnTo>
                    <a:pt x="1488" y="534"/>
                  </a:lnTo>
                  <a:lnTo>
                    <a:pt x="1521" y="503"/>
                  </a:lnTo>
                  <a:lnTo>
                    <a:pt x="1555" y="470"/>
                  </a:lnTo>
                  <a:lnTo>
                    <a:pt x="1587" y="436"/>
                  </a:lnTo>
                  <a:lnTo>
                    <a:pt x="1620" y="399"/>
                  </a:lnTo>
                  <a:lnTo>
                    <a:pt x="1637" y="379"/>
                  </a:lnTo>
                  <a:lnTo>
                    <a:pt x="1687" y="320"/>
                  </a:lnTo>
                  <a:lnTo>
                    <a:pt x="1738" y="263"/>
                  </a:lnTo>
                  <a:lnTo>
                    <a:pt x="1765" y="235"/>
                  </a:lnTo>
                  <a:lnTo>
                    <a:pt x="1791" y="208"/>
                  </a:lnTo>
                  <a:lnTo>
                    <a:pt x="1819" y="181"/>
                  </a:lnTo>
                  <a:lnTo>
                    <a:pt x="1847" y="156"/>
                  </a:lnTo>
                  <a:lnTo>
                    <a:pt x="1877" y="131"/>
                  </a:lnTo>
                  <a:lnTo>
                    <a:pt x="1907" y="108"/>
                  </a:lnTo>
                  <a:lnTo>
                    <a:pt x="1939" y="86"/>
                  </a:lnTo>
                  <a:lnTo>
                    <a:pt x="1972" y="66"/>
                  </a:lnTo>
                  <a:lnTo>
                    <a:pt x="1989" y="56"/>
                  </a:lnTo>
                  <a:lnTo>
                    <a:pt x="2007" y="47"/>
                  </a:lnTo>
                  <a:lnTo>
                    <a:pt x="2024" y="39"/>
                  </a:lnTo>
                  <a:lnTo>
                    <a:pt x="2042" y="31"/>
                  </a:lnTo>
                  <a:lnTo>
                    <a:pt x="2061" y="23"/>
                  </a:lnTo>
                  <a:lnTo>
                    <a:pt x="2080" y="16"/>
                  </a:lnTo>
                  <a:lnTo>
                    <a:pt x="2100" y="11"/>
                  </a:lnTo>
                  <a:lnTo>
                    <a:pt x="2119" y="4"/>
                  </a:lnTo>
                  <a:lnTo>
                    <a:pt x="2129" y="4"/>
                  </a:lnTo>
                  <a:lnTo>
                    <a:pt x="2132" y="4"/>
                  </a:lnTo>
                  <a:lnTo>
                    <a:pt x="2158" y="1"/>
                  </a:lnTo>
                  <a:lnTo>
                    <a:pt x="2184" y="0"/>
                  </a:lnTo>
                  <a:lnTo>
                    <a:pt x="2211" y="0"/>
                  </a:lnTo>
                  <a:lnTo>
                    <a:pt x="2236" y="1"/>
                  </a:lnTo>
                  <a:lnTo>
                    <a:pt x="2261" y="5"/>
                  </a:lnTo>
                  <a:lnTo>
                    <a:pt x="2287" y="8"/>
                  </a:lnTo>
                  <a:lnTo>
                    <a:pt x="2312" y="14"/>
                  </a:lnTo>
                  <a:lnTo>
                    <a:pt x="2337" y="21"/>
                  </a:lnTo>
                  <a:lnTo>
                    <a:pt x="2361" y="29"/>
                  </a:lnTo>
                  <a:lnTo>
                    <a:pt x="2385" y="38"/>
                  </a:lnTo>
                  <a:lnTo>
                    <a:pt x="2409" y="48"/>
                  </a:lnTo>
                  <a:lnTo>
                    <a:pt x="2433" y="60"/>
                  </a:lnTo>
                  <a:lnTo>
                    <a:pt x="2456" y="74"/>
                  </a:lnTo>
                  <a:lnTo>
                    <a:pt x="2479" y="87"/>
                  </a:lnTo>
                  <a:lnTo>
                    <a:pt x="2502" y="103"/>
                  </a:lnTo>
                  <a:lnTo>
                    <a:pt x="2525" y="121"/>
                  </a:lnTo>
                  <a:lnTo>
                    <a:pt x="2549" y="140"/>
                  </a:lnTo>
                  <a:lnTo>
                    <a:pt x="2573" y="159"/>
                  </a:lnTo>
                  <a:lnTo>
                    <a:pt x="2597" y="177"/>
                  </a:lnTo>
                  <a:lnTo>
                    <a:pt x="2623" y="194"/>
                  </a:lnTo>
                  <a:lnTo>
                    <a:pt x="2657" y="220"/>
                  </a:lnTo>
                  <a:lnTo>
                    <a:pt x="2693" y="247"/>
                  </a:lnTo>
                  <a:lnTo>
                    <a:pt x="2727" y="274"/>
                  </a:lnTo>
                  <a:lnTo>
                    <a:pt x="2761" y="302"/>
                  </a:lnTo>
                  <a:lnTo>
                    <a:pt x="2780" y="318"/>
                  </a:lnTo>
                  <a:lnTo>
                    <a:pt x="2799" y="335"/>
                  </a:lnTo>
                  <a:lnTo>
                    <a:pt x="2819" y="351"/>
                  </a:lnTo>
                  <a:lnTo>
                    <a:pt x="2838" y="367"/>
                  </a:lnTo>
                  <a:lnTo>
                    <a:pt x="2875" y="397"/>
                  </a:lnTo>
                  <a:lnTo>
                    <a:pt x="2912" y="428"/>
                  </a:lnTo>
                  <a:lnTo>
                    <a:pt x="2947" y="460"/>
                  </a:lnTo>
                  <a:lnTo>
                    <a:pt x="2984" y="491"/>
                  </a:lnTo>
                  <a:lnTo>
                    <a:pt x="3020" y="524"/>
                  </a:lnTo>
                  <a:lnTo>
                    <a:pt x="3054" y="558"/>
                  </a:lnTo>
                  <a:lnTo>
                    <a:pt x="3088" y="592"/>
                  </a:lnTo>
                  <a:lnTo>
                    <a:pt x="3121" y="626"/>
                  </a:lnTo>
                  <a:lnTo>
                    <a:pt x="3162" y="673"/>
                  </a:lnTo>
                  <a:lnTo>
                    <a:pt x="3201" y="722"/>
                  </a:lnTo>
                  <a:lnTo>
                    <a:pt x="3240" y="771"/>
                  </a:lnTo>
                  <a:lnTo>
                    <a:pt x="3277" y="820"/>
                  </a:lnTo>
                  <a:lnTo>
                    <a:pt x="3311" y="871"/>
                  </a:lnTo>
                  <a:lnTo>
                    <a:pt x="3345" y="921"/>
                  </a:lnTo>
                  <a:lnTo>
                    <a:pt x="3377" y="972"/>
                  </a:lnTo>
                  <a:lnTo>
                    <a:pt x="3408" y="1023"/>
                  </a:lnTo>
                  <a:lnTo>
                    <a:pt x="3438" y="1074"/>
                  </a:lnTo>
                  <a:lnTo>
                    <a:pt x="3468" y="1125"/>
                  </a:lnTo>
                  <a:lnTo>
                    <a:pt x="3496" y="1176"/>
                  </a:lnTo>
                  <a:lnTo>
                    <a:pt x="3522" y="1226"/>
                  </a:lnTo>
                  <a:lnTo>
                    <a:pt x="3572" y="1326"/>
                  </a:lnTo>
                  <a:lnTo>
                    <a:pt x="3620" y="1422"/>
                  </a:lnTo>
                  <a:lnTo>
                    <a:pt x="3640" y="1468"/>
                  </a:lnTo>
                  <a:lnTo>
                    <a:pt x="3661" y="1514"/>
                  </a:lnTo>
                  <a:lnTo>
                    <a:pt x="3679" y="1561"/>
                  </a:lnTo>
                  <a:lnTo>
                    <a:pt x="3696" y="1609"/>
                  </a:lnTo>
                  <a:lnTo>
                    <a:pt x="3714" y="1658"/>
                  </a:lnTo>
                  <a:lnTo>
                    <a:pt x="3728" y="1707"/>
                  </a:lnTo>
                  <a:lnTo>
                    <a:pt x="3742" y="1757"/>
                  </a:lnTo>
                  <a:lnTo>
                    <a:pt x="3755" y="1809"/>
                  </a:lnTo>
                  <a:lnTo>
                    <a:pt x="3766" y="1861"/>
                  </a:lnTo>
                  <a:lnTo>
                    <a:pt x="3778" y="1914"/>
                  </a:lnTo>
                  <a:lnTo>
                    <a:pt x="3787" y="1968"/>
                  </a:lnTo>
                  <a:lnTo>
                    <a:pt x="3795" y="2023"/>
                  </a:lnTo>
                  <a:lnTo>
                    <a:pt x="3803" y="2080"/>
                  </a:lnTo>
                  <a:lnTo>
                    <a:pt x="3809" y="2136"/>
                  </a:lnTo>
                  <a:lnTo>
                    <a:pt x="3813" y="2194"/>
                  </a:lnTo>
                  <a:lnTo>
                    <a:pt x="3818" y="2254"/>
                  </a:lnTo>
                  <a:lnTo>
                    <a:pt x="3819" y="2287"/>
                  </a:lnTo>
                  <a:lnTo>
                    <a:pt x="3821" y="2322"/>
                  </a:lnTo>
                  <a:lnTo>
                    <a:pt x="3823" y="2356"/>
                  </a:lnTo>
                  <a:lnTo>
                    <a:pt x="3825" y="2390"/>
                  </a:lnTo>
                  <a:lnTo>
                    <a:pt x="3826" y="2425"/>
                  </a:lnTo>
                  <a:lnTo>
                    <a:pt x="3827" y="2459"/>
                  </a:lnTo>
                  <a:lnTo>
                    <a:pt x="3828" y="2494"/>
                  </a:lnTo>
                  <a:lnTo>
                    <a:pt x="3831" y="2528"/>
                  </a:lnTo>
                  <a:lnTo>
                    <a:pt x="3833" y="2589"/>
                  </a:lnTo>
                  <a:lnTo>
                    <a:pt x="3835" y="2650"/>
                  </a:lnTo>
                  <a:lnTo>
                    <a:pt x="3837" y="2712"/>
                  </a:lnTo>
                  <a:lnTo>
                    <a:pt x="3841" y="2772"/>
                  </a:lnTo>
                  <a:lnTo>
                    <a:pt x="3844" y="2834"/>
                  </a:lnTo>
                  <a:lnTo>
                    <a:pt x="3849" y="2896"/>
                  </a:lnTo>
                  <a:lnTo>
                    <a:pt x="3854" y="2957"/>
                  </a:lnTo>
                  <a:lnTo>
                    <a:pt x="3859" y="3018"/>
                  </a:lnTo>
                  <a:lnTo>
                    <a:pt x="3860" y="3036"/>
                  </a:lnTo>
                  <a:lnTo>
                    <a:pt x="3864" y="3055"/>
                  </a:lnTo>
                  <a:lnTo>
                    <a:pt x="3866" y="3072"/>
                  </a:lnTo>
                  <a:lnTo>
                    <a:pt x="3870" y="3088"/>
                  </a:lnTo>
                  <a:lnTo>
                    <a:pt x="3874" y="3105"/>
                  </a:lnTo>
                  <a:lnTo>
                    <a:pt x="3879" y="3121"/>
                  </a:lnTo>
                  <a:lnTo>
                    <a:pt x="3884" y="3136"/>
                  </a:lnTo>
                  <a:lnTo>
                    <a:pt x="3889" y="3151"/>
                  </a:lnTo>
                  <a:lnTo>
                    <a:pt x="3896" y="3166"/>
                  </a:lnTo>
                  <a:lnTo>
                    <a:pt x="3903" y="3180"/>
                  </a:lnTo>
                  <a:lnTo>
                    <a:pt x="3910" y="3193"/>
                  </a:lnTo>
                  <a:lnTo>
                    <a:pt x="3918" y="3206"/>
                  </a:lnTo>
                  <a:lnTo>
                    <a:pt x="3926" y="3219"/>
                  </a:lnTo>
                  <a:lnTo>
                    <a:pt x="3935" y="3231"/>
                  </a:lnTo>
                  <a:lnTo>
                    <a:pt x="3944" y="3243"/>
                  </a:lnTo>
                  <a:lnTo>
                    <a:pt x="3953" y="3254"/>
                  </a:lnTo>
                  <a:lnTo>
                    <a:pt x="3964" y="3266"/>
                  </a:lnTo>
                  <a:lnTo>
                    <a:pt x="3975" y="3276"/>
                  </a:lnTo>
                  <a:lnTo>
                    <a:pt x="3987" y="3285"/>
                  </a:lnTo>
                  <a:lnTo>
                    <a:pt x="3998" y="3295"/>
                  </a:lnTo>
                  <a:lnTo>
                    <a:pt x="4011" y="3305"/>
                  </a:lnTo>
                  <a:lnTo>
                    <a:pt x="4023" y="3313"/>
                  </a:lnTo>
                  <a:lnTo>
                    <a:pt x="4037" y="3321"/>
                  </a:lnTo>
                  <a:lnTo>
                    <a:pt x="4051" y="3329"/>
                  </a:lnTo>
                  <a:lnTo>
                    <a:pt x="4065" y="3336"/>
                  </a:lnTo>
                  <a:lnTo>
                    <a:pt x="4080" y="3342"/>
                  </a:lnTo>
                  <a:lnTo>
                    <a:pt x="4096" y="3348"/>
                  </a:lnTo>
                  <a:lnTo>
                    <a:pt x="4112" y="3354"/>
                  </a:lnTo>
                  <a:lnTo>
                    <a:pt x="4128" y="3360"/>
                  </a:lnTo>
                  <a:lnTo>
                    <a:pt x="4145" y="3364"/>
                  </a:lnTo>
                  <a:lnTo>
                    <a:pt x="4162" y="3369"/>
                  </a:lnTo>
                  <a:lnTo>
                    <a:pt x="4180" y="3372"/>
                  </a:lnTo>
                  <a:lnTo>
                    <a:pt x="4258" y="3388"/>
                  </a:lnTo>
                  <a:lnTo>
                    <a:pt x="4336" y="3406"/>
                  </a:lnTo>
                  <a:lnTo>
                    <a:pt x="4375" y="3415"/>
                  </a:lnTo>
                  <a:lnTo>
                    <a:pt x="4414" y="3424"/>
                  </a:lnTo>
                  <a:lnTo>
                    <a:pt x="4452" y="3434"/>
                  </a:lnTo>
                  <a:lnTo>
                    <a:pt x="4490" y="3446"/>
                  </a:lnTo>
                  <a:lnTo>
                    <a:pt x="4528" y="3457"/>
                  </a:lnTo>
                  <a:lnTo>
                    <a:pt x="4566" y="3470"/>
                  </a:lnTo>
                  <a:lnTo>
                    <a:pt x="4603" y="3484"/>
                  </a:lnTo>
                  <a:lnTo>
                    <a:pt x="4639" y="3498"/>
                  </a:lnTo>
                  <a:lnTo>
                    <a:pt x="4676" y="3514"/>
                  </a:lnTo>
                  <a:lnTo>
                    <a:pt x="4713" y="3531"/>
                  </a:lnTo>
                  <a:lnTo>
                    <a:pt x="4748" y="3549"/>
                  </a:lnTo>
                  <a:lnTo>
                    <a:pt x="4784" y="3568"/>
                  </a:lnTo>
                  <a:lnTo>
                    <a:pt x="4811" y="3584"/>
                  </a:lnTo>
                  <a:lnTo>
                    <a:pt x="4839" y="3602"/>
                  </a:lnTo>
                  <a:lnTo>
                    <a:pt x="4864" y="3619"/>
                  </a:lnTo>
                  <a:lnTo>
                    <a:pt x="4889" y="3636"/>
                  </a:lnTo>
                  <a:lnTo>
                    <a:pt x="4915" y="3654"/>
                  </a:lnTo>
                  <a:lnTo>
                    <a:pt x="4938" y="3673"/>
                  </a:lnTo>
                  <a:lnTo>
                    <a:pt x="4959" y="3691"/>
                  </a:lnTo>
                  <a:lnTo>
                    <a:pt x="4981" y="3709"/>
                  </a:lnTo>
                  <a:lnTo>
                    <a:pt x="5002" y="3729"/>
                  </a:lnTo>
                  <a:lnTo>
                    <a:pt x="5021" y="3748"/>
                  </a:lnTo>
                  <a:lnTo>
                    <a:pt x="5040" y="3768"/>
                  </a:lnTo>
                  <a:lnTo>
                    <a:pt x="5057" y="3789"/>
                  </a:lnTo>
                  <a:lnTo>
                    <a:pt x="5074" y="3809"/>
                  </a:lnTo>
                  <a:lnTo>
                    <a:pt x="5090" y="3830"/>
                  </a:lnTo>
                  <a:lnTo>
                    <a:pt x="5105" y="3851"/>
                  </a:lnTo>
                  <a:lnTo>
                    <a:pt x="5119" y="3872"/>
                  </a:lnTo>
                  <a:lnTo>
                    <a:pt x="5131" y="3894"/>
                  </a:lnTo>
                  <a:lnTo>
                    <a:pt x="5144" y="3917"/>
                  </a:lnTo>
                  <a:lnTo>
                    <a:pt x="5154" y="3940"/>
                  </a:lnTo>
                  <a:lnTo>
                    <a:pt x="5165" y="3963"/>
                  </a:lnTo>
                  <a:lnTo>
                    <a:pt x="5174" y="3986"/>
                  </a:lnTo>
                  <a:lnTo>
                    <a:pt x="5183" y="4010"/>
                  </a:lnTo>
                  <a:lnTo>
                    <a:pt x="5190" y="4034"/>
                  </a:lnTo>
                  <a:lnTo>
                    <a:pt x="5197" y="4058"/>
                  </a:lnTo>
                  <a:lnTo>
                    <a:pt x="5203" y="4083"/>
                  </a:lnTo>
                  <a:lnTo>
                    <a:pt x="5207" y="4109"/>
                  </a:lnTo>
                  <a:lnTo>
                    <a:pt x="5211" y="4135"/>
                  </a:lnTo>
                  <a:lnTo>
                    <a:pt x="5214" y="4161"/>
                  </a:lnTo>
                  <a:lnTo>
                    <a:pt x="5216" y="4188"/>
                  </a:lnTo>
                  <a:lnTo>
                    <a:pt x="5217" y="4214"/>
                  </a:lnTo>
                  <a:lnTo>
                    <a:pt x="5217" y="4242"/>
                  </a:lnTo>
                  <a:lnTo>
                    <a:pt x="5216" y="4269"/>
                  </a:lnTo>
                  <a:lnTo>
                    <a:pt x="5215" y="4299"/>
                  </a:lnTo>
                  <a:lnTo>
                    <a:pt x="5212" y="4328"/>
                  </a:lnTo>
                  <a:lnTo>
                    <a:pt x="5207" y="4356"/>
                  </a:lnTo>
                  <a:lnTo>
                    <a:pt x="5203" y="4383"/>
                  </a:lnTo>
                  <a:lnTo>
                    <a:pt x="5196" y="4409"/>
                  </a:lnTo>
                  <a:lnTo>
                    <a:pt x="5188" y="4434"/>
                  </a:lnTo>
                  <a:lnTo>
                    <a:pt x="5180" y="4458"/>
                  </a:lnTo>
                  <a:lnTo>
                    <a:pt x="5169" y="4481"/>
                  </a:lnTo>
                  <a:lnTo>
                    <a:pt x="5158" y="4503"/>
                  </a:lnTo>
                  <a:lnTo>
                    <a:pt x="5146" y="4525"/>
                  </a:lnTo>
                  <a:lnTo>
                    <a:pt x="5133" y="4544"/>
                  </a:lnTo>
                  <a:lnTo>
                    <a:pt x="5119" y="4564"/>
                  </a:lnTo>
                  <a:lnTo>
                    <a:pt x="5104" y="4581"/>
                  </a:lnTo>
                  <a:lnTo>
                    <a:pt x="5087" y="4598"/>
                  </a:lnTo>
                  <a:lnTo>
                    <a:pt x="5069" y="4613"/>
                  </a:lnTo>
                  <a:lnTo>
                    <a:pt x="5051" y="4628"/>
                  </a:lnTo>
                  <a:lnTo>
                    <a:pt x="5038" y="4636"/>
                  </a:lnTo>
                  <a:lnTo>
                    <a:pt x="5026" y="4644"/>
                  </a:lnTo>
                  <a:lnTo>
                    <a:pt x="5013" y="4652"/>
                  </a:lnTo>
                  <a:lnTo>
                    <a:pt x="4999" y="4658"/>
                  </a:lnTo>
                  <a:lnTo>
                    <a:pt x="4987" y="4665"/>
                  </a:lnTo>
                  <a:lnTo>
                    <a:pt x="4972" y="4671"/>
                  </a:lnTo>
                  <a:lnTo>
                    <a:pt x="4958" y="4676"/>
                  </a:lnTo>
                  <a:lnTo>
                    <a:pt x="4943" y="4681"/>
                  </a:lnTo>
                  <a:lnTo>
                    <a:pt x="4928" y="4684"/>
                  </a:lnTo>
                  <a:lnTo>
                    <a:pt x="4913" y="4688"/>
                  </a:lnTo>
                  <a:lnTo>
                    <a:pt x="4899" y="4691"/>
                  </a:lnTo>
                  <a:lnTo>
                    <a:pt x="4882" y="4694"/>
                  </a:lnTo>
                  <a:lnTo>
                    <a:pt x="4850" y="4697"/>
                  </a:lnTo>
                  <a:lnTo>
                    <a:pt x="4817" y="46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4" name="Freeform 57">
              <a:extLst>
                <a:ext uri="{FF2B5EF4-FFF2-40B4-BE49-F238E27FC236}">
                  <a16:creationId xmlns:a16="http://schemas.microsoft.com/office/drawing/2014/main" id="{E32824CF-BA9A-461F-880B-7A14E4834373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4141891" y="2875335"/>
              <a:ext cx="600192" cy="600192"/>
            </a:xfrm>
            <a:custGeom>
              <a:avLst/>
              <a:gdLst>
                <a:gd name="T0" fmla="*/ 407 w 902"/>
                <a:gd name="T1" fmla="*/ 54 h 909"/>
                <a:gd name="T2" fmla="*/ 309 w 902"/>
                <a:gd name="T3" fmla="*/ 92 h 909"/>
                <a:gd name="T4" fmla="*/ 225 w 902"/>
                <a:gd name="T5" fmla="*/ 139 h 909"/>
                <a:gd name="T6" fmla="*/ 154 w 902"/>
                <a:gd name="T7" fmla="*/ 197 h 909"/>
                <a:gd name="T8" fmla="*/ 86 w 902"/>
                <a:gd name="T9" fmla="*/ 281 h 909"/>
                <a:gd name="T10" fmla="*/ 60 w 902"/>
                <a:gd name="T11" fmla="*/ 330 h 909"/>
                <a:gd name="T12" fmla="*/ 44 w 902"/>
                <a:gd name="T13" fmla="*/ 381 h 909"/>
                <a:gd name="T14" fmla="*/ 39 w 902"/>
                <a:gd name="T15" fmla="*/ 430 h 909"/>
                <a:gd name="T16" fmla="*/ 44 w 902"/>
                <a:gd name="T17" fmla="*/ 479 h 909"/>
                <a:gd name="T18" fmla="*/ 60 w 902"/>
                <a:gd name="T19" fmla="*/ 527 h 909"/>
                <a:gd name="T20" fmla="*/ 86 w 902"/>
                <a:gd name="T21" fmla="*/ 574 h 909"/>
                <a:gd name="T22" fmla="*/ 123 w 902"/>
                <a:gd name="T23" fmla="*/ 620 h 909"/>
                <a:gd name="T24" fmla="*/ 250 w 902"/>
                <a:gd name="T25" fmla="*/ 729 h 909"/>
                <a:gd name="T26" fmla="*/ 396 w 902"/>
                <a:gd name="T27" fmla="*/ 807 h 909"/>
                <a:gd name="T28" fmla="*/ 561 w 902"/>
                <a:gd name="T29" fmla="*/ 853 h 909"/>
                <a:gd name="T30" fmla="*/ 745 w 902"/>
                <a:gd name="T31" fmla="*/ 869 h 909"/>
                <a:gd name="T32" fmla="*/ 786 w 902"/>
                <a:gd name="T33" fmla="*/ 864 h 909"/>
                <a:gd name="T34" fmla="*/ 826 w 902"/>
                <a:gd name="T35" fmla="*/ 838 h 909"/>
                <a:gd name="T36" fmla="*/ 855 w 902"/>
                <a:gd name="T37" fmla="*/ 796 h 909"/>
                <a:gd name="T38" fmla="*/ 863 w 902"/>
                <a:gd name="T39" fmla="*/ 745 h 909"/>
                <a:gd name="T40" fmla="*/ 830 w 902"/>
                <a:gd name="T41" fmla="*/ 541 h 909"/>
                <a:gd name="T42" fmla="*/ 775 w 902"/>
                <a:gd name="T43" fmla="*/ 295 h 909"/>
                <a:gd name="T44" fmla="*/ 727 w 902"/>
                <a:gd name="T45" fmla="*/ 167 h 909"/>
                <a:gd name="T46" fmla="*/ 669 w 902"/>
                <a:gd name="T47" fmla="*/ 100 h 909"/>
                <a:gd name="T48" fmla="*/ 591 w 902"/>
                <a:gd name="T49" fmla="*/ 56 h 909"/>
                <a:gd name="T50" fmla="*/ 495 w 902"/>
                <a:gd name="T51" fmla="*/ 39 h 909"/>
                <a:gd name="T52" fmla="*/ 695 w 902"/>
                <a:gd name="T53" fmla="*/ 908 h 909"/>
                <a:gd name="T54" fmla="*/ 508 w 902"/>
                <a:gd name="T55" fmla="*/ 883 h 909"/>
                <a:gd name="T56" fmla="*/ 401 w 902"/>
                <a:gd name="T57" fmla="*/ 851 h 909"/>
                <a:gd name="T58" fmla="*/ 320 w 902"/>
                <a:gd name="T59" fmla="*/ 817 h 909"/>
                <a:gd name="T60" fmla="*/ 246 w 902"/>
                <a:gd name="T61" fmla="*/ 773 h 909"/>
                <a:gd name="T62" fmla="*/ 175 w 902"/>
                <a:gd name="T63" fmla="*/ 722 h 909"/>
                <a:gd name="T64" fmla="*/ 110 w 902"/>
                <a:gd name="T65" fmla="*/ 663 h 909"/>
                <a:gd name="T66" fmla="*/ 62 w 902"/>
                <a:gd name="T67" fmla="*/ 609 h 909"/>
                <a:gd name="T68" fmla="*/ 30 w 902"/>
                <a:gd name="T69" fmla="*/ 556 h 909"/>
                <a:gd name="T70" fmla="*/ 9 w 902"/>
                <a:gd name="T71" fmla="*/ 501 h 909"/>
                <a:gd name="T72" fmla="*/ 0 w 902"/>
                <a:gd name="T73" fmla="*/ 445 h 909"/>
                <a:gd name="T74" fmla="*/ 3 w 902"/>
                <a:gd name="T75" fmla="*/ 389 h 909"/>
                <a:gd name="T76" fmla="*/ 17 w 902"/>
                <a:gd name="T77" fmla="*/ 331 h 909"/>
                <a:gd name="T78" fmla="*/ 44 w 902"/>
                <a:gd name="T79" fmla="*/ 275 h 909"/>
                <a:gd name="T80" fmla="*/ 82 w 902"/>
                <a:gd name="T81" fmla="*/ 219 h 909"/>
                <a:gd name="T82" fmla="*/ 144 w 902"/>
                <a:gd name="T83" fmla="*/ 152 h 909"/>
                <a:gd name="T84" fmla="*/ 223 w 902"/>
                <a:gd name="T85" fmla="*/ 93 h 909"/>
                <a:gd name="T86" fmla="*/ 316 w 902"/>
                <a:gd name="T87" fmla="*/ 46 h 909"/>
                <a:gd name="T88" fmla="*/ 424 w 902"/>
                <a:gd name="T89" fmla="*/ 8 h 909"/>
                <a:gd name="T90" fmla="*/ 496 w 902"/>
                <a:gd name="T91" fmla="*/ 0 h 909"/>
                <a:gd name="T92" fmla="*/ 605 w 902"/>
                <a:gd name="T93" fmla="*/ 19 h 909"/>
                <a:gd name="T94" fmla="*/ 694 w 902"/>
                <a:gd name="T95" fmla="*/ 70 h 909"/>
                <a:gd name="T96" fmla="*/ 761 w 902"/>
                <a:gd name="T97" fmla="*/ 148 h 909"/>
                <a:gd name="T98" fmla="*/ 812 w 902"/>
                <a:gd name="T99" fmla="*/ 284 h 909"/>
                <a:gd name="T100" fmla="*/ 867 w 902"/>
                <a:gd name="T101" fmla="*/ 533 h 909"/>
                <a:gd name="T102" fmla="*/ 902 w 902"/>
                <a:gd name="T103" fmla="*/ 744 h 909"/>
                <a:gd name="T104" fmla="*/ 892 w 902"/>
                <a:gd name="T105" fmla="*/ 811 h 909"/>
                <a:gd name="T106" fmla="*/ 854 w 902"/>
                <a:gd name="T107" fmla="*/ 867 h 909"/>
                <a:gd name="T108" fmla="*/ 799 w 902"/>
                <a:gd name="T109" fmla="*/ 900 h 909"/>
                <a:gd name="T110" fmla="*/ 745 w 902"/>
                <a:gd name="T111" fmla="*/ 909 h 9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902" h="909">
                  <a:moveTo>
                    <a:pt x="463" y="39"/>
                  </a:moveTo>
                  <a:lnTo>
                    <a:pt x="463" y="39"/>
                  </a:lnTo>
                  <a:lnTo>
                    <a:pt x="434" y="46"/>
                  </a:lnTo>
                  <a:lnTo>
                    <a:pt x="407" y="54"/>
                  </a:lnTo>
                  <a:lnTo>
                    <a:pt x="381" y="63"/>
                  </a:lnTo>
                  <a:lnTo>
                    <a:pt x="356" y="71"/>
                  </a:lnTo>
                  <a:lnTo>
                    <a:pt x="332" y="81"/>
                  </a:lnTo>
                  <a:lnTo>
                    <a:pt x="309" y="92"/>
                  </a:lnTo>
                  <a:lnTo>
                    <a:pt x="287" y="102"/>
                  </a:lnTo>
                  <a:lnTo>
                    <a:pt x="265" y="113"/>
                  </a:lnTo>
                  <a:lnTo>
                    <a:pt x="245" y="126"/>
                  </a:lnTo>
                  <a:lnTo>
                    <a:pt x="225" y="139"/>
                  </a:lnTo>
                  <a:lnTo>
                    <a:pt x="206" y="152"/>
                  </a:lnTo>
                  <a:lnTo>
                    <a:pt x="188" y="166"/>
                  </a:lnTo>
                  <a:lnTo>
                    <a:pt x="170" y="181"/>
                  </a:lnTo>
                  <a:lnTo>
                    <a:pt x="154" y="197"/>
                  </a:lnTo>
                  <a:lnTo>
                    <a:pt x="138" y="214"/>
                  </a:lnTo>
                  <a:lnTo>
                    <a:pt x="123" y="232"/>
                  </a:lnTo>
                  <a:lnTo>
                    <a:pt x="103" y="256"/>
                  </a:lnTo>
                  <a:lnTo>
                    <a:pt x="86" y="281"/>
                  </a:lnTo>
                  <a:lnTo>
                    <a:pt x="78" y="293"/>
                  </a:lnTo>
                  <a:lnTo>
                    <a:pt x="71" y="305"/>
                  </a:lnTo>
                  <a:lnTo>
                    <a:pt x="66" y="318"/>
                  </a:lnTo>
                  <a:lnTo>
                    <a:pt x="60" y="330"/>
                  </a:lnTo>
                  <a:lnTo>
                    <a:pt x="55" y="343"/>
                  </a:lnTo>
                  <a:lnTo>
                    <a:pt x="51" y="355"/>
                  </a:lnTo>
                  <a:lnTo>
                    <a:pt x="47" y="368"/>
                  </a:lnTo>
                  <a:lnTo>
                    <a:pt x="44" y="381"/>
                  </a:lnTo>
                  <a:lnTo>
                    <a:pt x="42" y="393"/>
                  </a:lnTo>
                  <a:lnTo>
                    <a:pt x="40" y="406"/>
                  </a:lnTo>
                  <a:lnTo>
                    <a:pt x="39" y="417"/>
                  </a:lnTo>
                  <a:lnTo>
                    <a:pt x="39" y="430"/>
                  </a:lnTo>
                  <a:lnTo>
                    <a:pt x="39" y="443"/>
                  </a:lnTo>
                  <a:lnTo>
                    <a:pt x="40" y="455"/>
                  </a:lnTo>
                  <a:lnTo>
                    <a:pt x="42" y="467"/>
                  </a:lnTo>
                  <a:lnTo>
                    <a:pt x="44" y="479"/>
                  </a:lnTo>
                  <a:lnTo>
                    <a:pt x="47" y="491"/>
                  </a:lnTo>
                  <a:lnTo>
                    <a:pt x="51" y="503"/>
                  </a:lnTo>
                  <a:lnTo>
                    <a:pt x="55" y="516"/>
                  </a:lnTo>
                  <a:lnTo>
                    <a:pt x="60" y="527"/>
                  </a:lnTo>
                  <a:lnTo>
                    <a:pt x="66" y="539"/>
                  </a:lnTo>
                  <a:lnTo>
                    <a:pt x="72" y="552"/>
                  </a:lnTo>
                  <a:lnTo>
                    <a:pt x="79" y="563"/>
                  </a:lnTo>
                  <a:lnTo>
                    <a:pt x="86" y="574"/>
                  </a:lnTo>
                  <a:lnTo>
                    <a:pt x="94" y="586"/>
                  </a:lnTo>
                  <a:lnTo>
                    <a:pt x="103" y="597"/>
                  </a:lnTo>
                  <a:lnTo>
                    <a:pt x="113" y="609"/>
                  </a:lnTo>
                  <a:lnTo>
                    <a:pt x="123" y="620"/>
                  </a:lnTo>
                  <a:lnTo>
                    <a:pt x="153" y="650"/>
                  </a:lnTo>
                  <a:lnTo>
                    <a:pt x="184" y="678"/>
                  </a:lnTo>
                  <a:lnTo>
                    <a:pt x="216" y="704"/>
                  </a:lnTo>
                  <a:lnTo>
                    <a:pt x="250" y="729"/>
                  </a:lnTo>
                  <a:lnTo>
                    <a:pt x="285" y="751"/>
                  </a:lnTo>
                  <a:lnTo>
                    <a:pt x="320" y="772"/>
                  </a:lnTo>
                  <a:lnTo>
                    <a:pt x="358" y="790"/>
                  </a:lnTo>
                  <a:lnTo>
                    <a:pt x="396" y="807"/>
                  </a:lnTo>
                  <a:lnTo>
                    <a:pt x="435" y="821"/>
                  </a:lnTo>
                  <a:lnTo>
                    <a:pt x="476" y="834"/>
                  </a:lnTo>
                  <a:lnTo>
                    <a:pt x="518" y="845"/>
                  </a:lnTo>
                  <a:lnTo>
                    <a:pt x="561" y="853"/>
                  </a:lnTo>
                  <a:lnTo>
                    <a:pt x="605" y="860"/>
                  </a:lnTo>
                  <a:lnTo>
                    <a:pt x="651" y="866"/>
                  </a:lnTo>
                  <a:lnTo>
                    <a:pt x="698" y="868"/>
                  </a:lnTo>
                  <a:lnTo>
                    <a:pt x="745" y="869"/>
                  </a:lnTo>
                  <a:lnTo>
                    <a:pt x="750" y="869"/>
                  </a:lnTo>
                  <a:lnTo>
                    <a:pt x="763" y="869"/>
                  </a:lnTo>
                  <a:lnTo>
                    <a:pt x="775" y="867"/>
                  </a:lnTo>
                  <a:lnTo>
                    <a:pt x="786" y="864"/>
                  </a:lnTo>
                  <a:lnTo>
                    <a:pt x="796" y="859"/>
                  </a:lnTo>
                  <a:lnTo>
                    <a:pt x="807" y="853"/>
                  </a:lnTo>
                  <a:lnTo>
                    <a:pt x="817" y="846"/>
                  </a:lnTo>
                  <a:lnTo>
                    <a:pt x="826" y="838"/>
                  </a:lnTo>
                  <a:lnTo>
                    <a:pt x="834" y="829"/>
                  </a:lnTo>
                  <a:lnTo>
                    <a:pt x="842" y="819"/>
                  </a:lnTo>
                  <a:lnTo>
                    <a:pt x="849" y="807"/>
                  </a:lnTo>
                  <a:lnTo>
                    <a:pt x="855" y="796"/>
                  </a:lnTo>
                  <a:lnTo>
                    <a:pt x="858" y="784"/>
                  </a:lnTo>
                  <a:lnTo>
                    <a:pt x="862" y="772"/>
                  </a:lnTo>
                  <a:lnTo>
                    <a:pt x="863" y="759"/>
                  </a:lnTo>
                  <a:lnTo>
                    <a:pt x="863" y="745"/>
                  </a:lnTo>
                  <a:lnTo>
                    <a:pt x="862" y="733"/>
                  </a:lnTo>
                  <a:lnTo>
                    <a:pt x="851" y="669"/>
                  </a:lnTo>
                  <a:lnTo>
                    <a:pt x="841" y="604"/>
                  </a:lnTo>
                  <a:lnTo>
                    <a:pt x="830" y="541"/>
                  </a:lnTo>
                  <a:lnTo>
                    <a:pt x="817" y="478"/>
                  </a:lnTo>
                  <a:lnTo>
                    <a:pt x="804" y="416"/>
                  </a:lnTo>
                  <a:lnTo>
                    <a:pt x="791" y="355"/>
                  </a:lnTo>
                  <a:lnTo>
                    <a:pt x="775" y="295"/>
                  </a:lnTo>
                  <a:lnTo>
                    <a:pt x="756" y="235"/>
                  </a:lnTo>
                  <a:lnTo>
                    <a:pt x="748" y="211"/>
                  </a:lnTo>
                  <a:lnTo>
                    <a:pt x="739" y="189"/>
                  </a:lnTo>
                  <a:lnTo>
                    <a:pt x="727" y="167"/>
                  </a:lnTo>
                  <a:lnTo>
                    <a:pt x="715" y="148"/>
                  </a:lnTo>
                  <a:lnTo>
                    <a:pt x="701" y="131"/>
                  </a:lnTo>
                  <a:lnTo>
                    <a:pt x="686" y="113"/>
                  </a:lnTo>
                  <a:lnTo>
                    <a:pt x="669" y="100"/>
                  </a:lnTo>
                  <a:lnTo>
                    <a:pt x="652" y="86"/>
                  </a:lnTo>
                  <a:lnTo>
                    <a:pt x="632" y="74"/>
                  </a:lnTo>
                  <a:lnTo>
                    <a:pt x="613" y="64"/>
                  </a:lnTo>
                  <a:lnTo>
                    <a:pt x="591" y="56"/>
                  </a:lnTo>
                  <a:lnTo>
                    <a:pt x="568" y="49"/>
                  </a:lnTo>
                  <a:lnTo>
                    <a:pt x="545" y="45"/>
                  </a:lnTo>
                  <a:lnTo>
                    <a:pt x="520" y="41"/>
                  </a:lnTo>
                  <a:lnTo>
                    <a:pt x="495" y="39"/>
                  </a:lnTo>
                  <a:lnTo>
                    <a:pt x="468" y="40"/>
                  </a:lnTo>
                  <a:lnTo>
                    <a:pt x="463" y="39"/>
                  </a:lnTo>
                  <a:close/>
                  <a:moveTo>
                    <a:pt x="745" y="909"/>
                  </a:moveTo>
                  <a:lnTo>
                    <a:pt x="695" y="908"/>
                  </a:lnTo>
                  <a:lnTo>
                    <a:pt x="646" y="905"/>
                  </a:lnTo>
                  <a:lnTo>
                    <a:pt x="599" y="899"/>
                  </a:lnTo>
                  <a:lnTo>
                    <a:pt x="553" y="892"/>
                  </a:lnTo>
                  <a:lnTo>
                    <a:pt x="508" y="883"/>
                  </a:lnTo>
                  <a:lnTo>
                    <a:pt x="464" y="872"/>
                  </a:lnTo>
                  <a:lnTo>
                    <a:pt x="443" y="866"/>
                  </a:lnTo>
                  <a:lnTo>
                    <a:pt x="421" y="859"/>
                  </a:lnTo>
                  <a:lnTo>
                    <a:pt x="401" y="851"/>
                  </a:lnTo>
                  <a:lnTo>
                    <a:pt x="380" y="843"/>
                  </a:lnTo>
                  <a:lnTo>
                    <a:pt x="360" y="835"/>
                  </a:lnTo>
                  <a:lnTo>
                    <a:pt x="340" y="826"/>
                  </a:lnTo>
                  <a:lnTo>
                    <a:pt x="320" y="817"/>
                  </a:lnTo>
                  <a:lnTo>
                    <a:pt x="301" y="806"/>
                  </a:lnTo>
                  <a:lnTo>
                    <a:pt x="282" y="796"/>
                  </a:lnTo>
                  <a:lnTo>
                    <a:pt x="264" y="784"/>
                  </a:lnTo>
                  <a:lnTo>
                    <a:pt x="246" y="773"/>
                  </a:lnTo>
                  <a:lnTo>
                    <a:pt x="227" y="761"/>
                  </a:lnTo>
                  <a:lnTo>
                    <a:pt x="209" y="749"/>
                  </a:lnTo>
                  <a:lnTo>
                    <a:pt x="192" y="736"/>
                  </a:lnTo>
                  <a:lnTo>
                    <a:pt x="175" y="722"/>
                  </a:lnTo>
                  <a:lnTo>
                    <a:pt x="159" y="709"/>
                  </a:lnTo>
                  <a:lnTo>
                    <a:pt x="141" y="694"/>
                  </a:lnTo>
                  <a:lnTo>
                    <a:pt x="125" y="679"/>
                  </a:lnTo>
                  <a:lnTo>
                    <a:pt x="110" y="663"/>
                  </a:lnTo>
                  <a:lnTo>
                    <a:pt x="94" y="647"/>
                  </a:lnTo>
                  <a:lnTo>
                    <a:pt x="83" y="634"/>
                  </a:lnTo>
                  <a:lnTo>
                    <a:pt x="72" y="622"/>
                  </a:lnTo>
                  <a:lnTo>
                    <a:pt x="62" y="609"/>
                  </a:lnTo>
                  <a:lnTo>
                    <a:pt x="53" y="595"/>
                  </a:lnTo>
                  <a:lnTo>
                    <a:pt x="45" y="583"/>
                  </a:lnTo>
                  <a:lnTo>
                    <a:pt x="37" y="569"/>
                  </a:lnTo>
                  <a:lnTo>
                    <a:pt x="30" y="556"/>
                  </a:lnTo>
                  <a:lnTo>
                    <a:pt x="23" y="542"/>
                  </a:lnTo>
                  <a:lnTo>
                    <a:pt x="19" y="529"/>
                  </a:lnTo>
                  <a:lnTo>
                    <a:pt x="13" y="515"/>
                  </a:lnTo>
                  <a:lnTo>
                    <a:pt x="9" y="501"/>
                  </a:lnTo>
                  <a:lnTo>
                    <a:pt x="6" y="487"/>
                  </a:lnTo>
                  <a:lnTo>
                    <a:pt x="4" y="474"/>
                  </a:lnTo>
                  <a:lnTo>
                    <a:pt x="1" y="459"/>
                  </a:lnTo>
                  <a:lnTo>
                    <a:pt x="0" y="445"/>
                  </a:lnTo>
                  <a:lnTo>
                    <a:pt x="0" y="431"/>
                  </a:lnTo>
                  <a:lnTo>
                    <a:pt x="0" y="417"/>
                  </a:lnTo>
                  <a:lnTo>
                    <a:pt x="1" y="402"/>
                  </a:lnTo>
                  <a:lnTo>
                    <a:pt x="3" y="389"/>
                  </a:lnTo>
                  <a:lnTo>
                    <a:pt x="5" y="375"/>
                  </a:lnTo>
                  <a:lnTo>
                    <a:pt x="8" y="360"/>
                  </a:lnTo>
                  <a:lnTo>
                    <a:pt x="13" y="346"/>
                  </a:lnTo>
                  <a:lnTo>
                    <a:pt x="17" y="331"/>
                  </a:lnTo>
                  <a:lnTo>
                    <a:pt x="23" y="318"/>
                  </a:lnTo>
                  <a:lnTo>
                    <a:pt x="29" y="304"/>
                  </a:lnTo>
                  <a:lnTo>
                    <a:pt x="36" y="289"/>
                  </a:lnTo>
                  <a:lnTo>
                    <a:pt x="44" y="275"/>
                  </a:lnTo>
                  <a:lnTo>
                    <a:pt x="52" y="261"/>
                  </a:lnTo>
                  <a:lnTo>
                    <a:pt x="61" y="248"/>
                  </a:lnTo>
                  <a:lnTo>
                    <a:pt x="70" y="233"/>
                  </a:lnTo>
                  <a:lnTo>
                    <a:pt x="82" y="219"/>
                  </a:lnTo>
                  <a:lnTo>
                    <a:pt x="92" y="205"/>
                  </a:lnTo>
                  <a:lnTo>
                    <a:pt x="109" y="187"/>
                  </a:lnTo>
                  <a:lnTo>
                    <a:pt x="126" y="170"/>
                  </a:lnTo>
                  <a:lnTo>
                    <a:pt x="144" y="152"/>
                  </a:lnTo>
                  <a:lnTo>
                    <a:pt x="162" y="136"/>
                  </a:lnTo>
                  <a:lnTo>
                    <a:pt x="181" y="121"/>
                  </a:lnTo>
                  <a:lnTo>
                    <a:pt x="202" y="107"/>
                  </a:lnTo>
                  <a:lnTo>
                    <a:pt x="223" y="93"/>
                  </a:lnTo>
                  <a:lnTo>
                    <a:pt x="245" y="80"/>
                  </a:lnTo>
                  <a:lnTo>
                    <a:pt x="267" y="68"/>
                  </a:lnTo>
                  <a:lnTo>
                    <a:pt x="290" y="56"/>
                  </a:lnTo>
                  <a:lnTo>
                    <a:pt x="316" y="46"/>
                  </a:lnTo>
                  <a:lnTo>
                    <a:pt x="341" y="35"/>
                  </a:lnTo>
                  <a:lnTo>
                    <a:pt x="367" y="25"/>
                  </a:lnTo>
                  <a:lnTo>
                    <a:pt x="395" y="17"/>
                  </a:lnTo>
                  <a:lnTo>
                    <a:pt x="424" y="8"/>
                  </a:lnTo>
                  <a:lnTo>
                    <a:pt x="453" y="1"/>
                  </a:lnTo>
                  <a:lnTo>
                    <a:pt x="463" y="1"/>
                  </a:lnTo>
                  <a:lnTo>
                    <a:pt x="466" y="0"/>
                  </a:lnTo>
                  <a:lnTo>
                    <a:pt x="496" y="0"/>
                  </a:lnTo>
                  <a:lnTo>
                    <a:pt x="526" y="2"/>
                  </a:lnTo>
                  <a:lnTo>
                    <a:pt x="553" y="6"/>
                  </a:lnTo>
                  <a:lnTo>
                    <a:pt x="580" y="11"/>
                  </a:lnTo>
                  <a:lnTo>
                    <a:pt x="605" y="19"/>
                  </a:lnTo>
                  <a:lnTo>
                    <a:pt x="629" y="30"/>
                  </a:lnTo>
                  <a:lnTo>
                    <a:pt x="652" y="41"/>
                  </a:lnTo>
                  <a:lnTo>
                    <a:pt x="674" y="54"/>
                  </a:lnTo>
                  <a:lnTo>
                    <a:pt x="694" y="70"/>
                  </a:lnTo>
                  <a:lnTo>
                    <a:pt x="713" y="86"/>
                  </a:lnTo>
                  <a:lnTo>
                    <a:pt x="731" y="105"/>
                  </a:lnTo>
                  <a:lnTo>
                    <a:pt x="746" y="125"/>
                  </a:lnTo>
                  <a:lnTo>
                    <a:pt x="761" y="148"/>
                  </a:lnTo>
                  <a:lnTo>
                    <a:pt x="773" y="171"/>
                  </a:lnTo>
                  <a:lnTo>
                    <a:pt x="785" y="196"/>
                  </a:lnTo>
                  <a:lnTo>
                    <a:pt x="794" y="224"/>
                  </a:lnTo>
                  <a:lnTo>
                    <a:pt x="812" y="284"/>
                  </a:lnTo>
                  <a:lnTo>
                    <a:pt x="828" y="345"/>
                  </a:lnTo>
                  <a:lnTo>
                    <a:pt x="842" y="407"/>
                  </a:lnTo>
                  <a:lnTo>
                    <a:pt x="856" y="470"/>
                  </a:lnTo>
                  <a:lnTo>
                    <a:pt x="867" y="533"/>
                  </a:lnTo>
                  <a:lnTo>
                    <a:pt x="879" y="597"/>
                  </a:lnTo>
                  <a:lnTo>
                    <a:pt x="890" y="662"/>
                  </a:lnTo>
                  <a:lnTo>
                    <a:pt x="901" y="726"/>
                  </a:lnTo>
                  <a:lnTo>
                    <a:pt x="902" y="744"/>
                  </a:lnTo>
                  <a:lnTo>
                    <a:pt x="902" y="761"/>
                  </a:lnTo>
                  <a:lnTo>
                    <a:pt x="900" y="779"/>
                  </a:lnTo>
                  <a:lnTo>
                    <a:pt x="896" y="795"/>
                  </a:lnTo>
                  <a:lnTo>
                    <a:pt x="892" y="811"/>
                  </a:lnTo>
                  <a:lnTo>
                    <a:pt x="883" y="827"/>
                  </a:lnTo>
                  <a:lnTo>
                    <a:pt x="875" y="841"/>
                  </a:lnTo>
                  <a:lnTo>
                    <a:pt x="865" y="854"/>
                  </a:lnTo>
                  <a:lnTo>
                    <a:pt x="854" y="867"/>
                  </a:lnTo>
                  <a:lnTo>
                    <a:pt x="841" y="877"/>
                  </a:lnTo>
                  <a:lnTo>
                    <a:pt x="827" y="886"/>
                  </a:lnTo>
                  <a:lnTo>
                    <a:pt x="814" y="894"/>
                  </a:lnTo>
                  <a:lnTo>
                    <a:pt x="799" y="900"/>
                  </a:lnTo>
                  <a:lnTo>
                    <a:pt x="783" y="905"/>
                  </a:lnTo>
                  <a:lnTo>
                    <a:pt x="766" y="908"/>
                  </a:lnTo>
                  <a:lnTo>
                    <a:pt x="750" y="908"/>
                  </a:lnTo>
                  <a:lnTo>
                    <a:pt x="745" y="90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5" name="Freeform 58">
              <a:extLst>
                <a:ext uri="{FF2B5EF4-FFF2-40B4-BE49-F238E27FC236}">
                  <a16:creationId xmlns:a16="http://schemas.microsoft.com/office/drawing/2014/main" id="{2838417B-BF87-4F48-955D-4FBAF2D2650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109957" y="3247546"/>
              <a:ext cx="4192033" cy="3610451"/>
            </a:xfrm>
            <a:custGeom>
              <a:avLst/>
              <a:gdLst>
                <a:gd name="T0" fmla="*/ 358 w 6307"/>
                <a:gd name="T1" fmla="*/ 153 h 5429"/>
                <a:gd name="T2" fmla="*/ 188 w 6307"/>
                <a:gd name="T3" fmla="*/ 285 h 5429"/>
                <a:gd name="T4" fmla="*/ 93 w 6307"/>
                <a:gd name="T5" fmla="*/ 495 h 5429"/>
                <a:gd name="T6" fmla="*/ 91 w 6307"/>
                <a:gd name="T7" fmla="*/ 871 h 5429"/>
                <a:gd name="T8" fmla="*/ 192 w 6307"/>
                <a:gd name="T9" fmla="*/ 1495 h 5429"/>
                <a:gd name="T10" fmla="*/ 299 w 6307"/>
                <a:gd name="T11" fmla="*/ 1879 h 5429"/>
                <a:gd name="T12" fmla="*/ 645 w 6307"/>
                <a:gd name="T13" fmla="*/ 2235 h 5429"/>
                <a:gd name="T14" fmla="*/ 1310 w 6307"/>
                <a:gd name="T15" fmla="*/ 2941 h 5429"/>
                <a:gd name="T16" fmla="*/ 1889 w 6307"/>
                <a:gd name="T17" fmla="*/ 3574 h 5429"/>
                <a:gd name="T18" fmla="*/ 2313 w 6307"/>
                <a:gd name="T19" fmla="*/ 3945 h 5429"/>
                <a:gd name="T20" fmla="*/ 2856 w 6307"/>
                <a:gd name="T21" fmla="*/ 4328 h 5429"/>
                <a:gd name="T22" fmla="*/ 3072 w 6307"/>
                <a:gd name="T23" fmla="*/ 4666 h 5429"/>
                <a:gd name="T24" fmla="*/ 3215 w 6307"/>
                <a:gd name="T25" fmla="*/ 5205 h 5429"/>
                <a:gd name="T26" fmla="*/ 3112 w 6307"/>
                <a:gd name="T27" fmla="*/ 5062 h 5429"/>
                <a:gd name="T28" fmla="*/ 2979 w 6307"/>
                <a:gd name="T29" fmla="*/ 4651 h 5429"/>
                <a:gd name="T30" fmla="*/ 2782 w 6307"/>
                <a:gd name="T31" fmla="*/ 4362 h 5429"/>
                <a:gd name="T32" fmla="*/ 2341 w 6307"/>
                <a:gd name="T33" fmla="*/ 4058 h 5429"/>
                <a:gd name="T34" fmla="*/ 1873 w 6307"/>
                <a:gd name="T35" fmla="*/ 3670 h 5429"/>
                <a:gd name="T36" fmla="*/ 1294 w 6307"/>
                <a:gd name="T37" fmla="*/ 3049 h 5429"/>
                <a:gd name="T38" fmla="*/ 657 w 6307"/>
                <a:gd name="T39" fmla="*/ 2351 h 5429"/>
                <a:gd name="T40" fmla="*/ 248 w 6307"/>
                <a:gd name="T41" fmla="*/ 1947 h 5429"/>
                <a:gd name="T42" fmla="*/ 120 w 6307"/>
                <a:gd name="T43" fmla="*/ 1543 h 5429"/>
                <a:gd name="T44" fmla="*/ 17 w 6307"/>
                <a:gd name="T45" fmla="*/ 916 h 5429"/>
                <a:gd name="T46" fmla="*/ 13 w 6307"/>
                <a:gd name="T47" fmla="*/ 499 h 5429"/>
                <a:gd name="T48" fmla="*/ 116 w 6307"/>
                <a:gd name="T49" fmla="*/ 251 h 5429"/>
                <a:gd name="T50" fmla="*/ 309 w 6307"/>
                <a:gd name="T51" fmla="*/ 89 h 5429"/>
                <a:gd name="T52" fmla="*/ 627 w 6307"/>
                <a:gd name="T53" fmla="*/ 2 h 5429"/>
                <a:gd name="T54" fmla="*/ 896 w 6307"/>
                <a:gd name="T55" fmla="*/ 12 h 5429"/>
                <a:gd name="T56" fmla="*/ 1301 w 6307"/>
                <a:gd name="T57" fmla="*/ 117 h 5429"/>
                <a:gd name="T58" fmla="*/ 1624 w 6307"/>
                <a:gd name="T59" fmla="*/ 361 h 5429"/>
                <a:gd name="T60" fmla="*/ 1841 w 6307"/>
                <a:gd name="T61" fmla="*/ 753 h 5429"/>
                <a:gd name="T62" fmla="*/ 2082 w 6307"/>
                <a:gd name="T63" fmla="*/ 1150 h 5429"/>
                <a:gd name="T64" fmla="*/ 2317 w 6307"/>
                <a:gd name="T65" fmla="*/ 1346 h 5429"/>
                <a:gd name="T66" fmla="*/ 2867 w 6307"/>
                <a:gd name="T67" fmla="*/ 1684 h 5429"/>
                <a:gd name="T68" fmla="*/ 3561 w 6307"/>
                <a:gd name="T69" fmla="*/ 2034 h 5429"/>
                <a:gd name="T70" fmla="*/ 4262 w 6307"/>
                <a:gd name="T71" fmla="*/ 2168 h 5429"/>
                <a:gd name="T72" fmla="*/ 4931 w 6307"/>
                <a:gd name="T73" fmla="*/ 2378 h 5429"/>
                <a:gd name="T74" fmla="*/ 5367 w 6307"/>
                <a:gd name="T75" fmla="*/ 2549 h 5429"/>
                <a:gd name="T76" fmla="*/ 5642 w 6307"/>
                <a:gd name="T77" fmla="*/ 2812 h 5429"/>
                <a:gd name="T78" fmla="*/ 6003 w 6307"/>
                <a:gd name="T79" fmla="*/ 3486 h 5429"/>
                <a:gd name="T80" fmla="*/ 6255 w 6307"/>
                <a:gd name="T81" fmla="*/ 4251 h 5429"/>
                <a:gd name="T82" fmla="*/ 6306 w 6307"/>
                <a:gd name="T83" fmla="*/ 4731 h 5429"/>
                <a:gd name="T84" fmla="*/ 6271 w 6307"/>
                <a:gd name="T85" fmla="*/ 5163 h 5429"/>
                <a:gd name="T86" fmla="*/ 6118 w 6307"/>
                <a:gd name="T87" fmla="*/ 5373 h 5429"/>
                <a:gd name="T88" fmla="*/ 6217 w 6307"/>
                <a:gd name="T89" fmla="*/ 4997 h 5429"/>
                <a:gd name="T90" fmla="*/ 6185 w 6307"/>
                <a:gd name="T91" fmla="*/ 4305 h 5429"/>
                <a:gd name="T92" fmla="*/ 5906 w 6307"/>
                <a:gd name="T93" fmla="*/ 3465 h 5429"/>
                <a:gd name="T94" fmla="*/ 5537 w 6307"/>
                <a:gd name="T95" fmla="*/ 2794 h 5429"/>
                <a:gd name="T96" fmla="*/ 5307 w 6307"/>
                <a:gd name="T97" fmla="*/ 2607 h 5429"/>
                <a:gd name="T98" fmla="*/ 4852 w 6307"/>
                <a:gd name="T99" fmla="*/ 2432 h 5429"/>
                <a:gd name="T100" fmla="*/ 4187 w 6307"/>
                <a:gd name="T101" fmla="*/ 2236 h 5429"/>
                <a:gd name="T102" fmla="*/ 3481 w 6307"/>
                <a:gd name="T103" fmla="*/ 2089 h 5429"/>
                <a:gd name="T104" fmla="*/ 2759 w 6307"/>
                <a:gd name="T105" fmla="*/ 1709 h 5429"/>
                <a:gd name="T106" fmla="*/ 2252 w 6307"/>
                <a:gd name="T107" fmla="*/ 1397 h 5429"/>
                <a:gd name="T108" fmla="*/ 2007 w 6307"/>
                <a:gd name="T109" fmla="*/ 1183 h 5429"/>
                <a:gd name="T110" fmla="*/ 1793 w 6307"/>
                <a:gd name="T111" fmla="*/ 841 h 5429"/>
                <a:gd name="T112" fmla="*/ 1585 w 6307"/>
                <a:gd name="T113" fmla="*/ 435 h 5429"/>
                <a:gd name="T114" fmla="*/ 1296 w 6307"/>
                <a:gd name="T115" fmla="*/ 202 h 5429"/>
                <a:gd name="T116" fmla="*/ 915 w 6307"/>
                <a:gd name="T117" fmla="*/ 92 h 5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6307" h="5429">
                  <a:moveTo>
                    <a:pt x="641" y="80"/>
                  </a:moveTo>
                  <a:lnTo>
                    <a:pt x="624" y="83"/>
                  </a:lnTo>
                  <a:lnTo>
                    <a:pt x="606" y="88"/>
                  </a:lnTo>
                  <a:lnTo>
                    <a:pt x="588" y="92"/>
                  </a:lnTo>
                  <a:lnTo>
                    <a:pt x="570" y="96"/>
                  </a:lnTo>
                  <a:lnTo>
                    <a:pt x="530" y="105"/>
                  </a:lnTo>
                  <a:lnTo>
                    <a:pt x="490" y="115"/>
                  </a:lnTo>
                  <a:lnTo>
                    <a:pt x="450" y="124"/>
                  </a:lnTo>
                  <a:lnTo>
                    <a:pt x="409" y="135"/>
                  </a:lnTo>
                  <a:lnTo>
                    <a:pt x="392" y="140"/>
                  </a:lnTo>
                  <a:lnTo>
                    <a:pt x="375" y="146"/>
                  </a:lnTo>
                  <a:lnTo>
                    <a:pt x="358" y="153"/>
                  </a:lnTo>
                  <a:lnTo>
                    <a:pt x="341" y="161"/>
                  </a:lnTo>
                  <a:lnTo>
                    <a:pt x="325" y="169"/>
                  </a:lnTo>
                  <a:lnTo>
                    <a:pt x="309" y="177"/>
                  </a:lnTo>
                  <a:lnTo>
                    <a:pt x="294" y="187"/>
                  </a:lnTo>
                  <a:lnTo>
                    <a:pt x="279" y="197"/>
                  </a:lnTo>
                  <a:lnTo>
                    <a:pt x="264" y="208"/>
                  </a:lnTo>
                  <a:lnTo>
                    <a:pt x="250" y="220"/>
                  </a:lnTo>
                  <a:lnTo>
                    <a:pt x="236" y="231"/>
                  </a:lnTo>
                  <a:lnTo>
                    <a:pt x="224" y="244"/>
                  </a:lnTo>
                  <a:lnTo>
                    <a:pt x="211" y="256"/>
                  </a:lnTo>
                  <a:lnTo>
                    <a:pt x="200" y="270"/>
                  </a:lnTo>
                  <a:lnTo>
                    <a:pt x="188" y="285"/>
                  </a:lnTo>
                  <a:lnTo>
                    <a:pt x="177" y="300"/>
                  </a:lnTo>
                  <a:lnTo>
                    <a:pt x="166" y="315"/>
                  </a:lnTo>
                  <a:lnTo>
                    <a:pt x="156" y="331"/>
                  </a:lnTo>
                  <a:lnTo>
                    <a:pt x="147" y="347"/>
                  </a:lnTo>
                  <a:lnTo>
                    <a:pt x="139" y="364"/>
                  </a:lnTo>
                  <a:lnTo>
                    <a:pt x="130" y="381"/>
                  </a:lnTo>
                  <a:lnTo>
                    <a:pt x="123" y="398"/>
                  </a:lnTo>
                  <a:lnTo>
                    <a:pt x="116" y="417"/>
                  </a:lnTo>
                  <a:lnTo>
                    <a:pt x="109" y="436"/>
                  </a:lnTo>
                  <a:lnTo>
                    <a:pt x="103" y="455"/>
                  </a:lnTo>
                  <a:lnTo>
                    <a:pt x="97" y="474"/>
                  </a:lnTo>
                  <a:lnTo>
                    <a:pt x="93" y="495"/>
                  </a:lnTo>
                  <a:lnTo>
                    <a:pt x="89" y="514"/>
                  </a:lnTo>
                  <a:lnTo>
                    <a:pt x="86" y="535"/>
                  </a:lnTo>
                  <a:lnTo>
                    <a:pt x="84" y="557"/>
                  </a:lnTo>
                  <a:lnTo>
                    <a:pt x="81" y="579"/>
                  </a:lnTo>
                  <a:lnTo>
                    <a:pt x="80" y="600"/>
                  </a:lnTo>
                  <a:lnTo>
                    <a:pt x="79" y="638"/>
                  </a:lnTo>
                  <a:lnTo>
                    <a:pt x="79" y="677"/>
                  </a:lnTo>
                  <a:lnTo>
                    <a:pt x="79" y="716"/>
                  </a:lnTo>
                  <a:lnTo>
                    <a:pt x="81" y="755"/>
                  </a:lnTo>
                  <a:lnTo>
                    <a:pt x="84" y="793"/>
                  </a:lnTo>
                  <a:lnTo>
                    <a:pt x="87" y="832"/>
                  </a:lnTo>
                  <a:lnTo>
                    <a:pt x="91" y="871"/>
                  </a:lnTo>
                  <a:lnTo>
                    <a:pt x="95" y="909"/>
                  </a:lnTo>
                  <a:lnTo>
                    <a:pt x="107" y="986"/>
                  </a:lnTo>
                  <a:lnTo>
                    <a:pt x="118" y="1063"/>
                  </a:lnTo>
                  <a:lnTo>
                    <a:pt x="132" y="1138"/>
                  </a:lnTo>
                  <a:lnTo>
                    <a:pt x="146" y="1214"/>
                  </a:lnTo>
                  <a:lnTo>
                    <a:pt x="155" y="1262"/>
                  </a:lnTo>
                  <a:lnTo>
                    <a:pt x="162" y="1303"/>
                  </a:lnTo>
                  <a:lnTo>
                    <a:pt x="169" y="1344"/>
                  </a:lnTo>
                  <a:lnTo>
                    <a:pt x="174" y="1385"/>
                  </a:lnTo>
                  <a:lnTo>
                    <a:pt x="181" y="1425"/>
                  </a:lnTo>
                  <a:lnTo>
                    <a:pt x="187" y="1459"/>
                  </a:lnTo>
                  <a:lnTo>
                    <a:pt x="192" y="1495"/>
                  </a:lnTo>
                  <a:lnTo>
                    <a:pt x="197" y="1529"/>
                  </a:lnTo>
                  <a:lnTo>
                    <a:pt x="204" y="1565"/>
                  </a:lnTo>
                  <a:lnTo>
                    <a:pt x="210" y="1600"/>
                  </a:lnTo>
                  <a:lnTo>
                    <a:pt x="217" y="1635"/>
                  </a:lnTo>
                  <a:lnTo>
                    <a:pt x="224" y="1669"/>
                  </a:lnTo>
                  <a:lnTo>
                    <a:pt x="232" y="1704"/>
                  </a:lnTo>
                  <a:lnTo>
                    <a:pt x="240" y="1735"/>
                  </a:lnTo>
                  <a:lnTo>
                    <a:pt x="249" y="1764"/>
                  </a:lnTo>
                  <a:lnTo>
                    <a:pt x="260" y="1794"/>
                  </a:lnTo>
                  <a:lnTo>
                    <a:pt x="272" y="1823"/>
                  </a:lnTo>
                  <a:lnTo>
                    <a:pt x="286" y="1852"/>
                  </a:lnTo>
                  <a:lnTo>
                    <a:pt x="299" y="1879"/>
                  </a:lnTo>
                  <a:lnTo>
                    <a:pt x="315" y="1907"/>
                  </a:lnTo>
                  <a:lnTo>
                    <a:pt x="333" y="1934"/>
                  </a:lnTo>
                  <a:lnTo>
                    <a:pt x="351" y="1959"/>
                  </a:lnTo>
                  <a:lnTo>
                    <a:pt x="370" y="1986"/>
                  </a:lnTo>
                  <a:lnTo>
                    <a:pt x="391" y="2010"/>
                  </a:lnTo>
                  <a:lnTo>
                    <a:pt x="412" y="2035"/>
                  </a:lnTo>
                  <a:lnTo>
                    <a:pt x="435" y="2058"/>
                  </a:lnTo>
                  <a:lnTo>
                    <a:pt x="459" y="2081"/>
                  </a:lnTo>
                  <a:lnTo>
                    <a:pt x="484" y="2103"/>
                  </a:lnTo>
                  <a:lnTo>
                    <a:pt x="510" y="2125"/>
                  </a:lnTo>
                  <a:lnTo>
                    <a:pt x="579" y="2179"/>
                  </a:lnTo>
                  <a:lnTo>
                    <a:pt x="645" y="2235"/>
                  </a:lnTo>
                  <a:lnTo>
                    <a:pt x="709" y="2291"/>
                  </a:lnTo>
                  <a:lnTo>
                    <a:pt x="772" y="2348"/>
                  </a:lnTo>
                  <a:lnTo>
                    <a:pt x="833" y="2407"/>
                  </a:lnTo>
                  <a:lnTo>
                    <a:pt x="892" y="2465"/>
                  </a:lnTo>
                  <a:lnTo>
                    <a:pt x="950" y="2525"/>
                  </a:lnTo>
                  <a:lnTo>
                    <a:pt x="1006" y="2585"/>
                  </a:lnTo>
                  <a:lnTo>
                    <a:pt x="1060" y="2645"/>
                  </a:lnTo>
                  <a:lnTo>
                    <a:pt x="1113" y="2705"/>
                  </a:lnTo>
                  <a:lnTo>
                    <a:pt x="1164" y="2765"/>
                  </a:lnTo>
                  <a:lnTo>
                    <a:pt x="1215" y="2824"/>
                  </a:lnTo>
                  <a:lnTo>
                    <a:pt x="1263" y="2883"/>
                  </a:lnTo>
                  <a:lnTo>
                    <a:pt x="1310" y="2941"/>
                  </a:lnTo>
                  <a:lnTo>
                    <a:pt x="1356" y="3000"/>
                  </a:lnTo>
                  <a:lnTo>
                    <a:pt x="1401" y="3056"/>
                  </a:lnTo>
                  <a:lnTo>
                    <a:pt x="1428" y="3092"/>
                  </a:lnTo>
                  <a:lnTo>
                    <a:pt x="1456" y="3125"/>
                  </a:lnTo>
                  <a:lnTo>
                    <a:pt x="1484" y="3159"/>
                  </a:lnTo>
                  <a:lnTo>
                    <a:pt x="1514" y="3192"/>
                  </a:lnTo>
                  <a:lnTo>
                    <a:pt x="1574" y="3259"/>
                  </a:lnTo>
                  <a:lnTo>
                    <a:pt x="1636" y="3324"/>
                  </a:lnTo>
                  <a:lnTo>
                    <a:pt x="1699" y="3387"/>
                  </a:lnTo>
                  <a:lnTo>
                    <a:pt x="1762" y="3451"/>
                  </a:lnTo>
                  <a:lnTo>
                    <a:pt x="1826" y="3514"/>
                  </a:lnTo>
                  <a:lnTo>
                    <a:pt x="1889" y="3574"/>
                  </a:lnTo>
                  <a:lnTo>
                    <a:pt x="1928" y="3612"/>
                  </a:lnTo>
                  <a:lnTo>
                    <a:pt x="1967" y="3651"/>
                  </a:lnTo>
                  <a:lnTo>
                    <a:pt x="2006" y="3689"/>
                  </a:lnTo>
                  <a:lnTo>
                    <a:pt x="2045" y="3727"/>
                  </a:lnTo>
                  <a:lnTo>
                    <a:pt x="2076" y="3757"/>
                  </a:lnTo>
                  <a:lnTo>
                    <a:pt x="2108" y="3785"/>
                  </a:lnTo>
                  <a:lnTo>
                    <a:pt x="2140" y="3814"/>
                  </a:lnTo>
                  <a:lnTo>
                    <a:pt x="2174" y="3840"/>
                  </a:lnTo>
                  <a:lnTo>
                    <a:pt x="2207" y="3868"/>
                  </a:lnTo>
                  <a:lnTo>
                    <a:pt x="2241" y="3894"/>
                  </a:lnTo>
                  <a:lnTo>
                    <a:pt x="2277" y="3920"/>
                  </a:lnTo>
                  <a:lnTo>
                    <a:pt x="2313" y="3945"/>
                  </a:lnTo>
                  <a:lnTo>
                    <a:pt x="2386" y="3994"/>
                  </a:lnTo>
                  <a:lnTo>
                    <a:pt x="2463" y="4042"/>
                  </a:lnTo>
                  <a:lnTo>
                    <a:pt x="2541" y="4091"/>
                  </a:lnTo>
                  <a:lnTo>
                    <a:pt x="2622" y="4139"/>
                  </a:lnTo>
                  <a:lnTo>
                    <a:pt x="2657" y="4159"/>
                  </a:lnTo>
                  <a:lnTo>
                    <a:pt x="2689" y="4181"/>
                  </a:lnTo>
                  <a:lnTo>
                    <a:pt x="2720" y="4204"/>
                  </a:lnTo>
                  <a:lnTo>
                    <a:pt x="2750" y="4227"/>
                  </a:lnTo>
                  <a:lnTo>
                    <a:pt x="2778" y="4251"/>
                  </a:lnTo>
                  <a:lnTo>
                    <a:pt x="2806" y="4276"/>
                  </a:lnTo>
                  <a:lnTo>
                    <a:pt x="2831" y="4302"/>
                  </a:lnTo>
                  <a:lnTo>
                    <a:pt x="2856" y="4328"/>
                  </a:lnTo>
                  <a:lnTo>
                    <a:pt x="2879" y="4354"/>
                  </a:lnTo>
                  <a:lnTo>
                    <a:pt x="2902" y="4381"/>
                  </a:lnTo>
                  <a:lnTo>
                    <a:pt x="2924" y="4408"/>
                  </a:lnTo>
                  <a:lnTo>
                    <a:pt x="2943" y="4436"/>
                  </a:lnTo>
                  <a:lnTo>
                    <a:pt x="2963" y="4464"/>
                  </a:lnTo>
                  <a:lnTo>
                    <a:pt x="2981" y="4493"/>
                  </a:lnTo>
                  <a:lnTo>
                    <a:pt x="2999" y="4522"/>
                  </a:lnTo>
                  <a:lnTo>
                    <a:pt x="3015" y="4550"/>
                  </a:lnTo>
                  <a:lnTo>
                    <a:pt x="3031" y="4579"/>
                  </a:lnTo>
                  <a:lnTo>
                    <a:pt x="3046" y="4608"/>
                  </a:lnTo>
                  <a:lnTo>
                    <a:pt x="3059" y="4638"/>
                  </a:lnTo>
                  <a:lnTo>
                    <a:pt x="3072" y="4666"/>
                  </a:lnTo>
                  <a:lnTo>
                    <a:pt x="3085" y="4695"/>
                  </a:lnTo>
                  <a:lnTo>
                    <a:pt x="3096" y="4724"/>
                  </a:lnTo>
                  <a:lnTo>
                    <a:pt x="3106" y="4752"/>
                  </a:lnTo>
                  <a:lnTo>
                    <a:pt x="3117" y="4781"/>
                  </a:lnTo>
                  <a:lnTo>
                    <a:pt x="3135" y="4837"/>
                  </a:lnTo>
                  <a:lnTo>
                    <a:pt x="3151" y="4892"/>
                  </a:lnTo>
                  <a:lnTo>
                    <a:pt x="3165" y="4945"/>
                  </a:lnTo>
                  <a:lnTo>
                    <a:pt x="3177" y="4995"/>
                  </a:lnTo>
                  <a:lnTo>
                    <a:pt x="3189" y="5047"/>
                  </a:lnTo>
                  <a:lnTo>
                    <a:pt x="3199" y="5099"/>
                  </a:lnTo>
                  <a:lnTo>
                    <a:pt x="3208" y="5151"/>
                  </a:lnTo>
                  <a:lnTo>
                    <a:pt x="3215" y="5205"/>
                  </a:lnTo>
                  <a:lnTo>
                    <a:pt x="3222" y="5260"/>
                  </a:lnTo>
                  <a:lnTo>
                    <a:pt x="3228" y="5315"/>
                  </a:lnTo>
                  <a:lnTo>
                    <a:pt x="3233" y="5372"/>
                  </a:lnTo>
                  <a:lnTo>
                    <a:pt x="3235" y="5429"/>
                  </a:lnTo>
                  <a:lnTo>
                    <a:pt x="3156" y="5429"/>
                  </a:lnTo>
                  <a:lnTo>
                    <a:pt x="3153" y="5374"/>
                  </a:lnTo>
                  <a:lnTo>
                    <a:pt x="3149" y="5320"/>
                  </a:lnTo>
                  <a:lnTo>
                    <a:pt x="3144" y="5267"/>
                  </a:lnTo>
                  <a:lnTo>
                    <a:pt x="3137" y="5215"/>
                  </a:lnTo>
                  <a:lnTo>
                    <a:pt x="3130" y="5163"/>
                  </a:lnTo>
                  <a:lnTo>
                    <a:pt x="3121" y="5112"/>
                  </a:lnTo>
                  <a:lnTo>
                    <a:pt x="3112" y="5062"/>
                  </a:lnTo>
                  <a:lnTo>
                    <a:pt x="3101" y="5014"/>
                  </a:lnTo>
                  <a:lnTo>
                    <a:pt x="3091" y="4976"/>
                  </a:lnTo>
                  <a:lnTo>
                    <a:pt x="3082" y="4940"/>
                  </a:lnTo>
                  <a:lnTo>
                    <a:pt x="3073" y="4905"/>
                  </a:lnTo>
                  <a:lnTo>
                    <a:pt x="3063" y="4870"/>
                  </a:lnTo>
                  <a:lnTo>
                    <a:pt x="3051" y="4836"/>
                  </a:lnTo>
                  <a:lnTo>
                    <a:pt x="3041" y="4804"/>
                  </a:lnTo>
                  <a:lnTo>
                    <a:pt x="3029" y="4772"/>
                  </a:lnTo>
                  <a:lnTo>
                    <a:pt x="3017" y="4740"/>
                  </a:lnTo>
                  <a:lnTo>
                    <a:pt x="3005" y="4710"/>
                  </a:lnTo>
                  <a:lnTo>
                    <a:pt x="2992" y="4680"/>
                  </a:lnTo>
                  <a:lnTo>
                    <a:pt x="2979" y="4651"/>
                  </a:lnTo>
                  <a:lnTo>
                    <a:pt x="2965" y="4623"/>
                  </a:lnTo>
                  <a:lnTo>
                    <a:pt x="2950" y="4595"/>
                  </a:lnTo>
                  <a:lnTo>
                    <a:pt x="2937" y="4569"/>
                  </a:lnTo>
                  <a:lnTo>
                    <a:pt x="2921" y="4544"/>
                  </a:lnTo>
                  <a:lnTo>
                    <a:pt x="2906" y="4518"/>
                  </a:lnTo>
                  <a:lnTo>
                    <a:pt x="2890" y="4494"/>
                  </a:lnTo>
                  <a:lnTo>
                    <a:pt x="2872" y="4470"/>
                  </a:lnTo>
                  <a:lnTo>
                    <a:pt x="2855" y="4447"/>
                  </a:lnTo>
                  <a:lnTo>
                    <a:pt x="2838" y="4424"/>
                  </a:lnTo>
                  <a:lnTo>
                    <a:pt x="2820" y="4404"/>
                  </a:lnTo>
                  <a:lnTo>
                    <a:pt x="2801" y="4382"/>
                  </a:lnTo>
                  <a:lnTo>
                    <a:pt x="2782" y="4362"/>
                  </a:lnTo>
                  <a:lnTo>
                    <a:pt x="2761" y="4342"/>
                  </a:lnTo>
                  <a:lnTo>
                    <a:pt x="2742" y="4323"/>
                  </a:lnTo>
                  <a:lnTo>
                    <a:pt x="2720" y="4305"/>
                  </a:lnTo>
                  <a:lnTo>
                    <a:pt x="2699" y="4287"/>
                  </a:lnTo>
                  <a:lnTo>
                    <a:pt x="2676" y="4269"/>
                  </a:lnTo>
                  <a:lnTo>
                    <a:pt x="2654" y="4253"/>
                  </a:lnTo>
                  <a:lnTo>
                    <a:pt x="2630" y="4237"/>
                  </a:lnTo>
                  <a:lnTo>
                    <a:pt x="2607" y="4221"/>
                  </a:lnTo>
                  <a:lnTo>
                    <a:pt x="2582" y="4206"/>
                  </a:lnTo>
                  <a:lnTo>
                    <a:pt x="2500" y="4157"/>
                  </a:lnTo>
                  <a:lnTo>
                    <a:pt x="2419" y="4108"/>
                  </a:lnTo>
                  <a:lnTo>
                    <a:pt x="2341" y="4058"/>
                  </a:lnTo>
                  <a:lnTo>
                    <a:pt x="2266" y="4008"/>
                  </a:lnTo>
                  <a:lnTo>
                    <a:pt x="2229" y="3982"/>
                  </a:lnTo>
                  <a:lnTo>
                    <a:pt x="2192" y="3955"/>
                  </a:lnTo>
                  <a:lnTo>
                    <a:pt x="2157" y="3929"/>
                  </a:lnTo>
                  <a:lnTo>
                    <a:pt x="2122" y="3901"/>
                  </a:lnTo>
                  <a:lnTo>
                    <a:pt x="2088" y="3873"/>
                  </a:lnTo>
                  <a:lnTo>
                    <a:pt x="2054" y="3844"/>
                  </a:lnTo>
                  <a:lnTo>
                    <a:pt x="2022" y="3814"/>
                  </a:lnTo>
                  <a:lnTo>
                    <a:pt x="1990" y="3783"/>
                  </a:lnTo>
                  <a:lnTo>
                    <a:pt x="1951" y="3745"/>
                  </a:lnTo>
                  <a:lnTo>
                    <a:pt x="1912" y="3707"/>
                  </a:lnTo>
                  <a:lnTo>
                    <a:pt x="1873" y="3670"/>
                  </a:lnTo>
                  <a:lnTo>
                    <a:pt x="1834" y="3632"/>
                  </a:lnTo>
                  <a:lnTo>
                    <a:pt x="1770" y="3570"/>
                  </a:lnTo>
                  <a:lnTo>
                    <a:pt x="1706" y="3507"/>
                  </a:lnTo>
                  <a:lnTo>
                    <a:pt x="1641" y="3442"/>
                  </a:lnTo>
                  <a:lnTo>
                    <a:pt x="1578" y="3377"/>
                  </a:lnTo>
                  <a:lnTo>
                    <a:pt x="1515" y="3312"/>
                  </a:lnTo>
                  <a:lnTo>
                    <a:pt x="1454" y="3244"/>
                  </a:lnTo>
                  <a:lnTo>
                    <a:pt x="1425" y="3210"/>
                  </a:lnTo>
                  <a:lnTo>
                    <a:pt x="1395" y="3175"/>
                  </a:lnTo>
                  <a:lnTo>
                    <a:pt x="1366" y="3140"/>
                  </a:lnTo>
                  <a:lnTo>
                    <a:pt x="1339" y="3105"/>
                  </a:lnTo>
                  <a:lnTo>
                    <a:pt x="1294" y="3049"/>
                  </a:lnTo>
                  <a:lnTo>
                    <a:pt x="1249" y="2992"/>
                  </a:lnTo>
                  <a:lnTo>
                    <a:pt x="1202" y="2934"/>
                  </a:lnTo>
                  <a:lnTo>
                    <a:pt x="1155" y="2876"/>
                  </a:lnTo>
                  <a:lnTo>
                    <a:pt x="1106" y="2816"/>
                  </a:lnTo>
                  <a:lnTo>
                    <a:pt x="1054" y="2758"/>
                  </a:lnTo>
                  <a:lnTo>
                    <a:pt x="1003" y="2698"/>
                  </a:lnTo>
                  <a:lnTo>
                    <a:pt x="949" y="2640"/>
                  </a:lnTo>
                  <a:lnTo>
                    <a:pt x="894" y="2581"/>
                  </a:lnTo>
                  <a:lnTo>
                    <a:pt x="837" y="2523"/>
                  </a:lnTo>
                  <a:lnTo>
                    <a:pt x="779" y="2464"/>
                  </a:lnTo>
                  <a:lnTo>
                    <a:pt x="719" y="2407"/>
                  </a:lnTo>
                  <a:lnTo>
                    <a:pt x="657" y="2351"/>
                  </a:lnTo>
                  <a:lnTo>
                    <a:pt x="594" y="2294"/>
                  </a:lnTo>
                  <a:lnTo>
                    <a:pt x="529" y="2240"/>
                  </a:lnTo>
                  <a:lnTo>
                    <a:pt x="462" y="2187"/>
                  </a:lnTo>
                  <a:lnTo>
                    <a:pt x="434" y="2164"/>
                  </a:lnTo>
                  <a:lnTo>
                    <a:pt x="406" y="2140"/>
                  </a:lnTo>
                  <a:lnTo>
                    <a:pt x="380" y="2114"/>
                  </a:lnTo>
                  <a:lnTo>
                    <a:pt x="354" y="2088"/>
                  </a:lnTo>
                  <a:lnTo>
                    <a:pt x="330" y="2062"/>
                  </a:lnTo>
                  <a:lnTo>
                    <a:pt x="307" y="2034"/>
                  </a:lnTo>
                  <a:lnTo>
                    <a:pt x="286" y="2005"/>
                  </a:lnTo>
                  <a:lnTo>
                    <a:pt x="266" y="1977"/>
                  </a:lnTo>
                  <a:lnTo>
                    <a:pt x="248" y="1947"/>
                  </a:lnTo>
                  <a:lnTo>
                    <a:pt x="229" y="1917"/>
                  </a:lnTo>
                  <a:lnTo>
                    <a:pt x="214" y="1886"/>
                  </a:lnTo>
                  <a:lnTo>
                    <a:pt x="200" y="1854"/>
                  </a:lnTo>
                  <a:lnTo>
                    <a:pt x="186" y="1822"/>
                  </a:lnTo>
                  <a:lnTo>
                    <a:pt x="174" y="1790"/>
                  </a:lnTo>
                  <a:lnTo>
                    <a:pt x="164" y="1756"/>
                  </a:lnTo>
                  <a:lnTo>
                    <a:pt x="155" y="1722"/>
                  </a:lnTo>
                  <a:lnTo>
                    <a:pt x="147" y="1686"/>
                  </a:lnTo>
                  <a:lnTo>
                    <a:pt x="140" y="1651"/>
                  </a:lnTo>
                  <a:lnTo>
                    <a:pt x="133" y="1615"/>
                  </a:lnTo>
                  <a:lnTo>
                    <a:pt x="126" y="1580"/>
                  </a:lnTo>
                  <a:lnTo>
                    <a:pt x="120" y="1543"/>
                  </a:lnTo>
                  <a:lnTo>
                    <a:pt x="115" y="1508"/>
                  </a:lnTo>
                  <a:lnTo>
                    <a:pt x="109" y="1472"/>
                  </a:lnTo>
                  <a:lnTo>
                    <a:pt x="103" y="1438"/>
                  </a:lnTo>
                  <a:lnTo>
                    <a:pt x="97" y="1396"/>
                  </a:lnTo>
                  <a:lnTo>
                    <a:pt x="91" y="1356"/>
                  </a:lnTo>
                  <a:lnTo>
                    <a:pt x="84" y="1316"/>
                  </a:lnTo>
                  <a:lnTo>
                    <a:pt x="77" y="1276"/>
                  </a:lnTo>
                  <a:lnTo>
                    <a:pt x="68" y="1228"/>
                  </a:lnTo>
                  <a:lnTo>
                    <a:pt x="54" y="1151"/>
                  </a:lnTo>
                  <a:lnTo>
                    <a:pt x="40" y="1073"/>
                  </a:lnTo>
                  <a:lnTo>
                    <a:pt x="27" y="995"/>
                  </a:lnTo>
                  <a:lnTo>
                    <a:pt x="17" y="916"/>
                  </a:lnTo>
                  <a:lnTo>
                    <a:pt x="13" y="877"/>
                  </a:lnTo>
                  <a:lnTo>
                    <a:pt x="8" y="837"/>
                  </a:lnTo>
                  <a:lnTo>
                    <a:pt x="5" y="796"/>
                  </a:lnTo>
                  <a:lnTo>
                    <a:pt x="2" y="757"/>
                  </a:lnTo>
                  <a:lnTo>
                    <a:pt x="1" y="717"/>
                  </a:lnTo>
                  <a:lnTo>
                    <a:pt x="0" y="677"/>
                  </a:lnTo>
                  <a:lnTo>
                    <a:pt x="0" y="637"/>
                  </a:lnTo>
                  <a:lnTo>
                    <a:pt x="1" y="596"/>
                  </a:lnTo>
                  <a:lnTo>
                    <a:pt x="3" y="572"/>
                  </a:lnTo>
                  <a:lnTo>
                    <a:pt x="6" y="548"/>
                  </a:lnTo>
                  <a:lnTo>
                    <a:pt x="8" y="523"/>
                  </a:lnTo>
                  <a:lnTo>
                    <a:pt x="13" y="499"/>
                  </a:lnTo>
                  <a:lnTo>
                    <a:pt x="17" y="476"/>
                  </a:lnTo>
                  <a:lnTo>
                    <a:pt x="23" y="454"/>
                  </a:lnTo>
                  <a:lnTo>
                    <a:pt x="29" y="431"/>
                  </a:lnTo>
                  <a:lnTo>
                    <a:pt x="36" y="409"/>
                  </a:lnTo>
                  <a:lnTo>
                    <a:pt x="44" y="387"/>
                  </a:lnTo>
                  <a:lnTo>
                    <a:pt x="52" y="366"/>
                  </a:lnTo>
                  <a:lnTo>
                    <a:pt x="61" y="346"/>
                  </a:lnTo>
                  <a:lnTo>
                    <a:pt x="70" y="326"/>
                  </a:lnTo>
                  <a:lnTo>
                    <a:pt x="81" y="306"/>
                  </a:lnTo>
                  <a:lnTo>
                    <a:pt x="92" y="287"/>
                  </a:lnTo>
                  <a:lnTo>
                    <a:pt x="103" y="269"/>
                  </a:lnTo>
                  <a:lnTo>
                    <a:pt x="116" y="251"/>
                  </a:lnTo>
                  <a:lnTo>
                    <a:pt x="128" y="233"/>
                  </a:lnTo>
                  <a:lnTo>
                    <a:pt x="142" y="217"/>
                  </a:lnTo>
                  <a:lnTo>
                    <a:pt x="157" y="201"/>
                  </a:lnTo>
                  <a:lnTo>
                    <a:pt x="172" y="186"/>
                  </a:lnTo>
                  <a:lnTo>
                    <a:pt x="187" y="171"/>
                  </a:lnTo>
                  <a:lnTo>
                    <a:pt x="203" y="158"/>
                  </a:lnTo>
                  <a:lnTo>
                    <a:pt x="219" y="144"/>
                  </a:lnTo>
                  <a:lnTo>
                    <a:pt x="236" y="131"/>
                  </a:lnTo>
                  <a:lnTo>
                    <a:pt x="253" y="120"/>
                  </a:lnTo>
                  <a:lnTo>
                    <a:pt x="272" y="108"/>
                  </a:lnTo>
                  <a:lnTo>
                    <a:pt x="290" y="98"/>
                  </a:lnTo>
                  <a:lnTo>
                    <a:pt x="309" y="89"/>
                  </a:lnTo>
                  <a:lnTo>
                    <a:pt x="328" y="81"/>
                  </a:lnTo>
                  <a:lnTo>
                    <a:pt x="349" y="73"/>
                  </a:lnTo>
                  <a:lnTo>
                    <a:pt x="368" y="66"/>
                  </a:lnTo>
                  <a:lnTo>
                    <a:pt x="389" y="59"/>
                  </a:lnTo>
                  <a:lnTo>
                    <a:pt x="430" y="49"/>
                  </a:lnTo>
                  <a:lnTo>
                    <a:pt x="471" y="38"/>
                  </a:lnTo>
                  <a:lnTo>
                    <a:pt x="512" y="29"/>
                  </a:lnTo>
                  <a:lnTo>
                    <a:pt x="553" y="19"/>
                  </a:lnTo>
                  <a:lnTo>
                    <a:pt x="571" y="15"/>
                  </a:lnTo>
                  <a:lnTo>
                    <a:pt x="590" y="11"/>
                  </a:lnTo>
                  <a:lnTo>
                    <a:pt x="608" y="6"/>
                  </a:lnTo>
                  <a:lnTo>
                    <a:pt x="627" y="2"/>
                  </a:lnTo>
                  <a:lnTo>
                    <a:pt x="634" y="0"/>
                  </a:lnTo>
                  <a:lnTo>
                    <a:pt x="641" y="0"/>
                  </a:lnTo>
                  <a:lnTo>
                    <a:pt x="648" y="0"/>
                  </a:lnTo>
                  <a:lnTo>
                    <a:pt x="673" y="2"/>
                  </a:lnTo>
                  <a:lnTo>
                    <a:pt x="700" y="3"/>
                  </a:lnTo>
                  <a:lnTo>
                    <a:pt x="725" y="4"/>
                  </a:lnTo>
                  <a:lnTo>
                    <a:pt x="751" y="5"/>
                  </a:lnTo>
                  <a:lnTo>
                    <a:pt x="780" y="5"/>
                  </a:lnTo>
                  <a:lnTo>
                    <a:pt x="809" y="6"/>
                  </a:lnTo>
                  <a:lnTo>
                    <a:pt x="837" y="7"/>
                  </a:lnTo>
                  <a:lnTo>
                    <a:pt x="866" y="10"/>
                  </a:lnTo>
                  <a:lnTo>
                    <a:pt x="896" y="12"/>
                  </a:lnTo>
                  <a:lnTo>
                    <a:pt x="925" y="14"/>
                  </a:lnTo>
                  <a:lnTo>
                    <a:pt x="953" y="18"/>
                  </a:lnTo>
                  <a:lnTo>
                    <a:pt x="983" y="22"/>
                  </a:lnTo>
                  <a:lnTo>
                    <a:pt x="1021" y="29"/>
                  </a:lnTo>
                  <a:lnTo>
                    <a:pt x="1059" y="37"/>
                  </a:lnTo>
                  <a:lnTo>
                    <a:pt x="1095" y="45"/>
                  </a:lnTo>
                  <a:lnTo>
                    <a:pt x="1132" y="56"/>
                  </a:lnTo>
                  <a:lnTo>
                    <a:pt x="1168" y="66"/>
                  </a:lnTo>
                  <a:lnTo>
                    <a:pt x="1202" y="77"/>
                  </a:lnTo>
                  <a:lnTo>
                    <a:pt x="1235" y="90"/>
                  </a:lnTo>
                  <a:lnTo>
                    <a:pt x="1269" y="104"/>
                  </a:lnTo>
                  <a:lnTo>
                    <a:pt x="1301" y="117"/>
                  </a:lnTo>
                  <a:lnTo>
                    <a:pt x="1332" y="134"/>
                  </a:lnTo>
                  <a:lnTo>
                    <a:pt x="1363" y="150"/>
                  </a:lnTo>
                  <a:lnTo>
                    <a:pt x="1393" y="167"/>
                  </a:lnTo>
                  <a:lnTo>
                    <a:pt x="1421" y="184"/>
                  </a:lnTo>
                  <a:lnTo>
                    <a:pt x="1450" y="203"/>
                  </a:lnTo>
                  <a:lnTo>
                    <a:pt x="1477" y="223"/>
                  </a:lnTo>
                  <a:lnTo>
                    <a:pt x="1504" y="244"/>
                  </a:lnTo>
                  <a:lnTo>
                    <a:pt x="1529" y="265"/>
                  </a:lnTo>
                  <a:lnTo>
                    <a:pt x="1554" y="287"/>
                  </a:lnTo>
                  <a:lnTo>
                    <a:pt x="1578" y="311"/>
                  </a:lnTo>
                  <a:lnTo>
                    <a:pt x="1602" y="335"/>
                  </a:lnTo>
                  <a:lnTo>
                    <a:pt x="1624" y="361"/>
                  </a:lnTo>
                  <a:lnTo>
                    <a:pt x="1646" y="387"/>
                  </a:lnTo>
                  <a:lnTo>
                    <a:pt x="1668" y="413"/>
                  </a:lnTo>
                  <a:lnTo>
                    <a:pt x="1687" y="442"/>
                  </a:lnTo>
                  <a:lnTo>
                    <a:pt x="1707" y="471"/>
                  </a:lnTo>
                  <a:lnTo>
                    <a:pt x="1725" y="501"/>
                  </a:lnTo>
                  <a:lnTo>
                    <a:pt x="1742" y="530"/>
                  </a:lnTo>
                  <a:lnTo>
                    <a:pt x="1760" y="562"/>
                  </a:lnTo>
                  <a:lnTo>
                    <a:pt x="1776" y="595"/>
                  </a:lnTo>
                  <a:lnTo>
                    <a:pt x="1791" y="628"/>
                  </a:lnTo>
                  <a:lnTo>
                    <a:pt x="1806" y="662"/>
                  </a:lnTo>
                  <a:lnTo>
                    <a:pt x="1819" y="697"/>
                  </a:lnTo>
                  <a:lnTo>
                    <a:pt x="1841" y="753"/>
                  </a:lnTo>
                  <a:lnTo>
                    <a:pt x="1864" y="807"/>
                  </a:lnTo>
                  <a:lnTo>
                    <a:pt x="1888" y="860"/>
                  </a:lnTo>
                  <a:lnTo>
                    <a:pt x="1914" y="909"/>
                  </a:lnTo>
                  <a:lnTo>
                    <a:pt x="1942" y="957"/>
                  </a:lnTo>
                  <a:lnTo>
                    <a:pt x="1971" y="1003"/>
                  </a:lnTo>
                  <a:lnTo>
                    <a:pt x="1986" y="1026"/>
                  </a:lnTo>
                  <a:lnTo>
                    <a:pt x="2001" y="1048"/>
                  </a:lnTo>
                  <a:lnTo>
                    <a:pt x="2017" y="1068"/>
                  </a:lnTo>
                  <a:lnTo>
                    <a:pt x="2033" y="1090"/>
                  </a:lnTo>
                  <a:lnTo>
                    <a:pt x="2049" y="1110"/>
                  </a:lnTo>
                  <a:lnTo>
                    <a:pt x="2066" y="1130"/>
                  </a:lnTo>
                  <a:lnTo>
                    <a:pt x="2082" y="1150"/>
                  </a:lnTo>
                  <a:lnTo>
                    <a:pt x="2100" y="1168"/>
                  </a:lnTo>
                  <a:lnTo>
                    <a:pt x="2118" y="1186"/>
                  </a:lnTo>
                  <a:lnTo>
                    <a:pt x="2136" y="1205"/>
                  </a:lnTo>
                  <a:lnTo>
                    <a:pt x="2154" y="1222"/>
                  </a:lnTo>
                  <a:lnTo>
                    <a:pt x="2174" y="1239"/>
                  </a:lnTo>
                  <a:lnTo>
                    <a:pt x="2193" y="1255"/>
                  </a:lnTo>
                  <a:lnTo>
                    <a:pt x="2213" y="1271"/>
                  </a:lnTo>
                  <a:lnTo>
                    <a:pt x="2232" y="1287"/>
                  </a:lnTo>
                  <a:lnTo>
                    <a:pt x="2253" y="1302"/>
                  </a:lnTo>
                  <a:lnTo>
                    <a:pt x="2274" y="1317"/>
                  </a:lnTo>
                  <a:lnTo>
                    <a:pt x="2295" y="1332"/>
                  </a:lnTo>
                  <a:lnTo>
                    <a:pt x="2317" y="1346"/>
                  </a:lnTo>
                  <a:lnTo>
                    <a:pt x="2339" y="1358"/>
                  </a:lnTo>
                  <a:lnTo>
                    <a:pt x="2380" y="1384"/>
                  </a:lnTo>
                  <a:lnTo>
                    <a:pt x="2422" y="1409"/>
                  </a:lnTo>
                  <a:lnTo>
                    <a:pt x="2463" y="1434"/>
                  </a:lnTo>
                  <a:lnTo>
                    <a:pt x="2504" y="1459"/>
                  </a:lnTo>
                  <a:lnTo>
                    <a:pt x="2544" y="1485"/>
                  </a:lnTo>
                  <a:lnTo>
                    <a:pt x="2586" y="1510"/>
                  </a:lnTo>
                  <a:lnTo>
                    <a:pt x="2626" y="1534"/>
                  </a:lnTo>
                  <a:lnTo>
                    <a:pt x="2666" y="1559"/>
                  </a:lnTo>
                  <a:lnTo>
                    <a:pt x="2732" y="1600"/>
                  </a:lnTo>
                  <a:lnTo>
                    <a:pt x="2799" y="1643"/>
                  </a:lnTo>
                  <a:lnTo>
                    <a:pt x="2867" y="1684"/>
                  </a:lnTo>
                  <a:lnTo>
                    <a:pt x="2934" y="1725"/>
                  </a:lnTo>
                  <a:lnTo>
                    <a:pt x="3003" y="1766"/>
                  </a:lnTo>
                  <a:lnTo>
                    <a:pt x="3072" y="1806"/>
                  </a:lnTo>
                  <a:lnTo>
                    <a:pt x="3141" y="1846"/>
                  </a:lnTo>
                  <a:lnTo>
                    <a:pt x="3210" y="1884"/>
                  </a:lnTo>
                  <a:lnTo>
                    <a:pt x="3258" y="1909"/>
                  </a:lnTo>
                  <a:lnTo>
                    <a:pt x="3306" y="1932"/>
                  </a:lnTo>
                  <a:lnTo>
                    <a:pt x="3355" y="1955"/>
                  </a:lnTo>
                  <a:lnTo>
                    <a:pt x="3405" y="1977"/>
                  </a:lnTo>
                  <a:lnTo>
                    <a:pt x="3456" y="1996"/>
                  </a:lnTo>
                  <a:lnTo>
                    <a:pt x="3508" y="2016"/>
                  </a:lnTo>
                  <a:lnTo>
                    <a:pt x="3561" y="2034"/>
                  </a:lnTo>
                  <a:lnTo>
                    <a:pt x="3615" y="2050"/>
                  </a:lnTo>
                  <a:lnTo>
                    <a:pt x="3668" y="2066"/>
                  </a:lnTo>
                  <a:lnTo>
                    <a:pt x="3725" y="2080"/>
                  </a:lnTo>
                  <a:lnTo>
                    <a:pt x="3781" y="2094"/>
                  </a:lnTo>
                  <a:lnTo>
                    <a:pt x="3837" y="2105"/>
                  </a:lnTo>
                  <a:lnTo>
                    <a:pt x="3894" y="2115"/>
                  </a:lnTo>
                  <a:lnTo>
                    <a:pt x="3953" y="2126"/>
                  </a:lnTo>
                  <a:lnTo>
                    <a:pt x="4013" y="2134"/>
                  </a:lnTo>
                  <a:lnTo>
                    <a:pt x="4072" y="2141"/>
                  </a:lnTo>
                  <a:lnTo>
                    <a:pt x="4135" y="2149"/>
                  </a:lnTo>
                  <a:lnTo>
                    <a:pt x="4198" y="2158"/>
                  </a:lnTo>
                  <a:lnTo>
                    <a:pt x="4262" y="2168"/>
                  </a:lnTo>
                  <a:lnTo>
                    <a:pt x="4325" y="2181"/>
                  </a:lnTo>
                  <a:lnTo>
                    <a:pt x="4387" y="2195"/>
                  </a:lnTo>
                  <a:lnTo>
                    <a:pt x="4448" y="2211"/>
                  </a:lnTo>
                  <a:lnTo>
                    <a:pt x="4510" y="2228"/>
                  </a:lnTo>
                  <a:lnTo>
                    <a:pt x="4571" y="2246"/>
                  </a:lnTo>
                  <a:lnTo>
                    <a:pt x="4623" y="2263"/>
                  </a:lnTo>
                  <a:lnTo>
                    <a:pt x="4676" y="2282"/>
                  </a:lnTo>
                  <a:lnTo>
                    <a:pt x="4727" y="2300"/>
                  </a:lnTo>
                  <a:lnTo>
                    <a:pt x="4779" y="2318"/>
                  </a:lnTo>
                  <a:lnTo>
                    <a:pt x="4829" y="2338"/>
                  </a:lnTo>
                  <a:lnTo>
                    <a:pt x="4881" y="2357"/>
                  </a:lnTo>
                  <a:lnTo>
                    <a:pt x="4931" y="2378"/>
                  </a:lnTo>
                  <a:lnTo>
                    <a:pt x="4982" y="2398"/>
                  </a:lnTo>
                  <a:lnTo>
                    <a:pt x="5014" y="2410"/>
                  </a:lnTo>
                  <a:lnTo>
                    <a:pt x="5046" y="2423"/>
                  </a:lnTo>
                  <a:lnTo>
                    <a:pt x="5079" y="2435"/>
                  </a:lnTo>
                  <a:lnTo>
                    <a:pt x="5113" y="2448"/>
                  </a:lnTo>
                  <a:lnTo>
                    <a:pt x="5146" y="2461"/>
                  </a:lnTo>
                  <a:lnTo>
                    <a:pt x="5179" y="2473"/>
                  </a:lnTo>
                  <a:lnTo>
                    <a:pt x="5212" y="2486"/>
                  </a:lnTo>
                  <a:lnTo>
                    <a:pt x="5246" y="2499"/>
                  </a:lnTo>
                  <a:lnTo>
                    <a:pt x="5294" y="2517"/>
                  </a:lnTo>
                  <a:lnTo>
                    <a:pt x="5343" y="2538"/>
                  </a:lnTo>
                  <a:lnTo>
                    <a:pt x="5367" y="2549"/>
                  </a:lnTo>
                  <a:lnTo>
                    <a:pt x="5391" y="2562"/>
                  </a:lnTo>
                  <a:lnTo>
                    <a:pt x="5416" y="2575"/>
                  </a:lnTo>
                  <a:lnTo>
                    <a:pt x="5440" y="2589"/>
                  </a:lnTo>
                  <a:lnTo>
                    <a:pt x="5463" y="2605"/>
                  </a:lnTo>
                  <a:lnTo>
                    <a:pt x="5485" y="2622"/>
                  </a:lnTo>
                  <a:lnTo>
                    <a:pt x="5507" y="2640"/>
                  </a:lnTo>
                  <a:lnTo>
                    <a:pt x="5529" y="2659"/>
                  </a:lnTo>
                  <a:lnTo>
                    <a:pt x="5550" y="2681"/>
                  </a:lnTo>
                  <a:lnTo>
                    <a:pt x="5569" y="2703"/>
                  </a:lnTo>
                  <a:lnTo>
                    <a:pt x="5588" y="2727"/>
                  </a:lnTo>
                  <a:lnTo>
                    <a:pt x="5605" y="2752"/>
                  </a:lnTo>
                  <a:lnTo>
                    <a:pt x="5642" y="2812"/>
                  </a:lnTo>
                  <a:lnTo>
                    <a:pt x="5677" y="2870"/>
                  </a:lnTo>
                  <a:lnTo>
                    <a:pt x="5711" y="2929"/>
                  </a:lnTo>
                  <a:lnTo>
                    <a:pt x="5745" y="2987"/>
                  </a:lnTo>
                  <a:lnTo>
                    <a:pt x="5777" y="3043"/>
                  </a:lnTo>
                  <a:lnTo>
                    <a:pt x="5809" y="3101"/>
                  </a:lnTo>
                  <a:lnTo>
                    <a:pt x="5839" y="3157"/>
                  </a:lnTo>
                  <a:lnTo>
                    <a:pt x="5869" y="3213"/>
                  </a:lnTo>
                  <a:lnTo>
                    <a:pt x="5897" y="3268"/>
                  </a:lnTo>
                  <a:lnTo>
                    <a:pt x="5925" y="3323"/>
                  </a:lnTo>
                  <a:lnTo>
                    <a:pt x="5952" y="3378"/>
                  </a:lnTo>
                  <a:lnTo>
                    <a:pt x="5978" y="3432"/>
                  </a:lnTo>
                  <a:lnTo>
                    <a:pt x="6003" y="3486"/>
                  </a:lnTo>
                  <a:lnTo>
                    <a:pt x="6027" y="3540"/>
                  </a:lnTo>
                  <a:lnTo>
                    <a:pt x="6050" y="3593"/>
                  </a:lnTo>
                  <a:lnTo>
                    <a:pt x="6072" y="3647"/>
                  </a:lnTo>
                  <a:lnTo>
                    <a:pt x="6104" y="3728"/>
                  </a:lnTo>
                  <a:lnTo>
                    <a:pt x="6134" y="3810"/>
                  </a:lnTo>
                  <a:lnTo>
                    <a:pt x="6161" y="3890"/>
                  </a:lnTo>
                  <a:lnTo>
                    <a:pt x="6186" y="3971"/>
                  </a:lnTo>
                  <a:lnTo>
                    <a:pt x="6209" y="4052"/>
                  </a:lnTo>
                  <a:lnTo>
                    <a:pt x="6230" y="4132"/>
                  </a:lnTo>
                  <a:lnTo>
                    <a:pt x="6239" y="4172"/>
                  </a:lnTo>
                  <a:lnTo>
                    <a:pt x="6247" y="4211"/>
                  </a:lnTo>
                  <a:lnTo>
                    <a:pt x="6255" y="4251"/>
                  </a:lnTo>
                  <a:lnTo>
                    <a:pt x="6263" y="4291"/>
                  </a:lnTo>
                  <a:lnTo>
                    <a:pt x="6270" y="4331"/>
                  </a:lnTo>
                  <a:lnTo>
                    <a:pt x="6276" y="4372"/>
                  </a:lnTo>
                  <a:lnTo>
                    <a:pt x="6282" y="4412"/>
                  </a:lnTo>
                  <a:lnTo>
                    <a:pt x="6287" y="4451"/>
                  </a:lnTo>
                  <a:lnTo>
                    <a:pt x="6291" y="4491"/>
                  </a:lnTo>
                  <a:lnTo>
                    <a:pt x="6295" y="4531"/>
                  </a:lnTo>
                  <a:lnTo>
                    <a:pt x="6299" y="4571"/>
                  </a:lnTo>
                  <a:lnTo>
                    <a:pt x="6301" y="4610"/>
                  </a:lnTo>
                  <a:lnTo>
                    <a:pt x="6303" y="4650"/>
                  </a:lnTo>
                  <a:lnTo>
                    <a:pt x="6305" y="4690"/>
                  </a:lnTo>
                  <a:lnTo>
                    <a:pt x="6306" y="4731"/>
                  </a:lnTo>
                  <a:lnTo>
                    <a:pt x="6307" y="4771"/>
                  </a:lnTo>
                  <a:lnTo>
                    <a:pt x="6306" y="4811"/>
                  </a:lnTo>
                  <a:lnTo>
                    <a:pt x="6306" y="4851"/>
                  </a:lnTo>
                  <a:lnTo>
                    <a:pt x="6305" y="4890"/>
                  </a:lnTo>
                  <a:lnTo>
                    <a:pt x="6302" y="4930"/>
                  </a:lnTo>
                  <a:lnTo>
                    <a:pt x="6300" y="4966"/>
                  </a:lnTo>
                  <a:lnTo>
                    <a:pt x="6297" y="5000"/>
                  </a:lnTo>
                  <a:lnTo>
                    <a:pt x="6293" y="5033"/>
                  </a:lnTo>
                  <a:lnTo>
                    <a:pt x="6288" y="5067"/>
                  </a:lnTo>
                  <a:lnTo>
                    <a:pt x="6284" y="5099"/>
                  </a:lnTo>
                  <a:lnTo>
                    <a:pt x="6278" y="5132"/>
                  </a:lnTo>
                  <a:lnTo>
                    <a:pt x="6271" y="5163"/>
                  </a:lnTo>
                  <a:lnTo>
                    <a:pt x="6263" y="5194"/>
                  </a:lnTo>
                  <a:lnTo>
                    <a:pt x="6255" y="5225"/>
                  </a:lnTo>
                  <a:lnTo>
                    <a:pt x="6247" y="5256"/>
                  </a:lnTo>
                  <a:lnTo>
                    <a:pt x="6237" y="5286"/>
                  </a:lnTo>
                  <a:lnTo>
                    <a:pt x="6228" y="5315"/>
                  </a:lnTo>
                  <a:lnTo>
                    <a:pt x="6216" y="5344"/>
                  </a:lnTo>
                  <a:lnTo>
                    <a:pt x="6205" y="5373"/>
                  </a:lnTo>
                  <a:lnTo>
                    <a:pt x="6192" y="5401"/>
                  </a:lnTo>
                  <a:lnTo>
                    <a:pt x="6178" y="5429"/>
                  </a:lnTo>
                  <a:lnTo>
                    <a:pt x="6090" y="5429"/>
                  </a:lnTo>
                  <a:lnTo>
                    <a:pt x="6105" y="5401"/>
                  </a:lnTo>
                  <a:lnTo>
                    <a:pt x="6118" y="5373"/>
                  </a:lnTo>
                  <a:lnTo>
                    <a:pt x="6131" y="5344"/>
                  </a:lnTo>
                  <a:lnTo>
                    <a:pt x="6143" y="5315"/>
                  </a:lnTo>
                  <a:lnTo>
                    <a:pt x="6154" y="5286"/>
                  </a:lnTo>
                  <a:lnTo>
                    <a:pt x="6165" y="5256"/>
                  </a:lnTo>
                  <a:lnTo>
                    <a:pt x="6174" y="5225"/>
                  </a:lnTo>
                  <a:lnTo>
                    <a:pt x="6183" y="5194"/>
                  </a:lnTo>
                  <a:lnTo>
                    <a:pt x="6190" y="5163"/>
                  </a:lnTo>
                  <a:lnTo>
                    <a:pt x="6198" y="5131"/>
                  </a:lnTo>
                  <a:lnTo>
                    <a:pt x="6204" y="5098"/>
                  </a:lnTo>
                  <a:lnTo>
                    <a:pt x="6209" y="5064"/>
                  </a:lnTo>
                  <a:lnTo>
                    <a:pt x="6214" y="5031"/>
                  </a:lnTo>
                  <a:lnTo>
                    <a:pt x="6217" y="4997"/>
                  </a:lnTo>
                  <a:lnTo>
                    <a:pt x="6221" y="4962"/>
                  </a:lnTo>
                  <a:lnTo>
                    <a:pt x="6223" y="4927"/>
                  </a:lnTo>
                  <a:lnTo>
                    <a:pt x="6227" y="4849"/>
                  </a:lnTo>
                  <a:lnTo>
                    <a:pt x="6228" y="4771"/>
                  </a:lnTo>
                  <a:lnTo>
                    <a:pt x="6227" y="4693"/>
                  </a:lnTo>
                  <a:lnTo>
                    <a:pt x="6223" y="4615"/>
                  </a:lnTo>
                  <a:lnTo>
                    <a:pt x="6220" y="4577"/>
                  </a:lnTo>
                  <a:lnTo>
                    <a:pt x="6216" y="4538"/>
                  </a:lnTo>
                  <a:lnTo>
                    <a:pt x="6213" y="4499"/>
                  </a:lnTo>
                  <a:lnTo>
                    <a:pt x="6208" y="4460"/>
                  </a:lnTo>
                  <a:lnTo>
                    <a:pt x="6198" y="4382"/>
                  </a:lnTo>
                  <a:lnTo>
                    <a:pt x="6185" y="4305"/>
                  </a:lnTo>
                  <a:lnTo>
                    <a:pt x="6170" y="4227"/>
                  </a:lnTo>
                  <a:lnTo>
                    <a:pt x="6153" y="4149"/>
                  </a:lnTo>
                  <a:lnTo>
                    <a:pt x="6132" y="4071"/>
                  </a:lnTo>
                  <a:lnTo>
                    <a:pt x="6111" y="3992"/>
                  </a:lnTo>
                  <a:lnTo>
                    <a:pt x="6087" y="3914"/>
                  </a:lnTo>
                  <a:lnTo>
                    <a:pt x="6059" y="3835"/>
                  </a:lnTo>
                  <a:lnTo>
                    <a:pt x="6030" y="3756"/>
                  </a:lnTo>
                  <a:lnTo>
                    <a:pt x="5999" y="3676"/>
                  </a:lnTo>
                  <a:lnTo>
                    <a:pt x="5976" y="3624"/>
                  </a:lnTo>
                  <a:lnTo>
                    <a:pt x="5955" y="3571"/>
                  </a:lnTo>
                  <a:lnTo>
                    <a:pt x="5931" y="3518"/>
                  </a:lnTo>
                  <a:lnTo>
                    <a:pt x="5906" y="3465"/>
                  </a:lnTo>
                  <a:lnTo>
                    <a:pt x="5880" y="3412"/>
                  </a:lnTo>
                  <a:lnTo>
                    <a:pt x="5855" y="3358"/>
                  </a:lnTo>
                  <a:lnTo>
                    <a:pt x="5827" y="3304"/>
                  </a:lnTo>
                  <a:lnTo>
                    <a:pt x="5799" y="3249"/>
                  </a:lnTo>
                  <a:lnTo>
                    <a:pt x="5770" y="3194"/>
                  </a:lnTo>
                  <a:lnTo>
                    <a:pt x="5739" y="3137"/>
                  </a:lnTo>
                  <a:lnTo>
                    <a:pt x="5708" y="3082"/>
                  </a:lnTo>
                  <a:lnTo>
                    <a:pt x="5676" y="3025"/>
                  </a:lnTo>
                  <a:lnTo>
                    <a:pt x="5643" y="2969"/>
                  </a:lnTo>
                  <a:lnTo>
                    <a:pt x="5609" y="2911"/>
                  </a:lnTo>
                  <a:lnTo>
                    <a:pt x="5574" y="2853"/>
                  </a:lnTo>
                  <a:lnTo>
                    <a:pt x="5537" y="2794"/>
                  </a:lnTo>
                  <a:lnTo>
                    <a:pt x="5522" y="2773"/>
                  </a:lnTo>
                  <a:lnTo>
                    <a:pt x="5507" y="2752"/>
                  </a:lnTo>
                  <a:lnTo>
                    <a:pt x="5490" y="2733"/>
                  </a:lnTo>
                  <a:lnTo>
                    <a:pt x="5472" y="2714"/>
                  </a:lnTo>
                  <a:lnTo>
                    <a:pt x="5453" y="2697"/>
                  </a:lnTo>
                  <a:lnTo>
                    <a:pt x="5434" y="2682"/>
                  </a:lnTo>
                  <a:lnTo>
                    <a:pt x="5413" y="2667"/>
                  </a:lnTo>
                  <a:lnTo>
                    <a:pt x="5393" y="2653"/>
                  </a:lnTo>
                  <a:lnTo>
                    <a:pt x="5372" y="2641"/>
                  </a:lnTo>
                  <a:lnTo>
                    <a:pt x="5350" y="2629"/>
                  </a:lnTo>
                  <a:lnTo>
                    <a:pt x="5328" y="2618"/>
                  </a:lnTo>
                  <a:lnTo>
                    <a:pt x="5307" y="2607"/>
                  </a:lnTo>
                  <a:lnTo>
                    <a:pt x="5262" y="2589"/>
                  </a:lnTo>
                  <a:lnTo>
                    <a:pt x="5218" y="2572"/>
                  </a:lnTo>
                  <a:lnTo>
                    <a:pt x="5185" y="2560"/>
                  </a:lnTo>
                  <a:lnTo>
                    <a:pt x="5152" y="2548"/>
                  </a:lnTo>
                  <a:lnTo>
                    <a:pt x="5118" y="2535"/>
                  </a:lnTo>
                  <a:lnTo>
                    <a:pt x="5085" y="2523"/>
                  </a:lnTo>
                  <a:lnTo>
                    <a:pt x="5052" y="2509"/>
                  </a:lnTo>
                  <a:lnTo>
                    <a:pt x="5019" y="2496"/>
                  </a:lnTo>
                  <a:lnTo>
                    <a:pt x="4985" y="2484"/>
                  </a:lnTo>
                  <a:lnTo>
                    <a:pt x="4953" y="2471"/>
                  </a:lnTo>
                  <a:lnTo>
                    <a:pt x="4903" y="2452"/>
                  </a:lnTo>
                  <a:lnTo>
                    <a:pt x="4852" y="2432"/>
                  </a:lnTo>
                  <a:lnTo>
                    <a:pt x="4802" y="2413"/>
                  </a:lnTo>
                  <a:lnTo>
                    <a:pt x="4751" y="2393"/>
                  </a:lnTo>
                  <a:lnTo>
                    <a:pt x="4701" y="2375"/>
                  </a:lnTo>
                  <a:lnTo>
                    <a:pt x="4649" y="2356"/>
                  </a:lnTo>
                  <a:lnTo>
                    <a:pt x="4599" y="2338"/>
                  </a:lnTo>
                  <a:lnTo>
                    <a:pt x="4547" y="2322"/>
                  </a:lnTo>
                  <a:lnTo>
                    <a:pt x="4489" y="2304"/>
                  </a:lnTo>
                  <a:lnTo>
                    <a:pt x="4429" y="2286"/>
                  </a:lnTo>
                  <a:lnTo>
                    <a:pt x="4368" y="2271"/>
                  </a:lnTo>
                  <a:lnTo>
                    <a:pt x="4309" y="2258"/>
                  </a:lnTo>
                  <a:lnTo>
                    <a:pt x="4248" y="2246"/>
                  </a:lnTo>
                  <a:lnTo>
                    <a:pt x="4187" y="2236"/>
                  </a:lnTo>
                  <a:lnTo>
                    <a:pt x="4125" y="2227"/>
                  </a:lnTo>
                  <a:lnTo>
                    <a:pt x="4064" y="2219"/>
                  </a:lnTo>
                  <a:lnTo>
                    <a:pt x="4002" y="2212"/>
                  </a:lnTo>
                  <a:lnTo>
                    <a:pt x="3941" y="2204"/>
                  </a:lnTo>
                  <a:lnTo>
                    <a:pt x="3881" y="2193"/>
                  </a:lnTo>
                  <a:lnTo>
                    <a:pt x="3821" y="2182"/>
                  </a:lnTo>
                  <a:lnTo>
                    <a:pt x="3763" y="2169"/>
                  </a:lnTo>
                  <a:lnTo>
                    <a:pt x="3704" y="2157"/>
                  </a:lnTo>
                  <a:lnTo>
                    <a:pt x="3648" y="2142"/>
                  </a:lnTo>
                  <a:lnTo>
                    <a:pt x="3592" y="2126"/>
                  </a:lnTo>
                  <a:lnTo>
                    <a:pt x="3535" y="2109"/>
                  </a:lnTo>
                  <a:lnTo>
                    <a:pt x="3481" y="2089"/>
                  </a:lnTo>
                  <a:lnTo>
                    <a:pt x="3428" y="2070"/>
                  </a:lnTo>
                  <a:lnTo>
                    <a:pt x="3375" y="2049"/>
                  </a:lnTo>
                  <a:lnTo>
                    <a:pt x="3322" y="2027"/>
                  </a:lnTo>
                  <a:lnTo>
                    <a:pt x="3272" y="2003"/>
                  </a:lnTo>
                  <a:lnTo>
                    <a:pt x="3221" y="1979"/>
                  </a:lnTo>
                  <a:lnTo>
                    <a:pt x="3172" y="1953"/>
                  </a:lnTo>
                  <a:lnTo>
                    <a:pt x="3102" y="1915"/>
                  </a:lnTo>
                  <a:lnTo>
                    <a:pt x="3033" y="1875"/>
                  </a:lnTo>
                  <a:lnTo>
                    <a:pt x="2963" y="1834"/>
                  </a:lnTo>
                  <a:lnTo>
                    <a:pt x="2894" y="1793"/>
                  </a:lnTo>
                  <a:lnTo>
                    <a:pt x="2826" y="1752"/>
                  </a:lnTo>
                  <a:lnTo>
                    <a:pt x="2759" y="1709"/>
                  </a:lnTo>
                  <a:lnTo>
                    <a:pt x="2691" y="1668"/>
                  </a:lnTo>
                  <a:lnTo>
                    <a:pt x="2625" y="1627"/>
                  </a:lnTo>
                  <a:lnTo>
                    <a:pt x="2584" y="1602"/>
                  </a:lnTo>
                  <a:lnTo>
                    <a:pt x="2544" y="1576"/>
                  </a:lnTo>
                  <a:lnTo>
                    <a:pt x="2503" y="1551"/>
                  </a:lnTo>
                  <a:lnTo>
                    <a:pt x="2463" y="1526"/>
                  </a:lnTo>
                  <a:lnTo>
                    <a:pt x="2422" y="1501"/>
                  </a:lnTo>
                  <a:lnTo>
                    <a:pt x="2380" y="1475"/>
                  </a:lnTo>
                  <a:lnTo>
                    <a:pt x="2340" y="1451"/>
                  </a:lnTo>
                  <a:lnTo>
                    <a:pt x="2299" y="1427"/>
                  </a:lnTo>
                  <a:lnTo>
                    <a:pt x="2275" y="1412"/>
                  </a:lnTo>
                  <a:lnTo>
                    <a:pt x="2252" y="1397"/>
                  </a:lnTo>
                  <a:lnTo>
                    <a:pt x="2229" y="1383"/>
                  </a:lnTo>
                  <a:lnTo>
                    <a:pt x="2207" y="1366"/>
                  </a:lnTo>
                  <a:lnTo>
                    <a:pt x="2185" y="1350"/>
                  </a:lnTo>
                  <a:lnTo>
                    <a:pt x="2163" y="1333"/>
                  </a:lnTo>
                  <a:lnTo>
                    <a:pt x="2143" y="1316"/>
                  </a:lnTo>
                  <a:lnTo>
                    <a:pt x="2122" y="1299"/>
                  </a:lnTo>
                  <a:lnTo>
                    <a:pt x="2101" y="1280"/>
                  </a:lnTo>
                  <a:lnTo>
                    <a:pt x="2082" y="1262"/>
                  </a:lnTo>
                  <a:lnTo>
                    <a:pt x="2062" y="1243"/>
                  </a:lnTo>
                  <a:lnTo>
                    <a:pt x="2044" y="1223"/>
                  </a:lnTo>
                  <a:lnTo>
                    <a:pt x="2025" y="1204"/>
                  </a:lnTo>
                  <a:lnTo>
                    <a:pt x="2007" y="1183"/>
                  </a:lnTo>
                  <a:lnTo>
                    <a:pt x="1989" y="1161"/>
                  </a:lnTo>
                  <a:lnTo>
                    <a:pt x="1972" y="1141"/>
                  </a:lnTo>
                  <a:lnTo>
                    <a:pt x="1955" y="1118"/>
                  </a:lnTo>
                  <a:lnTo>
                    <a:pt x="1937" y="1096"/>
                  </a:lnTo>
                  <a:lnTo>
                    <a:pt x="1921" y="1072"/>
                  </a:lnTo>
                  <a:lnTo>
                    <a:pt x="1905" y="1049"/>
                  </a:lnTo>
                  <a:lnTo>
                    <a:pt x="1890" y="1025"/>
                  </a:lnTo>
                  <a:lnTo>
                    <a:pt x="1875" y="999"/>
                  </a:lnTo>
                  <a:lnTo>
                    <a:pt x="1861" y="974"/>
                  </a:lnTo>
                  <a:lnTo>
                    <a:pt x="1847" y="949"/>
                  </a:lnTo>
                  <a:lnTo>
                    <a:pt x="1819" y="896"/>
                  </a:lnTo>
                  <a:lnTo>
                    <a:pt x="1793" y="841"/>
                  </a:lnTo>
                  <a:lnTo>
                    <a:pt x="1768" y="784"/>
                  </a:lnTo>
                  <a:lnTo>
                    <a:pt x="1745" y="724"/>
                  </a:lnTo>
                  <a:lnTo>
                    <a:pt x="1732" y="692"/>
                  </a:lnTo>
                  <a:lnTo>
                    <a:pt x="1719" y="660"/>
                  </a:lnTo>
                  <a:lnTo>
                    <a:pt x="1705" y="629"/>
                  </a:lnTo>
                  <a:lnTo>
                    <a:pt x="1690" y="598"/>
                  </a:lnTo>
                  <a:lnTo>
                    <a:pt x="1675" y="569"/>
                  </a:lnTo>
                  <a:lnTo>
                    <a:pt x="1659" y="541"/>
                  </a:lnTo>
                  <a:lnTo>
                    <a:pt x="1641" y="513"/>
                  </a:lnTo>
                  <a:lnTo>
                    <a:pt x="1623" y="487"/>
                  </a:lnTo>
                  <a:lnTo>
                    <a:pt x="1605" y="460"/>
                  </a:lnTo>
                  <a:lnTo>
                    <a:pt x="1585" y="435"/>
                  </a:lnTo>
                  <a:lnTo>
                    <a:pt x="1566" y="411"/>
                  </a:lnTo>
                  <a:lnTo>
                    <a:pt x="1545" y="388"/>
                  </a:lnTo>
                  <a:lnTo>
                    <a:pt x="1523" y="365"/>
                  </a:lnTo>
                  <a:lnTo>
                    <a:pt x="1502" y="343"/>
                  </a:lnTo>
                  <a:lnTo>
                    <a:pt x="1479" y="323"/>
                  </a:lnTo>
                  <a:lnTo>
                    <a:pt x="1454" y="303"/>
                  </a:lnTo>
                  <a:lnTo>
                    <a:pt x="1430" y="285"/>
                  </a:lnTo>
                  <a:lnTo>
                    <a:pt x="1405" y="267"/>
                  </a:lnTo>
                  <a:lnTo>
                    <a:pt x="1379" y="249"/>
                  </a:lnTo>
                  <a:lnTo>
                    <a:pt x="1352" y="232"/>
                  </a:lnTo>
                  <a:lnTo>
                    <a:pt x="1324" y="217"/>
                  </a:lnTo>
                  <a:lnTo>
                    <a:pt x="1296" y="202"/>
                  </a:lnTo>
                  <a:lnTo>
                    <a:pt x="1266" y="189"/>
                  </a:lnTo>
                  <a:lnTo>
                    <a:pt x="1237" y="175"/>
                  </a:lnTo>
                  <a:lnTo>
                    <a:pt x="1207" y="162"/>
                  </a:lnTo>
                  <a:lnTo>
                    <a:pt x="1175" y="151"/>
                  </a:lnTo>
                  <a:lnTo>
                    <a:pt x="1142" y="140"/>
                  </a:lnTo>
                  <a:lnTo>
                    <a:pt x="1109" y="131"/>
                  </a:lnTo>
                  <a:lnTo>
                    <a:pt x="1076" y="122"/>
                  </a:lnTo>
                  <a:lnTo>
                    <a:pt x="1042" y="114"/>
                  </a:lnTo>
                  <a:lnTo>
                    <a:pt x="1006" y="106"/>
                  </a:lnTo>
                  <a:lnTo>
                    <a:pt x="969" y="99"/>
                  </a:lnTo>
                  <a:lnTo>
                    <a:pt x="943" y="96"/>
                  </a:lnTo>
                  <a:lnTo>
                    <a:pt x="915" y="92"/>
                  </a:lnTo>
                  <a:lnTo>
                    <a:pt x="888" y="90"/>
                  </a:lnTo>
                  <a:lnTo>
                    <a:pt x="860" y="88"/>
                  </a:lnTo>
                  <a:lnTo>
                    <a:pt x="832" y="86"/>
                  </a:lnTo>
                  <a:lnTo>
                    <a:pt x="804" y="85"/>
                  </a:lnTo>
                  <a:lnTo>
                    <a:pt x="777" y="84"/>
                  </a:lnTo>
                  <a:lnTo>
                    <a:pt x="749" y="83"/>
                  </a:lnTo>
                  <a:lnTo>
                    <a:pt x="723" y="83"/>
                  </a:lnTo>
                  <a:lnTo>
                    <a:pt x="696" y="82"/>
                  </a:lnTo>
                  <a:lnTo>
                    <a:pt x="670" y="81"/>
                  </a:lnTo>
                  <a:lnTo>
                    <a:pt x="643" y="80"/>
                  </a:lnTo>
                  <a:lnTo>
                    <a:pt x="641" y="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6" name="Freeform 59">
              <a:extLst>
                <a:ext uri="{FF2B5EF4-FFF2-40B4-BE49-F238E27FC236}">
                  <a16:creationId xmlns:a16="http://schemas.microsoft.com/office/drawing/2014/main" id="{00FABD72-8F66-43E7-B0EE-8B0238DFD1F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299125" y="3312683"/>
              <a:ext cx="2033206" cy="1847101"/>
            </a:xfrm>
            <a:custGeom>
              <a:avLst/>
              <a:gdLst>
                <a:gd name="T0" fmla="*/ 170 w 3060"/>
                <a:gd name="T1" fmla="*/ 699 h 2780"/>
                <a:gd name="T2" fmla="*/ 53 w 3060"/>
                <a:gd name="T3" fmla="*/ 830 h 2780"/>
                <a:gd name="T4" fmla="*/ 49 w 3060"/>
                <a:gd name="T5" fmla="*/ 1066 h 2780"/>
                <a:gd name="T6" fmla="*/ 137 w 3060"/>
                <a:gd name="T7" fmla="*/ 1316 h 2780"/>
                <a:gd name="T8" fmla="*/ 311 w 3060"/>
                <a:gd name="T9" fmla="*/ 1529 h 2780"/>
                <a:gd name="T10" fmla="*/ 577 w 3060"/>
                <a:gd name="T11" fmla="*/ 1709 h 2780"/>
                <a:gd name="T12" fmla="*/ 849 w 3060"/>
                <a:gd name="T13" fmla="*/ 1847 h 2780"/>
                <a:gd name="T14" fmla="*/ 1142 w 3060"/>
                <a:gd name="T15" fmla="*/ 2033 h 2780"/>
                <a:gd name="T16" fmla="*/ 1428 w 3060"/>
                <a:gd name="T17" fmla="*/ 2318 h 2780"/>
                <a:gd name="T18" fmla="*/ 1750 w 3060"/>
                <a:gd name="T19" fmla="*/ 2580 h 2780"/>
                <a:gd name="T20" fmla="*/ 1993 w 3060"/>
                <a:gd name="T21" fmla="*/ 2689 h 2780"/>
                <a:gd name="T22" fmla="*/ 2284 w 3060"/>
                <a:gd name="T23" fmla="*/ 2741 h 2780"/>
                <a:gd name="T24" fmla="*/ 2559 w 3060"/>
                <a:gd name="T25" fmla="*/ 2673 h 2780"/>
                <a:gd name="T26" fmla="*/ 2769 w 3060"/>
                <a:gd name="T27" fmla="*/ 2471 h 2780"/>
                <a:gd name="T28" fmla="*/ 2915 w 3060"/>
                <a:gd name="T29" fmla="*/ 2128 h 2780"/>
                <a:gd name="T30" fmla="*/ 3016 w 3060"/>
                <a:gd name="T31" fmla="*/ 1534 h 2780"/>
                <a:gd name="T32" fmla="*/ 2955 w 3060"/>
                <a:gd name="T33" fmla="*/ 1015 h 2780"/>
                <a:gd name="T34" fmla="*/ 2699 w 3060"/>
                <a:gd name="T35" fmla="*/ 495 h 2780"/>
                <a:gd name="T36" fmla="*/ 2395 w 3060"/>
                <a:gd name="T37" fmla="*/ 166 h 2780"/>
                <a:gd name="T38" fmla="*/ 2129 w 3060"/>
                <a:gd name="T39" fmla="*/ 49 h 2780"/>
                <a:gd name="T40" fmla="*/ 1932 w 3060"/>
                <a:gd name="T41" fmla="*/ 52 h 2780"/>
                <a:gd name="T42" fmla="*/ 1793 w 3060"/>
                <a:gd name="T43" fmla="*/ 144 h 2780"/>
                <a:gd name="T44" fmla="*/ 1652 w 3060"/>
                <a:gd name="T45" fmla="*/ 413 h 2780"/>
                <a:gd name="T46" fmla="*/ 1551 w 3060"/>
                <a:gd name="T47" fmla="*/ 702 h 2780"/>
                <a:gd name="T48" fmla="*/ 1401 w 3060"/>
                <a:gd name="T49" fmla="*/ 906 h 2780"/>
                <a:gd name="T50" fmla="*/ 1171 w 3060"/>
                <a:gd name="T51" fmla="*/ 984 h 2780"/>
                <a:gd name="T52" fmla="*/ 969 w 3060"/>
                <a:gd name="T53" fmla="*/ 938 h 2780"/>
                <a:gd name="T54" fmla="*/ 717 w 3060"/>
                <a:gd name="T55" fmla="*/ 797 h 2780"/>
                <a:gd name="T56" fmla="*/ 371 w 3060"/>
                <a:gd name="T57" fmla="*/ 658 h 2780"/>
                <a:gd name="T58" fmla="*/ 2008 w 3060"/>
                <a:gd name="T59" fmla="*/ 2735 h 2780"/>
                <a:gd name="T60" fmla="*/ 1754 w 3060"/>
                <a:gd name="T61" fmla="*/ 2628 h 2780"/>
                <a:gd name="T62" fmla="*/ 1525 w 3060"/>
                <a:gd name="T63" fmla="*/ 2468 h 2780"/>
                <a:gd name="T64" fmla="*/ 1202 w 3060"/>
                <a:gd name="T65" fmla="*/ 2136 h 2780"/>
                <a:gd name="T66" fmla="*/ 899 w 3060"/>
                <a:gd name="T67" fmla="*/ 1920 h 2780"/>
                <a:gd name="T68" fmla="*/ 653 w 3060"/>
                <a:gd name="T69" fmla="*/ 1792 h 2780"/>
                <a:gd name="T70" fmla="*/ 355 w 3060"/>
                <a:gd name="T71" fmla="*/ 1616 h 2780"/>
                <a:gd name="T72" fmla="*/ 146 w 3060"/>
                <a:gd name="T73" fmla="*/ 1405 h 2780"/>
                <a:gd name="T74" fmla="*/ 29 w 3060"/>
                <a:gd name="T75" fmla="*/ 1156 h 2780"/>
                <a:gd name="T76" fmla="*/ 2 w 3060"/>
                <a:gd name="T77" fmla="*/ 879 h 2780"/>
                <a:gd name="T78" fmla="*/ 97 w 3060"/>
                <a:gd name="T79" fmla="*/ 700 h 2780"/>
                <a:gd name="T80" fmla="*/ 270 w 3060"/>
                <a:gd name="T81" fmla="*/ 625 h 2780"/>
                <a:gd name="T82" fmla="*/ 526 w 3060"/>
                <a:gd name="T83" fmla="*/ 655 h 2780"/>
                <a:gd name="T84" fmla="*/ 820 w 3060"/>
                <a:gd name="T85" fmla="*/ 813 h 2780"/>
                <a:gd name="T86" fmla="*/ 1049 w 3060"/>
                <a:gd name="T87" fmla="*/ 925 h 2780"/>
                <a:gd name="T88" fmla="*/ 1226 w 3060"/>
                <a:gd name="T89" fmla="*/ 938 h 2780"/>
                <a:gd name="T90" fmla="*/ 1428 w 3060"/>
                <a:gd name="T91" fmla="*/ 830 h 2780"/>
                <a:gd name="T92" fmla="*/ 1543 w 3060"/>
                <a:gd name="T93" fmla="*/ 611 h 2780"/>
                <a:gd name="T94" fmla="*/ 1652 w 3060"/>
                <a:gd name="T95" fmla="*/ 305 h 2780"/>
                <a:gd name="T96" fmla="*/ 1789 w 3060"/>
                <a:gd name="T97" fmla="*/ 94 h 2780"/>
                <a:gd name="T98" fmla="*/ 1936 w 3060"/>
                <a:gd name="T99" fmla="*/ 10 h 2780"/>
                <a:gd name="T100" fmla="*/ 2166 w 3060"/>
                <a:gd name="T101" fmla="*/ 16 h 2780"/>
                <a:gd name="T102" fmla="*/ 2445 w 3060"/>
                <a:gd name="T103" fmla="*/ 155 h 2780"/>
                <a:gd name="T104" fmla="*/ 2756 w 3060"/>
                <a:gd name="T105" fmla="*/ 511 h 2780"/>
                <a:gd name="T106" fmla="*/ 3009 w 3060"/>
                <a:gd name="T107" fmla="*/ 1056 h 2780"/>
                <a:gd name="T108" fmla="*/ 3050 w 3060"/>
                <a:gd name="T109" fmla="*/ 1592 h 2780"/>
                <a:gd name="T110" fmla="*/ 2940 w 3060"/>
                <a:gd name="T111" fmla="*/ 2181 h 2780"/>
                <a:gd name="T112" fmla="*/ 2805 w 3060"/>
                <a:gd name="T113" fmla="*/ 2489 h 2780"/>
                <a:gd name="T114" fmla="*/ 2621 w 3060"/>
                <a:gd name="T115" fmla="*/ 2679 h 2780"/>
                <a:gd name="T116" fmla="*/ 2387 w 3060"/>
                <a:gd name="T117" fmla="*/ 2771 h 2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60" h="2780">
                  <a:moveTo>
                    <a:pt x="342" y="657"/>
                  </a:moveTo>
                  <a:lnTo>
                    <a:pt x="322" y="658"/>
                  </a:lnTo>
                  <a:lnTo>
                    <a:pt x="303" y="659"/>
                  </a:lnTo>
                  <a:lnTo>
                    <a:pt x="283" y="661"/>
                  </a:lnTo>
                  <a:lnTo>
                    <a:pt x="264" y="665"/>
                  </a:lnTo>
                  <a:lnTo>
                    <a:pt x="246" y="671"/>
                  </a:lnTo>
                  <a:lnTo>
                    <a:pt x="226" y="676"/>
                  </a:lnTo>
                  <a:lnTo>
                    <a:pt x="208" y="682"/>
                  </a:lnTo>
                  <a:lnTo>
                    <a:pt x="189" y="690"/>
                  </a:lnTo>
                  <a:lnTo>
                    <a:pt x="170" y="699"/>
                  </a:lnTo>
                  <a:lnTo>
                    <a:pt x="153" y="708"/>
                  </a:lnTo>
                  <a:lnTo>
                    <a:pt x="137" y="719"/>
                  </a:lnTo>
                  <a:lnTo>
                    <a:pt x="122" y="730"/>
                  </a:lnTo>
                  <a:lnTo>
                    <a:pt x="109" y="742"/>
                  </a:lnTo>
                  <a:lnTo>
                    <a:pt x="97" y="754"/>
                  </a:lnTo>
                  <a:lnTo>
                    <a:pt x="85" y="768"/>
                  </a:lnTo>
                  <a:lnTo>
                    <a:pt x="76" y="782"/>
                  </a:lnTo>
                  <a:lnTo>
                    <a:pt x="67" y="797"/>
                  </a:lnTo>
                  <a:lnTo>
                    <a:pt x="60" y="813"/>
                  </a:lnTo>
                  <a:lnTo>
                    <a:pt x="53" y="830"/>
                  </a:lnTo>
                  <a:lnTo>
                    <a:pt x="48" y="847"/>
                  </a:lnTo>
                  <a:lnTo>
                    <a:pt x="44" y="866"/>
                  </a:lnTo>
                  <a:lnTo>
                    <a:pt x="41" y="885"/>
                  </a:lnTo>
                  <a:lnTo>
                    <a:pt x="39" y="906"/>
                  </a:lnTo>
                  <a:lnTo>
                    <a:pt x="39" y="928"/>
                  </a:lnTo>
                  <a:lnTo>
                    <a:pt x="39" y="956"/>
                  </a:lnTo>
                  <a:lnTo>
                    <a:pt x="41" y="985"/>
                  </a:lnTo>
                  <a:lnTo>
                    <a:pt x="43" y="1012"/>
                  </a:lnTo>
                  <a:lnTo>
                    <a:pt x="46" y="1040"/>
                  </a:lnTo>
                  <a:lnTo>
                    <a:pt x="49" y="1066"/>
                  </a:lnTo>
                  <a:lnTo>
                    <a:pt x="55" y="1094"/>
                  </a:lnTo>
                  <a:lnTo>
                    <a:pt x="60" y="1119"/>
                  </a:lnTo>
                  <a:lnTo>
                    <a:pt x="67" y="1145"/>
                  </a:lnTo>
                  <a:lnTo>
                    <a:pt x="75" y="1171"/>
                  </a:lnTo>
                  <a:lnTo>
                    <a:pt x="83" y="1196"/>
                  </a:lnTo>
                  <a:lnTo>
                    <a:pt x="92" y="1221"/>
                  </a:lnTo>
                  <a:lnTo>
                    <a:pt x="101" y="1245"/>
                  </a:lnTo>
                  <a:lnTo>
                    <a:pt x="113" y="1269"/>
                  </a:lnTo>
                  <a:lnTo>
                    <a:pt x="124" y="1292"/>
                  </a:lnTo>
                  <a:lnTo>
                    <a:pt x="137" y="1316"/>
                  </a:lnTo>
                  <a:lnTo>
                    <a:pt x="150" y="1339"/>
                  </a:lnTo>
                  <a:lnTo>
                    <a:pt x="164" y="1361"/>
                  </a:lnTo>
                  <a:lnTo>
                    <a:pt x="179" y="1383"/>
                  </a:lnTo>
                  <a:lnTo>
                    <a:pt x="195" y="1405"/>
                  </a:lnTo>
                  <a:lnTo>
                    <a:pt x="212" y="1426"/>
                  </a:lnTo>
                  <a:lnTo>
                    <a:pt x="231" y="1447"/>
                  </a:lnTo>
                  <a:lnTo>
                    <a:pt x="249" y="1468"/>
                  </a:lnTo>
                  <a:lnTo>
                    <a:pt x="269" y="1488"/>
                  </a:lnTo>
                  <a:lnTo>
                    <a:pt x="289" y="1508"/>
                  </a:lnTo>
                  <a:lnTo>
                    <a:pt x="311" y="1529"/>
                  </a:lnTo>
                  <a:lnTo>
                    <a:pt x="333" y="1547"/>
                  </a:lnTo>
                  <a:lnTo>
                    <a:pt x="356" y="1566"/>
                  </a:lnTo>
                  <a:lnTo>
                    <a:pt x="380" y="1585"/>
                  </a:lnTo>
                  <a:lnTo>
                    <a:pt x="405" y="1603"/>
                  </a:lnTo>
                  <a:lnTo>
                    <a:pt x="430" y="1621"/>
                  </a:lnTo>
                  <a:lnTo>
                    <a:pt x="458" y="1639"/>
                  </a:lnTo>
                  <a:lnTo>
                    <a:pt x="485" y="1656"/>
                  </a:lnTo>
                  <a:lnTo>
                    <a:pt x="515" y="1674"/>
                  </a:lnTo>
                  <a:lnTo>
                    <a:pt x="546" y="1691"/>
                  </a:lnTo>
                  <a:lnTo>
                    <a:pt x="577" y="1709"/>
                  </a:lnTo>
                  <a:lnTo>
                    <a:pt x="608" y="1725"/>
                  </a:lnTo>
                  <a:lnTo>
                    <a:pt x="639" y="1742"/>
                  </a:lnTo>
                  <a:lnTo>
                    <a:pt x="671" y="1758"/>
                  </a:lnTo>
                  <a:lnTo>
                    <a:pt x="702" y="1773"/>
                  </a:lnTo>
                  <a:lnTo>
                    <a:pt x="733" y="1789"/>
                  </a:lnTo>
                  <a:lnTo>
                    <a:pt x="756" y="1800"/>
                  </a:lnTo>
                  <a:lnTo>
                    <a:pt x="779" y="1812"/>
                  </a:lnTo>
                  <a:lnTo>
                    <a:pt x="803" y="1823"/>
                  </a:lnTo>
                  <a:lnTo>
                    <a:pt x="826" y="1836"/>
                  </a:lnTo>
                  <a:lnTo>
                    <a:pt x="849" y="1847"/>
                  </a:lnTo>
                  <a:lnTo>
                    <a:pt x="872" y="1860"/>
                  </a:lnTo>
                  <a:lnTo>
                    <a:pt x="895" y="1873"/>
                  </a:lnTo>
                  <a:lnTo>
                    <a:pt x="918" y="1885"/>
                  </a:lnTo>
                  <a:lnTo>
                    <a:pt x="952" y="1904"/>
                  </a:lnTo>
                  <a:lnTo>
                    <a:pt x="986" y="1924"/>
                  </a:lnTo>
                  <a:lnTo>
                    <a:pt x="1018" y="1945"/>
                  </a:lnTo>
                  <a:lnTo>
                    <a:pt x="1050" y="1966"/>
                  </a:lnTo>
                  <a:lnTo>
                    <a:pt x="1081" y="1987"/>
                  </a:lnTo>
                  <a:lnTo>
                    <a:pt x="1112" y="2010"/>
                  </a:lnTo>
                  <a:lnTo>
                    <a:pt x="1142" y="2033"/>
                  </a:lnTo>
                  <a:lnTo>
                    <a:pt x="1171" y="2057"/>
                  </a:lnTo>
                  <a:lnTo>
                    <a:pt x="1200" y="2081"/>
                  </a:lnTo>
                  <a:lnTo>
                    <a:pt x="1229" y="2107"/>
                  </a:lnTo>
                  <a:lnTo>
                    <a:pt x="1256" y="2133"/>
                  </a:lnTo>
                  <a:lnTo>
                    <a:pt x="1284" y="2159"/>
                  </a:lnTo>
                  <a:lnTo>
                    <a:pt x="1311" y="2187"/>
                  </a:lnTo>
                  <a:lnTo>
                    <a:pt x="1338" y="2216"/>
                  </a:lnTo>
                  <a:lnTo>
                    <a:pt x="1364" y="2244"/>
                  </a:lnTo>
                  <a:lnTo>
                    <a:pt x="1389" y="2274"/>
                  </a:lnTo>
                  <a:lnTo>
                    <a:pt x="1428" y="2318"/>
                  </a:lnTo>
                  <a:lnTo>
                    <a:pt x="1467" y="2360"/>
                  </a:lnTo>
                  <a:lnTo>
                    <a:pt x="1509" y="2400"/>
                  </a:lnTo>
                  <a:lnTo>
                    <a:pt x="1550" y="2437"/>
                  </a:lnTo>
                  <a:lnTo>
                    <a:pt x="1592" y="2472"/>
                  </a:lnTo>
                  <a:lnTo>
                    <a:pt x="1636" y="2507"/>
                  </a:lnTo>
                  <a:lnTo>
                    <a:pt x="1658" y="2522"/>
                  </a:lnTo>
                  <a:lnTo>
                    <a:pt x="1681" y="2538"/>
                  </a:lnTo>
                  <a:lnTo>
                    <a:pt x="1704" y="2553"/>
                  </a:lnTo>
                  <a:lnTo>
                    <a:pt x="1727" y="2567"/>
                  </a:lnTo>
                  <a:lnTo>
                    <a:pt x="1750" y="2580"/>
                  </a:lnTo>
                  <a:lnTo>
                    <a:pt x="1772" y="2594"/>
                  </a:lnTo>
                  <a:lnTo>
                    <a:pt x="1797" y="2607"/>
                  </a:lnTo>
                  <a:lnTo>
                    <a:pt x="1819" y="2619"/>
                  </a:lnTo>
                  <a:lnTo>
                    <a:pt x="1844" y="2631"/>
                  </a:lnTo>
                  <a:lnTo>
                    <a:pt x="1869" y="2641"/>
                  </a:lnTo>
                  <a:lnTo>
                    <a:pt x="1893" y="2653"/>
                  </a:lnTo>
                  <a:lnTo>
                    <a:pt x="1917" y="2662"/>
                  </a:lnTo>
                  <a:lnTo>
                    <a:pt x="1942" y="2672"/>
                  </a:lnTo>
                  <a:lnTo>
                    <a:pt x="1967" y="2681"/>
                  </a:lnTo>
                  <a:lnTo>
                    <a:pt x="1993" y="2689"/>
                  </a:lnTo>
                  <a:lnTo>
                    <a:pt x="2019" y="2697"/>
                  </a:lnTo>
                  <a:lnTo>
                    <a:pt x="2044" y="2704"/>
                  </a:lnTo>
                  <a:lnTo>
                    <a:pt x="2071" y="2711"/>
                  </a:lnTo>
                  <a:lnTo>
                    <a:pt x="2097" y="2718"/>
                  </a:lnTo>
                  <a:lnTo>
                    <a:pt x="2123" y="2724"/>
                  </a:lnTo>
                  <a:lnTo>
                    <a:pt x="2157" y="2729"/>
                  </a:lnTo>
                  <a:lnTo>
                    <a:pt x="2189" y="2734"/>
                  </a:lnTo>
                  <a:lnTo>
                    <a:pt x="2221" y="2737"/>
                  </a:lnTo>
                  <a:lnTo>
                    <a:pt x="2253" y="2740"/>
                  </a:lnTo>
                  <a:lnTo>
                    <a:pt x="2284" y="2741"/>
                  </a:lnTo>
                  <a:lnTo>
                    <a:pt x="2314" y="2740"/>
                  </a:lnTo>
                  <a:lnTo>
                    <a:pt x="2344" y="2737"/>
                  </a:lnTo>
                  <a:lnTo>
                    <a:pt x="2372" y="2734"/>
                  </a:lnTo>
                  <a:lnTo>
                    <a:pt x="2401" y="2729"/>
                  </a:lnTo>
                  <a:lnTo>
                    <a:pt x="2429" y="2724"/>
                  </a:lnTo>
                  <a:lnTo>
                    <a:pt x="2456" y="2716"/>
                  </a:lnTo>
                  <a:lnTo>
                    <a:pt x="2483" y="2708"/>
                  </a:lnTo>
                  <a:lnTo>
                    <a:pt x="2509" y="2697"/>
                  </a:lnTo>
                  <a:lnTo>
                    <a:pt x="2534" y="2686"/>
                  </a:lnTo>
                  <a:lnTo>
                    <a:pt x="2559" y="2673"/>
                  </a:lnTo>
                  <a:lnTo>
                    <a:pt x="2583" y="2658"/>
                  </a:lnTo>
                  <a:lnTo>
                    <a:pt x="2606" y="2643"/>
                  </a:lnTo>
                  <a:lnTo>
                    <a:pt x="2629" y="2626"/>
                  </a:lnTo>
                  <a:lnTo>
                    <a:pt x="2651" y="2608"/>
                  </a:lnTo>
                  <a:lnTo>
                    <a:pt x="2673" y="2588"/>
                  </a:lnTo>
                  <a:lnTo>
                    <a:pt x="2694" y="2568"/>
                  </a:lnTo>
                  <a:lnTo>
                    <a:pt x="2713" y="2546"/>
                  </a:lnTo>
                  <a:lnTo>
                    <a:pt x="2733" y="2523"/>
                  </a:lnTo>
                  <a:lnTo>
                    <a:pt x="2752" y="2498"/>
                  </a:lnTo>
                  <a:lnTo>
                    <a:pt x="2769" y="2471"/>
                  </a:lnTo>
                  <a:lnTo>
                    <a:pt x="2787" y="2445"/>
                  </a:lnTo>
                  <a:lnTo>
                    <a:pt x="2804" y="2416"/>
                  </a:lnTo>
                  <a:lnTo>
                    <a:pt x="2820" y="2386"/>
                  </a:lnTo>
                  <a:lnTo>
                    <a:pt x="2835" y="2356"/>
                  </a:lnTo>
                  <a:lnTo>
                    <a:pt x="2848" y="2322"/>
                  </a:lnTo>
                  <a:lnTo>
                    <a:pt x="2862" y="2289"/>
                  </a:lnTo>
                  <a:lnTo>
                    <a:pt x="2876" y="2253"/>
                  </a:lnTo>
                  <a:lnTo>
                    <a:pt x="2890" y="2212"/>
                  </a:lnTo>
                  <a:lnTo>
                    <a:pt x="2904" y="2170"/>
                  </a:lnTo>
                  <a:lnTo>
                    <a:pt x="2915" y="2128"/>
                  </a:lnTo>
                  <a:lnTo>
                    <a:pt x="2926" y="2086"/>
                  </a:lnTo>
                  <a:lnTo>
                    <a:pt x="2937" y="2044"/>
                  </a:lnTo>
                  <a:lnTo>
                    <a:pt x="2947" y="2001"/>
                  </a:lnTo>
                  <a:lnTo>
                    <a:pt x="2956" y="1960"/>
                  </a:lnTo>
                  <a:lnTo>
                    <a:pt x="2964" y="1917"/>
                  </a:lnTo>
                  <a:lnTo>
                    <a:pt x="2979" y="1834"/>
                  </a:lnTo>
                  <a:lnTo>
                    <a:pt x="2991" y="1751"/>
                  </a:lnTo>
                  <a:lnTo>
                    <a:pt x="3002" y="1668"/>
                  </a:lnTo>
                  <a:lnTo>
                    <a:pt x="3011" y="1587"/>
                  </a:lnTo>
                  <a:lnTo>
                    <a:pt x="3016" y="1534"/>
                  </a:lnTo>
                  <a:lnTo>
                    <a:pt x="3019" y="1482"/>
                  </a:lnTo>
                  <a:lnTo>
                    <a:pt x="3021" y="1429"/>
                  </a:lnTo>
                  <a:lnTo>
                    <a:pt x="3019" y="1377"/>
                  </a:lnTo>
                  <a:lnTo>
                    <a:pt x="3016" y="1324"/>
                  </a:lnTo>
                  <a:lnTo>
                    <a:pt x="3011" y="1273"/>
                  </a:lnTo>
                  <a:lnTo>
                    <a:pt x="3003" y="1221"/>
                  </a:lnTo>
                  <a:lnTo>
                    <a:pt x="2994" y="1168"/>
                  </a:lnTo>
                  <a:lnTo>
                    <a:pt x="2984" y="1118"/>
                  </a:lnTo>
                  <a:lnTo>
                    <a:pt x="2970" y="1066"/>
                  </a:lnTo>
                  <a:lnTo>
                    <a:pt x="2955" y="1015"/>
                  </a:lnTo>
                  <a:lnTo>
                    <a:pt x="2938" y="963"/>
                  </a:lnTo>
                  <a:lnTo>
                    <a:pt x="2918" y="911"/>
                  </a:lnTo>
                  <a:lnTo>
                    <a:pt x="2897" y="860"/>
                  </a:lnTo>
                  <a:lnTo>
                    <a:pt x="2874" y="808"/>
                  </a:lnTo>
                  <a:lnTo>
                    <a:pt x="2848" y="758"/>
                  </a:lnTo>
                  <a:lnTo>
                    <a:pt x="2809" y="683"/>
                  </a:lnTo>
                  <a:lnTo>
                    <a:pt x="2768" y="609"/>
                  </a:lnTo>
                  <a:lnTo>
                    <a:pt x="2746" y="571"/>
                  </a:lnTo>
                  <a:lnTo>
                    <a:pt x="2723" y="533"/>
                  </a:lnTo>
                  <a:lnTo>
                    <a:pt x="2699" y="495"/>
                  </a:lnTo>
                  <a:lnTo>
                    <a:pt x="2674" y="458"/>
                  </a:lnTo>
                  <a:lnTo>
                    <a:pt x="2647" y="422"/>
                  </a:lnTo>
                  <a:lnTo>
                    <a:pt x="2619" y="385"/>
                  </a:lnTo>
                  <a:lnTo>
                    <a:pt x="2590" y="349"/>
                  </a:lnTo>
                  <a:lnTo>
                    <a:pt x="2559" y="314"/>
                  </a:lnTo>
                  <a:lnTo>
                    <a:pt x="2527" y="281"/>
                  </a:lnTo>
                  <a:lnTo>
                    <a:pt x="2494" y="247"/>
                  </a:lnTo>
                  <a:lnTo>
                    <a:pt x="2458" y="215"/>
                  </a:lnTo>
                  <a:lnTo>
                    <a:pt x="2421" y="185"/>
                  </a:lnTo>
                  <a:lnTo>
                    <a:pt x="2395" y="166"/>
                  </a:lnTo>
                  <a:lnTo>
                    <a:pt x="2369" y="148"/>
                  </a:lnTo>
                  <a:lnTo>
                    <a:pt x="2344" y="132"/>
                  </a:lnTo>
                  <a:lnTo>
                    <a:pt x="2317" y="117"/>
                  </a:lnTo>
                  <a:lnTo>
                    <a:pt x="2291" y="103"/>
                  </a:lnTo>
                  <a:lnTo>
                    <a:pt x="2265" y="90"/>
                  </a:lnTo>
                  <a:lnTo>
                    <a:pt x="2238" y="80"/>
                  </a:lnTo>
                  <a:lnTo>
                    <a:pt x="2212" y="70"/>
                  </a:lnTo>
                  <a:lnTo>
                    <a:pt x="2184" y="62"/>
                  </a:lnTo>
                  <a:lnTo>
                    <a:pt x="2157" y="55"/>
                  </a:lnTo>
                  <a:lnTo>
                    <a:pt x="2129" y="49"/>
                  </a:lnTo>
                  <a:lnTo>
                    <a:pt x="2102" y="44"/>
                  </a:lnTo>
                  <a:lnTo>
                    <a:pt x="2074" y="41"/>
                  </a:lnTo>
                  <a:lnTo>
                    <a:pt x="2045" y="39"/>
                  </a:lnTo>
                  <a:lnTo>
                    <a:pt x="2017" y="39"/>
                  </a:lnTo>
                  <a:lnTo>
                    <a:pt x="1988" y="40"/>
                  </a:lnTo>
                  <a:lnTo>
                    <a:pt x="1982" y="39"/>
                  </a:lnTo>
                  <a:lnTo>
                    <a:pt x="1981" y="39"/>
                  </a:lnTo>
                  <a:lnTo>
                    <a:pt x="1964" y="43"/>
                  </a:lnTo>
                  <a:lnTo>
                    <a:pt x="1948" y="48"/>
                  </a:lnTo>
                  <a:lnTo>
                    <a:pt x="1932" y="52"/>
                  </a:lnTo>
                  <a:lnTo>
                    <a:pt x="1916" y="58"/>
                  </a:lnTo>
                  <a:lnTo>
                    <a:pt x="1902" y="65"/>
                  </a:lnTo>
                  <a:lnTo>
                    <a:pt x="1887" y="72"/>
                  </a:lnTo>
                  <a:lnTo>
                    <a:pt x="1873" y="79"/>
                  </a:lnTo>
                  <a:lnTo>
                    <a:pt x="1861" y="87"/>
                  </a:lnTo>
                  <a:lnTo>
                    <a:pt x="1848" y="96"/>
                  </a:lnTo>
                  <a:lnTo>
                    <a:pt x="1837" y="104"/>
                  </a:lnTo>
                  <a:lnTo>
                    <a:pt x="1825" y="113"/>
                  </a:lnTo>
                  <a:lnTo>
                    <a:pt x="1814" y="124"/>
                  </a:lnTo>
                  <a:lnTo>
                    <a:pt x="1793" y="144"/>
                  </a:lnTo>
                  <a:lnTo>
                    <a:pt x="1775" y="166"/>
                  </a:lnTo>
                  <a:lnTo>
                    <a:pt x="1756" y="190"/>
                  </a:lnTo>
                  <a:lnTo>
                    <a:pt x="1740" y="214"/>
                  </a:lnTo>
                  <a:lnTo>
                    <a:pt x="1727" y="239"/>
                  </a:lnTo>
                  <a:lnTo>
                    <a:pt x="1713" y="267"/>
                  </a:lnTo>
                  <a:lnTo>
                    <a:pt x="1700" y="293"/>
                  </a:lnTo>
                  <a:lnTo>
                    <a:pt x="1688" y="321"/>
                  </a:lnTo>
                  <a:lnTo>
                    <a:pt x="1676" y="348"/>
                  </a:lnTo>
                  <a:lnTo>
                    <a:pt x="1666" y="377"/>
                  </a:lnTo>
                  <a:lnTo>
                    <a:pt x="1652" y="413"/>
                  </a:lnTo>
                  <a:lnTo>
                    <a:pt x="1639" y="449"/>
                  </a:lnTo>
                  <a:lnTo>
                    <a:pt x="1627" y="486"/>
                  </a:lnTo>
                  <a:lnTo>
                    <a:pt x="1614" y="523"/>
                  </a:lnTo>
                  <a:lnTo>
                    <a:pt x="1606" y="548"/>
                  </a:lnTo>
                  <a:lnTo>
                    <a:pt x="1597" y="573"/>
                  </a:lnTo>
                  <a:lnTo>
                    <a:pt x="1589" y="598"/>
                  </a:lnTo>
                  <a:lnTo>
                    <a:pt x="1580" y="625"/>
                  </a:lnTo>
                  <a:lnTo>
                    <a:pt x="1571" y="650"/>
                  </a:lnTo>
                  <a:lnTo>
                    <a:pt x="1560" y="675"/>
                  </a:lnTo>
                  <a:lnTo>
                    <a:pt x="1551" y="702"/>
                  </a:lnTo>
                  <a:lnTo>
                    <a:pt x="1541" y="727"/>
                  </a:lnTo>
                  <a:lnTo>
                    <a:pt x="1529" y="751"/>
                  </a:lnTo>
                  <a:lnTo>
                    <a:pt x="1517" y="775"/>
                  </a:lnTo>
                  <a:lnTo>
                    <a:pt x="1503" y="797"/>
                  </a:lnTo>
                  <a:lnTo>
                    <a:pt x="1489" y="819"/>
                  </a:lnTo>
                  <a:lnTo>
                    <a:pt x="1473" y="838"/>
                  </a:lnTo>
                  <a:lnTo>
                    <a:pt x="1457" y="858"/>
                  </a:lnTo>
                  <a:lnTo>
                    <a:pt x="1440" y="875"/>
                  </a:lnTo>
                  <a:lnTo>
                    <a:pt x="1420" y="891"/>
                  </a:lnTo>
                  <a:lnTo>
                    <a:pt x="1401" y="906"/>
                  </a:lnTo>
                  <a:lnTo>
                    <a:pt x="1380" y="920"/>
                  </a:lnTo>
                  <a:lnTo>
                    <a:pt x="1358" y="932"/>
                  </a:lnTo>
                  <a:lnTo>
                    <a:pt x="1335" y="944"/>
                  </a:lnTo>
                  <a:lnTo>
                    <a:pt x="1312" y="954"/>
                  </a:lnTo>
                  <a:lnTo>
                    <a:pt x="1287" y="962"/>
                  </a:lnTo>
                  <a:lnTo>
                    <a:pt x="1262" y="970"/>
                  </a:lnTo>
                  <a:lnTo>
                    <a:pt x="1234" y="976"/>
                  </a:lnTo>
                  <a:lnTo>
                    <a:pt x="1214" y="980"/>
                  </a:lnTo>
                  <a:lnTo>
                    <a:pt x="1192" y="983"/>
                  </a:lnTo>
                  <a:lnTo>
                    <a:pt x="1171" y="984"/>
                  </a:lnTo>
                  <a:lnTo>
                    <a:pt x="1151" y="984"/>
                  </a:lnTo>
                  <a:lnTo>
                    <a:pt x="1131" y="981"/>
                  </a:lnTo>
                  <a:lnTo>
                    <a:pt x="1111" y="980"/>
                  </a:lnTo>
                  <a:lnTo>
                    <a:pt x="1091" y="977"/>
                  </a:lnTo>
                  <a:lnTo>
                    <a:pt x="1073" y="972"/>
                  </a:lnTo>
                  <a:lnTo>
                    <a:pt x="1054" y="968"/>
                  </a:lnTo>
                  <a:lnTo>
                    <a:pt x="1036" y="963"/>
                  </a:lnTo>
                  <a:lnTo>
                    <a:pt x="1019" y="957"/>
                  </a:lnTo>
                  <a:lnTo>
                    <a:pt x="1002" y="950"/>
                  </a:lnTo>
                  <a:lnTo>
                    <a:pt x="969" y="938"/>
                  </a:lnTo>
                  <a:lnTo>
                    <a:pt x="940" y="924"/>
                  </a:lnTo>
                  <a:lnTo>
                    <a:pt x="916" y="913"/>
                  </a:lnTo>
                  <a:lnTo>
                    <a:pt x="893" y="900"/>
                  </a:lnTo>
                  <a:lnTo>
                    <a:pt x="869" y="887"/>
                  </a:lnTo>
                  <a:lnTo>
                    <a:pt x="846" y="874"/>
                  </a:lnTo>
                  <a:lnTo>
                    <a:pt x="823" y="861"/>
                  </a:lnTo>
                  <a:lnTo>
                    <a:pt x="801" y="847"/>
                  </a:lnTo>
                  <a:lnTo>
                    <a:pt x="778" y="833"/>
                  </a:lnTo>
                  <a:lnTo>
                    <a:pt x="756" y="820"/>
                  </a:lnTo>
                  <a:lnTo>
                    <a:pt x="717" y="797"/>
                  </a:lnTo>
                  <a:lnTo>
                    <a:pt x="677" y="773"/>
                  </a:lnTo>
                  <a:lnTo>
                    <a:pt x="637" y="751"/>
                  </a:lnTo>
                  <a:lnTo>
                    <a:pt x="597" y="729"/>
                  </a:lnTo>
                  <a:lnTo>
                    <a:pt x="562" y="712"/>
                  </a:lnTo>
                  <a:lnTo>
                    <a:pt x="528" y="697"/>
                  </a:lnTo>
                  <a:lnTo>
                    <a:pt x="495" y="686"/>
                  </a:lnTo>
                  <a:lnTo>
                    <a:pt x="462" y="675"/>
                  </a:lnTo>
                  <a:lnTo>
                    <a:pt x="431" y="667"/>
                  </a:lnTo>
                  <a:lnTo>
                    <a:pt x="400" y="661"/>
                  </a:lnTo>
                  <a:lnTo>
                    <a:pt x="371" y="658"/>
                  </a:lnTo>
                  <a:lnTo>
                    <a:pt x="342" y="657"/>
                  </a:lnTo>
                  <a:close/>
                  <a:moveTo>
                    <a:pt x="2281" y="2780"/>
                  </a:moveTo>
                  <a:lnTo>
                    <a:pt x="2240" y="2779"/>
                  </a:lnTo>
                  <a:lnTo>
                    <a:pt x="2200" y="2775"/>
                  </a:lnTo>
                  <a:lnTo>
                    <a:pt x="2158" y="2770"/>
                  </a:lnTo>
                  <a:lnTo>
                    <a:pt x="2115" y="2762"/>
                  </a:lnTo>
                  <a:lnTo>
                    <a:pt x="2088" y="2756"/>
                  </a:lnTo>
                  <a:lnTo>
                    <a:pt x="2062" y="2749"/>
                  </a:lnTo>
                  <a:lnTo>
                    <a:pt x="2034" y="2742"/>
                  </a:lnTo>
                  <a:lnTo>
                    <a:pt x="2008" y="2735"/>
                  </a:lnTo>
                  <a:lnTo>
                    <a:pt x="1981" y="2727"/>
                  </a:lnTo>
                  <a:lnTo>
                    <a:pt x="1955" y="2718"/>
                  </a:lnTo>
                  <a:lnTo>
                    <a:pt x="1928" y="2709"/>
                  </a:lnTo>
                  <a:lnTo>
                    <a:pt x="1903" y="2700"/>
                  </a:lnTo>
                  <a:lnTo>
                    <a:pt x="1878" y="2688"/>
                  </a:lnTo>
                  <a:lnTo>
                    <a:pt x="1853" y="2678"/>
                  </a:lnTo>
                  <a:lnTo>
                    <a:pt x="1828" y="2666"/>
                  </a:lnTo>
                  <a:lnTo>
                    <a:pt x="1802" y="2655"/>
                  </a:lnTo>
                  <a:lnTo>
                    <a:pt x="1778" y="2642"/>
                  </a:lnTo>
                  <a:lnTo>
                    <a:pt x="1754" y="2628"/>
                  </a:lnTo>
                  <a:lnTo>
                    <a:pt x="1730" y="2615"/>
                  </a:lnTo>
                  <a:lnTo>
                    <a:pt x="1706" y="2601"/>
                  </a:lnTo>
                  <a:lnTo>
                    <a:pt x="1683" y="2586"/>
                  </a:lnTo>
                  <a:lnTo>
                    <a:pt x="1659" y="2571"/>
                  </a:lnTo>
                  <a:lnTo>
                    <a:pt x="1636" y="2555"/>
                  </a:lnTo>
                  <a:lnTo>
                    <a:pt x="1613" y="2539"/>
                  </a:lnTo>
                  <a:lnTo>
                    <a:pt x="1591" y="2522"/>
                  </a:lnTo>
                  <a:lnTo>
                    <a:pt x="1568" y="2505"/>
                  </a:lnTo>
                  <a:lnTo>
                    <a:pt x="1546" y="2486"/>
                  </a:lnTo>
                  <a:lnTo>
                    <a:pt x="1525" y="2468"/>
                  </a:lnTo>
                  <a:lnTo>
                    <a:pt x="1482" y="2429"/>
                  </a:lnTo>
                  <a:lnTo>
                    <a:pt x="1440" y="2388"/>
                  </a:lnTo>
                  <a:lnTo>
                    <a:pt x="1400" y="2345"/>
                  </a:lnTo>
                  <a:lnTo>
                    <a:pt x="1359" y="2299"/>
                  </a:lnTo>
                  <a:lnTo>
                    <a:pt x="1334" y="2271"/>
                  </a:lnTo>
                  <a:lnTo>
                    <a:pt x="1309" y="2242"/>
                  </a:lnTo>
                  <a:lnTo>
                    <a:pt x="1283" y="2214"/>
                  </a:lnTo>
                  <a:lnTo>
                    <a:pt x="1256" y="2188"/>
                  </a:lnTo>
                  <a:lnTo>
                    <a:pt x="1230" y="2162"/>
                  </a:lnTo>
                  <a:lnTo>
                    <a:pt x="1202" y="2136"/>
                  </a:lnTo>
                  <a:lnTo>
                    <a:pt x="1175" y="2111"/>
                  </a:lnTo>
                  <a:lnTo>
                    <a:pt x="1146" y="2087"/>
                  </a:lnTo>
                  <a:lnTo>
                    <a:pt x="1117" y="2064"/>
                  </a:lnTo>
                  <a:lnTo>
                    <a:pt x="1088" y="2041"/>
                  </a:lnTo>
                  <a:lnTo>
                    <a:pt x="1058" y="2019"/>
                  </a:lnTo>
                  <a:lnTo>
                    <a:pt x="1027" y="1999"/>
                  </a:lnTo>
                  <a:lnTo>
                    <a:pt x="996" y="1978"/>
                  </a:lnTo>
                  <a:lnTo>
                    <a:pt x="964" y="1958"/>
                  </a:lnTo>
                  <a:lnTo>
                    <a:pt x="932" y="1938"/>
                  </a:lnTo>
                  <a:lnTo>
                    <a:pt x="899" y="1920"/>
                  </a:lnTo>
                  <a:lnTo>
                    <a:pt x="877" y="1907"/>
                  </a:lnTo>
                  <a:lnTo>
                    <a:pt x="854" y="1894"/>
                  </a:lnTo>
                  <a:lnTo>
                    <a:pt x="831" y="1883"/>
                  </a:lnTo>
                  <a:lnTo>
                    <a:pt x="808" y="1870"/>
                  </a:lnTo>
                  <a:lnTo>
                    <a:pt x="785" y="1859"/>
                  </a:lnTo>
                  <a:lnTo>
                    <a:pt x="762" y="1847"/>
                  </a:lnTo>
                  <a:lnTo>
                    <a:pt x="739" y="1836"/>
                  </a:lnTo>
                  <a:lnTo>
                    <a:pt x="716" y="1824"/>
                  </a:lnTo>
                  <a:lnTo>
                    <a:pt x="684" y="1808"/>
                  </a:lnTo>
                  <a:lnTo>
                    <a:pt x="653" y="1792"/>
                  </a:lnTo>
                  <a:lnTo>
                    <a:pt x="621" y="1776"/>
                  </a:lnTo>
                  <a:lnTo>
                    <a:pt x="590" y="1759"/>
                  </a:lnTo>
                  <a:lnTo>
                    <a:pt x="558" y="1743"/>
                  </a:lnTo>
                  <a:lnTo>
                    <a:pt x="527" y="1726"/>
                  </a:lnTo>
                  <a:lnTo>
                    <a:pt x="496" y="1707"/>
                  </a:lnTo>
                  <a:lnTo>
                    <a:pt x="465" y="1689"/>
                  </a:lnTo>
                  <a:lnTo>
                    <a:pt x="436" y="1672"/>
                  </a:lnTo>
                  <a:lnTo>
                    <a:pt x="409" y="1654"/>
                  </a:lnTo>
                  <a:lnTo>
                    <a:pt x="381" y="1634"/>
                  </a:lnTo>
                  <a:lnTo>
                    <a:pt x="355" y="1616"/>
                  </a:lnTo>
                  <a:lnTo>
                    <a:pt x="331" y="1596"/>
                  </a:lnTo>
                  <a:lnTo>
                    <a:pt x="305" y="1577"/>
                  </a:lnTo>
                  <a:lnTo>
                    <a:pt x="282" y="1556"/>
                  </a:lnTo>
                  <a:lnTo>
                    <a:pt x="261" y="1535"/>
                  </a:lnTo>
                  <a:lnTo>
                    <a:pt x="239" y="1515"/>
                  </a:lnTo>
                  <a:lnTo>
                    <a:pt x="218" y="1494"/>
                  </a:lnTo>
                  <a:lnTo>
                    <a:pt x="199" y="1472"/>
                  </a:lnTo>
                  <a:lnTo>
                    <a:pt x="180" y="1451"/>
                  </a:lnTo>
                  <a:lnTo>
                    <a:pt x="163" y="1428"/>
                  </a:lnTo>
                  <a:lnTo>
                    <a:pt x="146" y="1405"/>
                  </a:lnTo>
                  <a:lnTo>
                    <a:pt x="130" y="1382"/>
                  </a:lnTo>
                  <a:lnTo>
                    <a:pt x="115" y="1359"/>
                  </a:lnTo>
                  <a:lnTo>
                    <a:pt x="101" y="1335"/>
                  </a:lnTo>
                  <a:lnTo>
                    <a:pt x="88" y="1311"/>
                  </a:lnTo>
                  <a:lnTo>
                    <a:pt x="76" y="1285"/>
                  </a:lnTo>
                  <a:lnTo>
                    <a:pt x="64" y="1260"/>
                  </a:lnTo>
                  <a:lnTo>
                    <a:pt x="54" y="1235"/>
                  </a:lnTo>
                  <a:lnTo>
                    <a:pt x="45" y="1209"/>
                  </a:lnTo>
                  <a:lnTo>
                    <a:pt x="36" y="1182"/>
                  </a:lnTo>
                  <a:lnTo>
                    <a:pt x="29" y="1156"/>
                  </a:lnTo>
                  <a:lnTo>
                    <a:pt x="22" y="1129"/>
                  </a:lnTo>
                  <a:lnTo>
                    <a:pt x="16" y="1102"/>
                  </a:lnTo>
                  <a:lnTo>
                    <a:pt x="12" y="1073"/>
                  </a:lnTo>
                  <a:lnTo>
                    <a:pt x="7" y="1045"/>
                  </a:lnTo>
                  <a:lnTo>
                    <a:pt x="4" y="1016"/>
                  </a:lnTo>
                  <a:lnTo>
                    <a:pt x="1" y="987"/>
                  </a:lnTo>
                  <a:lnTo>
                    <a:pt x="0" y="957"/>
                  </a:lnTo>
                  <a:lnTo>
                    <a:pt x="0" y="928"/>
                  </a:lnTo>
                  <a:lnTo>
                    <a:pt x="0" y="903"/>
                  </a:lnTo>
                  <a:lnTo>
                    <a:pt x="2" y="879"/>
                  </a:lnTo>
                  <a:lnTo>
                    <a:pt x="6" y="858"/>
                  </a:lnTo>
                  <a:lnTo>
                    <a:pt x="10" y="836"/>
                  </a:lnTo>
                  <a:lnTo>
                    <a:pt x="16" y="816"/>
                  </a:lnTo>
                  <a:lnTo>
                    <a:pt x="24" y="797"/>
                  </a:lnTo>
                  <a:lnTo>
                    <a:pt x="32" y="778"/>
                  </a:lnTo>
                  <a:lnTo>
                    <a:pt x="43" y="760"/>
                  </a:lnTo>
                  <a:lnTo>
                    <a:pt x="54" y="744"/>
                  </a:lnTo>
                  <a:lnTo>
                    <a:pt x="67" y="728"/>
                  </a:lnTo>
                  <a:lnTo>
                    <a:pt x="82" y="714"/>
                  </a:lnTo>
                  <a:lnTo>
                    <a:pt x="97" y="700"/>
                  </a:lnTo>
                  <a:lnTo>
                    <a:pt x="114" y="687"/>
                  </a:lnTo>
                  <a:lnTo>
                    <a:pt x="132" y="675"/>
                  </a:lnTo>
                  <a:lnTo>
                    <a:pt x="152" y="664"/>
                  </a:lnTo>
                  <a:lnTo>
                    <a:pt x="173" y="655"/>
                  </a:lnTo>
                  <a:lnTo>
                    <a:pt x="189" y="648"/>
                  </a:lnTo>
                  <a:lnTo>
                    <a:pt x="205" y="641"/>
                  </a:lnTo>
                  <a:lnTo>
                    <a:pt x="222" y="636"/>
                  </a:lnTo>
                  <a:lnTo>
                    <a:pt x="238" y="632"/>
                  </a:lnTo>
                  <a:lnTo>
                    <a:pt x="254" y="628"/>
                  </a:lnTo>
                  <a:lnTo>
                    <a:pt x="270" y="625"/>
                  </a:lnTo>
                  <a:lnTo>
                    <a:pt x="285" y="622"/>
                  </a:lnTo>
                  <a:lnTo>
                    <a:pt x="301" y="620"/>
                  </a:lnTo>
                  <a:lnTo>
                    <a:pt x="331" y="619"/>
                  </a:lnTo>
                  <a:lnTo>
                    <a:pt x="361" y="619"/>
                  </a:lnTo>
                  <a:lnTo>
                    <a:pt x="390" y="621"/>
                  </a:lnTo>
                  <a:lnTo>
                    <a:pt x="419" y="625"/>
                  </a:lnTo>
                  <a:lnTo>
                    <a:pt x="448" y="630"/>
                  </a:lnTo>
                  <a:lnTo>
                    <a:pt x="474" y="637"/>
                  </a:lnTo>
                  <a:lnTo>
                    <a:pt x="500" y="645"/>
                  </a:lnTo>
                  <a:lnTo>
                    <a:pt x="526" y="655"/>
                  </a:lnTo>
                  <a:lnTo>
                    <a:pt x="550" y="664"/>
                  </a:lnTo>
                  <a:lnTo>
                    <a:pt x="573" y="674"/>
                  </a:lnTo>
                  <a:lnTo>
                    <a:pt x="594" y="683"/>
                  </a:lnTo>
                  <a:lnTo>
                    <a:pt x="615" y="694"/>
                  </a:lnTo>
                  <a:lnTo>
                    <a:pt x="656" y="715"/>
                  </a:lnTo>
                  <a:lnTo>
                    <a:pt x="696" y="738"/>
                  </a:lnTo>
                  <a:lnTo>
                    <a:pt x="737" y="762"/>
                  </a:lnTo>
                  <a:lnTo>
                    <a:pt x="776" y="786"/>
                  </a:lnTo>
                  <a:lnTo>
                    <a:pt x="799" y="800"/>
                  </a:lnTo>
                  <a:lnTo>
                    <a:pt x="820" y="813"/>
                  </a:lnTo>
                  <a:lnTo>
                    <a:pt x="842" y="827"/>
                  </a:lnTo>
                  <a:lnTo>
                    <a:pt x="865" y="839"/>
                  </a:lnTo>
                  <a:lnTo>
                    <a:pt x="888" y="853"/>
                  </a:lnTo>
                  <a:lnTo>
                    <a:pt x="911" y="864"/>
                  </a:lnTo>
                  <a:lnTo>
                    <a:pt x="934" y="877"/>
                  </a:lnTo>
                  <a:lnTo>
                    <a:pt x="957" y="889"/>
                  </a:lnTo>
                  <a:lnTo>
                    <a:pt x="986" y="901"/>
                  </a:lnTo>
                  <a:lnTo>
                    <a:pt x="1016" y="914"/>
                  </a:lnTo>
                  <a:lnTo>
                    <a:pt x="1033" y="921"/>
                  </a:lnTo>
                  <a:lnTo>
                    <a:pt x="1049" y="925"/>
                  </a:lnTo>
                  <a:lnTo>
                    <a:pt x="1065" y="930"/>
                  </a:lnTo>
                  <a:lnTo>
                    <a:pt x="1082" y="934"/>
                  </a:lnTo>
                  <a:lnTo>
                    <a:pt x="1099" y="938"/>
                  </a:lnTo>
                  <a:lnTo>
                    <a:pt x="1116" y="941"/>
                  </a:lnTo>
                  <a:lnTo>
                    <a:pt x="1134" y="942"/>
                  </a:lnTo>
                  <a:lnTo>
                    <a:pt x="1152" y="944"/>
                  </a:lnTo>
                  <a:lnTo>
                    <a:pt x="1170" y="944"/>
                  </a:lnTo>
                  <a:lnTo>
                    <a:pt x="1189" y="944"/>
                  </a:lnTo>
                  <a:lnTo>
                    <a:pt x="1208" y="941"/>
                  </a:lnTo>
                  <a:lnTo>
                    <a:pt x="1226" y="938"/>
                  </a:lnTo>
                  <a:lnTo>
                    <a:pt x="1252" y="932"/>
                  </a:lnTo>
                  <a:lnTo>
                    <a:pt x="1275" y="925"/>
                  </a:lnTo>
                  <a:lnTo>
                    <a:pt x="1298" y="917"/>
                  </a:lnTo>
                  <a:lnTo>
                    <a:pt x="1318" y="908"/>
                  </a:lnTo>
                  <a:lnTo>
                    <a:pt x="1339" y="898"/>
                  </a:lnTo>
                  <a:lnTo>
                    <a:pt x="1359" y="886"/>
                  </a:lnTo>
                  <a:lnTo>
                    <a:pt x="1378" y="874"/>
                  </a:lnTo>
                  <a:lnTo>
                    <a:pt x="1395" y="860"/>
                  </a:lnTo>
                  <a:lnTo>
                    <a:pt x="1412" y="846"/>
                  </a:lnTo>
                  <a:lnTo>
                    <a:pt x="1428" y="830"/>
                  </a:lnTo>
                  <a:lnTo>
                    <a:pt x="1443" y="813"/>
                  </a:lnTo>
                  <a:lnTo>
                    <a:pt x="1457" y="795"/>
                  </a:lnTo>
                  <a:lnTo>
                    <a:pt x="1471" y="775"/>
                  </a:lnTo>
                  <a:lnTo>
                    <a:pt x="1482" y="756"/>
                  </a:lnTo>
                  <a:lnTo>
                    <a:pt x="1494" y="734"/>
                  </a:lnTo>
                  <a:lnTo>
                    <a:pt x="1504" y="711"/>
                  </a:lnTo>
                  <a:lnTo>
                    <a:pt x="1514" y="687"/>
                  </a:lnTo>
                  <a:lnTo>
                    <a:pt x="1524" y="661"/>
                  </a:lnTo>
                  <a:lnTo>
                    <a:pt x="1534" y="636"/>
                  </a:lnTo>
                  <a:lnTo>
                    <a:pt x="1543" y="611"/>
                  </a:lnTo>
                  <a:lnTo>
                    <a:pt x="1551" y="586"/>
                  </a:lnTo>
                  <a:lnTo>
                    <a:pt x="1560" y="561"/>
                  </a:lnTo>
                  <a:lnTo>
                    <a:pt x="1569" y="535"/>
                  </a:lnTo>
                  <a:lnTo>
                    <a:pt x="1577" y="510"/>
                  </a:lnTo>
                  <a:lnTo>
                    <a:pt x="1590" y="472"/>
                  </a:lnTo>
                  <a:lnTo>
                    <a:pt x="1603" y="436"/>
                  </a:lnTo>
                  <a:lnTo>
                    <a:pt x="1615" y="399"/>
                  </a:lnTo>
                  <a:lnTo>
                    <a:pt x="1629" y="363"/>
                  </a:lnTo>
                  <a:lnTo>
                    <a:pt x="1639" y="335"/>
                  </a:lnTo>
                  <a:lnTo>
                    <a:pt x="1652" y="305"/>
                  </a:lnTo>
                  <a:lnTo>
                    <a:pt x="1665" y="276"/>
                  </a:lnTo>
                  <a:lnTo>
                    <a:pt x="1677" y="247"/>
                  </a:lnTo>
                  <a:lnTo>
                    <a:pt x="1692" y="220"/>
                  </a:lnTo>
                  <a:lnTo>
                    <a:pt x="1708" y="192"/>
                  </a:lnTo>
                  <a:lnTo>
                    <a:pt x="1725" y="166"/>
                  </a:lnTo>
                  <a:lnTo>
                    <a:pt x="1745" y="141"/>
                  </a:lnTo>
                  <a:lnTo>
                    <a:pt x="1755" y="128"/>
                  </a:lnTo>
                  <a:lnTo>
                    <a:pt x="1766" y="117"/>
                  </a:lnTo>
                  <a:lnTo>
                    <a:pt x="1777" y="105"/>
                  </a:lnTo>
                  <a:lnTo>
                    <a:pt x="1789" y="94"/>
                  </a:lnTo>
                  <a:lnTo>
                    <a:pt x="1800" y="83"/>
                  </a:lnTo>
                  <a:lnTo>
                    <a:pt x="1814" y="73"/>
                  </a:lnTo>
                  <a:lnTo>
                    <a:pt x="1826" y="63"/>
                  </a:lnTo>
                  <a:lnTo>
                    <a:pt x="1840" y="54"/>
                  </a:lnTo>
                  <a:lnTo>
                    <a:pt x="1855" y="44"/>
                  </a:lnTo>
                  <a:lnTo>
                    <a:pt x="1870" y="36"/>
                  </a:lnTo>
                  <a:lnTo>
                    <a:pt x="1885" y="29"/>
                  </a:lnTo>
                  <a:lnTo>
                    <a:pt x="1901" y="23"/>
                  </a:lnTo>
                  <a:lnTo>
                    <a:pt x="1918" y="16"/>
                  </a:lnTo>
                  <a:lnTo>
                    <a:pt x="1936" y="10"/>
                  </a:lnTo>
                  <a:lnTo>
                    <a:pt x="1955" y="4"/>
                  </a:lnTo>
                  <a:lnTo>
                    <a:pt x="1973" y="1"/>
                  </a:lnTo>
                  <a:lnTo>
                    <a:pt x="1982" y="1"/>
                  </a:lnTo>
                  <a:lnTo>
                    <a:pt x="1986" y="0"/>
                  </a:lnTo>
                  <a:lnTo>
                    <a:pt x="2017" y="0"/>
                  </a:lnTo>
                  <a:lnTo>
                    <a:pt x="2047" y="0"/>
                  </a:lnTo>
                  <a:lnTo>
                    <a:pt x="2078" y="2"/>
                  </a:lnTo>
                  <a:lnTo>
                    <a:pt x="2107" y="5"/>
                  </a:lnTo>
                  <a:lnTo>
                    <a:pt x="2136" y="10"/>
                  </a:lnTo>
                  <a:lnTo>
                    <a:pt x="2166" y="16"/>
                  </a:lnTo>
                  <a:lnTo>
                    <a:pt x="2195" y="23"/>
                  </a:lnTo>
                  <a:lnTo>
                    <a:pt x="2223" y="32"/>
                  </a:lnTo>
                  <a:lnTo>
                    <a:pt x="2252" y="42"/>
                  </a:lnTo>
                  <a:lnTo>
                    <a:pt x="2279" y="54"/>
                  </a:lnTo>
                  <a:lnTo>
                    <a:pt x="2308" y="67"/>
                  </a:lnTo>
                  <a:lnTo>
                    <a:pt x="2336" y="81"/>
                  </a:lnTo>
                  <a:lnTo>
                    <a:pt x="2363" y="97"/>
                  </a:lnTo>
                  <a:lnTo>
                    <a:pt x="2391" y="116"/>
                  </a:lnTo>
                  <a:lnTo>
                    <a:pt x="2417" y="134"/>
                  </a:lnTo>
                  <a:lnTo>
                    <a:pt x="2445" y="155"/>
                  </a:lnTo>
                  <a:lnTo>
                    <a:pt x="2484" y="185"/>
                  </a:lnTo>
                  <a:lnTo>
                    <a:pt x="2520" y="219"/>
                  </a:lnTo>
                  <a:lnTo>
                    <a:pt x="2555" y="252"/>
                  </a:lnTo>
                  <a:lnTo>
                    <a:pt x="2588" y="286"/>
                  </a:lnTo>
                  <a:lnTo>
                    <a:pt x="2619" y="323"/>
                  </a:lnTo>
                  <a:lnTo>
                    <a:pt x="2649" y="360"/>
                  </a:lnTo>
                  <a:lnTo>
                    <a:pt x="2678" y="397"/>
                  </a:lnTo>
                  <a:lnTo>
                    <a:pt x="2705" y="434"/>
                  </a:lnTo>
                  <a:lnTo>
                    <a:pt x="2730" y="472"/>
                  </a:lnTo>
                  <a:lnTo>
                    <a:pt x="2756" y="511"/>
                  </a:lnTo>
                  <a:lnTo>
                    <a:pt x="2778" y="549"/>
                  </a:lnTo>
                  <a:lnTo>
                    <a:pt x="2801" y="588"/>
                  </a:lnTo>
                  <a:lnTo>
                    <a:pt x="2844" y="664"/>
                  </a:lnTo>
                  <a:lnTo>
                    <a:pt x="2883" y="739"/>
                  </a:lnTo>
                  <a:lnTo>
                    <a:pt x="2909" y="792"/>
                  </a:lnTo>
                  <a:lnTo>
                    <a:pt x="2933" y="845"/>
                  </a:lnTo>
                  <a:lnTo>
                    <a:pt x="2955" y="898"/>
                  </a:lnTo>
                  <a:lnTo>
                    <a:pt x="2975" y="950"/>
                  </a:lnTo>
                  <a:lnTo>
                    <a:pt x="2993" y="1003"/>
                  </a:lnTo>
                  <a:lnTo>
                    <a:pt x="3009" y="1056"/>
                  </a:lnTo>
                  <a:lnTo>
                    <a:pt x="3022" y="1109"/>
                  </a:lnTo>
                  <a:lnTo>
                    <a:pt x="3033" y="1162"/>
                  </a:lnTo>
                  <a:lnTo>
                    <a:pt x="3042" y="1215"/>
                  </a:lnTo>
                  <a:lnTo>
                    <a:pt x="3050" y="1268"/>
                  </a:lnTo>
                  <a:lnTo>
                    <a:pt x="3055" y="1322"/>
                  </a:lnTo>
                  <a:lnTo>
                    <a:pt x="3058" y="1375"/>
                  </a:lnTo>
                  <a:lnTo>
                    <a:pt x="3060" y="1429"/>
                  </a:lnTo>
                  <a:lnTo>
                    <a:pt x="3058" y="1483"/>
                  </a:lnTo>
                  <a:lnTo>
                    <a:pt x="3056" y="1538"/>
                  </a:lnTo>
                  <a:lnTo>
                    <a:pt x="3050" y="1592"/>
                  </a:lnTo>
                  <a:lnTo>
                    <a:pt x="3041" y="1674"/>
                  </a:lnTo>
                  <a:lnTo>
                    <a:pt x="3030" y="1757"/>
                  </a:lnTo>
                  <a:lnTo>
                    <a:pt x="3017" y="1841"/>
                  </a:lnTo>
                  <a:lnTo>
                    <a:pt x="3002" y="1925"/>
                  </a:lnTo>
                  <a:lnTo>
                    <a:pt x="2994" y="1968"/>
                  </a:lnTo>
                  <a:lnTo>
                    <a:pt x="2985" y="2010"/>
                  </a:lnTo>
                  <a:lnTo>
                    <a:pt x="2976" y="2054"/>
                  </a:lnTo>
                  <a:lnTo>
                    <a:pt x="2964" y="2096"/>
                  </a:lnTo>
                  <a:lnTo>
                    <a:pt x="2953" y="2139"/>
                  </a:lnTo>
                  <a:lnTo>
                    <a:pt x="2940" y="2181"/>
                  </a:lnTo>
                  <a:lnTo>
                    <a:pt x="2928" y="2225"/>
                  </a:lnTo>
                  <a:lnTo>
                    <a:pt x="2913" y="2267"/>
                  </a:lnTo>
                  <a:lnTo>
                    <a:pt x="2901" y="2298"/>
                  </a:lnTo>
                  <a:lnTo>
                    <a:pt x="2890" y="2328"/>
                  </a:lnTo>
                  <a:lnTo>
                    <a:pt x="2877" y="2357"/>
                  </a:lnTo>
                  <a:lnTo>
                    <a:pt x="2863" y="2385"/>
                  </a:lnTo>
                  <a:lnTo>
                    <a:pt x="2850" y="2413"/>
                  </a:lnTo>
                  <a:lnTo>
                    <a:pt x="2836" y="2439"/>
                  </a:lnTo>
                  <a:lnTo>
                    <a:pt x="2821" y="2464"/>
                  </a:lnTo>
                  <a:lnTo>
                    <a:pt x="2805" y="2489"/>
                  </a:lnTo>
                  <a:lnTo>
                    <a:pt x="2789" y="2511"/>
                  </a:lnTo>
                  <a:lnTo>
                    <a:pt x="2773" y="2534"/>
                  </a:lnTo>
                  <a:lnTo>
                    <a:pt x="2756" y="2556"/>
                  </a:lnTo>
                  <a:lnTo>
                    <a:pt x="2738" y="2577"/>
                  </a:lnTo>
                  <a:lnTo>
                    <a:pt x="2720" y="2596"/>
                  </a:lnTo>
                  <a:lnTo>
                    <a:pt x="2700" y="2615"/>
                  </a:lnTo>
                  <a:lnTo>
                    <a:pt x="2682" y="2632"/>
                  </a:lnTo>
                  <a:lnTo>
                    <a:pt x="2661" y="2649"/>
                  </a:lnTo>
                  <a:lnTo>
                    <a:pt x="2642" y="2664"/>
                  </a:lnTo>
                  <a:lnTo>
                    <a:pt x="2621" y="2679"/>
                  </a:lnTo>
                  <a:lnTo>
                    <a:pt x="2600" y="2693"/>
                  </a:lnTo>
                  <a:lnTo>
                    <a:pt x="2578" y="2705"/>
                  </a:lnTo>
                  <a:lnTo>
                    <a:pt x="2556" y="2717"/>
                  </a:lnTo>
                  <a:lnTo>
                    <a:pt x="2533" y="2728"/>
                  </a:lnTo>
                  <a:lnTo>
                    <a:pt x="2510" y="2737"/>
                  </a:lnTo>
                  <a:lnTo>
                    <a:pt x="2486" y="2747"/>
                  </a:lnTo>
                  <a:lnTo>
                    <a:pt x="2462" y="2755"/>
                  </a:lnTo>
                  <a:lnTo>
                    <a:pt x="2438" y="2760"/>
                  </a:lnTo>
                  <a:lnTo>
                    <a:pt x="2413" y="2766"/>
                  </a:lnTo>
                  <a:lnTo>
                    <a:pt x="2387" y="2771"/>
                  </a:lnTo>
                  <a:lnTo>
                    <a:pt x="2361" y="2775"/>
                  </a:lnTo>
                  <a:lnTo>
                    <a:pt x="2335" y="2778"/>
                  </a:lnTo>
                  <a:lnTo>
                    <a:pt x="2308" y="2779"/>
                  </a:lnTo>
                  <a:lnTo>
                    <a:pt x="2281" y="278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7" name="Freeform 60">
              <a:extLst>
                <a:ext uri="{FF2B5EF4-FFF2-40B4-BE49-F238E27FC236}">
                  <a16:creationId xmlns:a16="http://schemas.microsoft.com/office/drawing/2014/main" id="{4FF839F5-875A-4C09-84B0-398824FE29E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351895" y="3563926"/>
              <a:ext cx="3773295" cy="3294071"/>
            </a:xfrm>
            <a:custGeom>
              <a:avLst/>
              <a:gdLst>
                <a:gd name="T0" fmla="*/ 122 w 5679"/>
                <a:gd name="T1" fmla="*/ 141 h 4955"/>
                <a:gd name="T2" fmla="*/ 40 w 5679"/>
                <a:gd name="T3" fmla="*/ 429 h 4955"/>
                <a:gd name="T4" fmla="*/ 87 w 5679"/>
                <a:gd name="T5" fmla="*/ 866 h 4955"/>
                <a:gd name="T6" fmla="*/ 200 w 5679"/>
                <a:gd name="T7" fmla="*/ 1178 h 4955"/>
                <a:gd name="T8" fmla="*/ 405 w 5679"/>
                <a:gd name="T9" fmla="*/ 1432 h 4955"/>
                <a:gd name="T10" fmla="*/ 927 w 5679"/>
                <a:gd name="T11" fmla="*/ 1999 h 4955"/>
                <a:gd name="T12" fmla="*/ 1153 w 5679"/>
                <a:gd name="T13" fmla="*/ 2346 h 4955"/>
                <a:gd name="T14" fmla="*/ 1636 w 5679"/>
                <a:gd name="T15" fmla="*/ 2903 h 4955"/>
                <a:gd name="T16" fmla="*/ 2335 w 5679"/>
                <a:gd name="T17" fmla="*/ 3408 h 4955"/>
                <a:gd name="T18" fmla="*/ 2586 w 5679"/>
                <a:gd name="T19" fmla="*/ 3614 h 4955"/>
                <a:gd name="T20" fmla="*/ 2772 w 5679"/>
                <a:gd name="T21" fmla="*/ 3869 h 4955"/>
                <a:gd name="T22" fmla="*/ 2915 w 5679"/>
                <a:gd name="T23" fmla="*/ 4242 h 4955"/>
                <a:gd name="T24" fmla="*/ 3069 w 5679"/>
                <a:gd name="T25" fmla="*/ 4839 h 4955"/>
                <a:gd name="T26" fmla="*/ 2951 w 5679"/>
                <a:gd name="T27" fmla="*/ 4512 h 4955"/>
                <a:gd name="T28" fmla="*/ 2798 w 5679"/>
                <a:gd name="T29" fmla="*/ 4018 h 4955"/>
                <a:gd name="T30" fmla="*/ 2647 w 5679"/>
                <a:gd name="T31" fmla="*/ 3747 h 4955"/>
                <a:gd name="T32" fmla="*/ 2432 w 5679"/>
                <a:gd name="T33" fmla="*/ 3526 h 4955"/>
                <a:gd name="T34" fmla="*/ 1956 w 5679"/>
                <a:gd name="T35" fmla="*/ 3213 h 4955"/>
                <a:gd name="T36" fmla="*/ 1251 w 5679"/>
                <a:gd name="T37" fmla="*/ 2549 h 4955"/>
                <a:gd name="T38" fmla="*/ 1007 w 5679"/>
                <a:gd name="T39" fmla="*/ 2187 h 4955"/>
                <a:gd name="T40" fmla="*/ 609 w 5679"/>
                <a:gd name="T41" fmla="*/ 1700 h 4955"/>
                <a:gd name="T42" fmla="*/ 237 w 5679"/>
                <a:gd name="T43" fmla="*/ 1304 h 4955"/>
                <a:gd name="T44" fmla="*/ 102 w 5679"/>
                <a:gd name="T45" fmla="*/ 1062 h 4955"/>
                <a:gd name="T46" fmla="*/ 9 w 5679"/>
                <a:gd name="T47" fmla="*/ 631 h 4955"/>
                <a:gd name="T48" fmla="*/ 28 w 5679"/>
                <a:gd name="T49" fmla="*/ 234 h 4955"/>
                <a:gd name="T50" fmla="*/ 113 w 5679"/>
                <a:gd name="T51" fmla="*/ 93 h 4955"/>
                <a:gd name="T52" fmla="*/ 254 w 5679"/>
                <a:gd name="T53" fmla="*/ 6 h 4955"/>
                <a:gd name="T54" fmla="*/ 531 w 5679"/>
                <a:gd name="T55" fmla="*/ 25 h 4955"/>
                <a:gd name="T56" fmla="*/ 839 w 5679"/>
                <a:gd name="T57" fmla="*/ 202 h 4955"/>
                <a:gd name="T58" fmla="*/ 1145 w 5679"/>
                <a:gd name="T59" fmla="*/ 592 h 4955"/>
                <a:gd name="T60" fmla="*/ 1640 w 5679"/>
                <a:gd name="T61" fmla="*/ 1105 h 4955"/>
                <a:gd name="T62" fmla="*/ 2093 w 5679"/>
                <a:gd name="T63" fmla="*/ 1437 h 4955"/>
                <a:gd name="T64" fmla="*/ 2543 w 5679"/>
                <a:gd name="T65" fmla="*/ 1972 h 4955"/>
                <a:gd name="T66" fmla="*/ 2946 w 5679"/>
                <a:gd name="T67" fmla="*/ 2545 h 4955"/>
                <a:gd name="T68" fmla="*/ 3140 w 5679"/>
                <a:gd name="T69" fmla="*/ 2812 h 4955"/>
                <a:gd name="T70" fmla="*/ 3383 w 5679"/>
                <a:gd name="T71" fmla="*/ 2949 h 4955"/>
                <a:gd name="T72" fmla="*/ 3697 w 5679"/>
                <a:gd name="T73" fmla="*/ 2987 h 4955"/>
                <a:gd name="T74" fmla="*/ 4252 w 5679"/>
                <a:gd name="T75" fmla="*/ 2962 h 4955"/>
                <a:gd name="T76" fmla="*/ 4702 w 5679"/>
                <a:gd name="T77" fmla="*/ 2960 h 4955"/>
                <a:gd name="T78" fmla="*/ 4934 w 5679"/>
                <a:gd name="T79" fmla="*/ 3029 h 4955"/>
                <a:gd name="T80" fmla="*/ 5131 w 5679"/>
                <a:gd name="T81" fmla="*/ 3167 h 4955"/>
                <a:gd name="T82" fmla="*/ 5398 w 5679"/>
                <a:gd name="T83" fmla="*/ 3534 h 4955"/>
                <a:gd name="T84" fmla="*/ 5635 w 5679"/>
                <a:gd name="T85" fmla="*/ 4112 h 4955"/>
                <a:gd name="T86" fmla="*/ 5673 w 5679"/>
                <a:gd name="T87" fmla="*/ 4534 h 4955"/>
                <a:gd name="T88" fmla="*/ 5545 w 5679"/>
                <a:gd name="T89" fmla="*/ 4924 h 4955"/>
                <a:gd name="T90" fmla="*/ 5617 w 5679"/>
                <a:gd name="T91" fmla="*/ 4633 h 4955"/>
                <a:gd name="T92" fmla="*/ 5622 w 5679"/>
                <a:gd name="T93" fmla="*/ 4236 h 4955"/>
                <a:gd name="T94" fmla="*/ 5442 w 5679"/>
                <a:gd name="T95" fmla="*/ 3704 h 4955"/>
                <a:gd name="T96" fmla="*/ 5149 w 5679"/>
                <a:gd name="T97" fmla="*/ 3241 h 4955"/>
                <a:gd name="T98" fmla="*/ 4972 w 5679"/>
                <a:gd name="T99" fmla="*/ 3095 h 4955"/>
                <a:gd name="T100" fmla="*/ 4760 w 5679"/>
                <a:gd name="T101" fmla="*/ 3011 h 4955"/>
                <a:gd name="T102" fmla="*/ 4451 w 5679"/>
                <a:gd name="T103" fmla="*/ 2994 h 4955"/>
                <a:gd name="T104" fmla="*/ 3834 w 5679"/>
                <a:gd name="T105" fmla="*/ 3021 h 4955"/>
                <a:gd name="T106" fmla="*/ 3452 w 5679"/>
                <a:gd name="T107" fmla="*/ 3007 h 4955"/>
                <a:gd name="T108" fmla="*/ 3177 w 5679"/>
                <a:gd name="T109" fmla="*/ 2892 h 4955"/>
                <a:gd name="T110" fmla="*/ 2972 w 5679"/>
                <a:gd name="T111" fmla="*/ 2671 h 4955"/>
                <a:gd name="T112" fmla="*/ 2629 w 5679"/>
                <a:gd name="T113" fmla="*/ 2145 h 4955"/>
                <a:gd name="T114" fmla="*/ 2157 w 5679"/>
                <a:gd name="T115" fmla="*/ 1565 h 4955"/>
                <a:gd name="T116" fmla="*/ 1778 w 5679"/>
                <a:gd name="T117" fmla="*/ 1239 h 4955"/>
                <a:gd name="T118" fmla="*/ 1238 w 5679"/>
                <a:gd name="T119" fmla="*/ 781 h 4955"/>
                <a:gd name="T120" fmla="*/ 893 w 5679"/>
                <a:gd name="T121" fmla="*/ 309 h 4955"/>
                <a:gd name="T122" fmla="*/ 580 w 5679"/>
                <a:gd name="T123" fmla="*/ 84 h 4955"/>
                <a:gd name="T124" fmla="*/ 285 w 5679"/>
                <a:gd name="T125" fmla="*/ 39 h 4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5679" h="4955">
                  <a:moveTo>
                    <a:pt x="280" y="39"/>
                  </a:moveTo>
                  <a:lnTo>
                    <a:pt x="252" y="49"/>
                  </a:lnTo>
                  <a:lnTo>
                    <a:pt x="226" y="61"/>
                  </a:lnTo>
                  <a:lnTo>
                    <a:pt x="201" y="74"/>
                  </a:lnTo>
                  <a:lnTo>
                    <a:pt x="179" y="88"/>
                  </a:lnTo>
                  <a:lnTo>
                    <a:pt x="169" y="95"/>
                  </a:lnTo>
                  <a:lnTo>
                    <a:pt x="159" y="105"/>
                  </a:lnTo>
                  <a:lnTo>
                    <a:pt x="148" y="113"/>
                  </a:lnTo>
                  <a:lnTo>
                    <a:pt x="139" y="122"/>
                  </a:lnTo>
                  <a:lnTo>
                    <a:pt x="130" y="131"/>
                  </a:lnTo>
                  <a:lnTo>
                    <a:pt x="122" y="141"/>
                  </a:lnTo>
                  <a:lnTo>
                    <a:pt x="114" y="152"/>
                  </a:lnTo>
                  <a:lnTo>
                    <a:pt x="106" y="162"/>
                  </a:lnTo>
                  <a:lnTo>
                    <a:pt x="92" y="185"/>
                  </a:lnTo>
                  <a:lnTo>
                    <a:pt x="79" y="209"/>
                  </a:lnTo>
                  <a:lnTo>
                    <a:pt x="69" y="235"/>
                  </a:lnTo>
                  <a:lnTo>
                    <a:pt x="60" y="263"/>
                  </a:lnTo>
                  <a:lnTo>
                    <a:pt x="53" y="291"/>
                  </a:lnTo>
                  <a:lnTo>
                    <a:pt x="47" y="322"/>
                  </a:lnTo>
                  <a:lnTo>
                    <a:pt x="44" y="356"/>
                  </a:lnTo>
                  <a:lnTo>
                    <a:pt x="42" y="390"/>
                  </a:lnTo>
                  <a:lnTo>
                    <a:pt x="40" y="429"/>
                  </a:lnTo>
                  <a:lnTo>
                    <a:pt x="40" y="468"/>
                  </a:lnTo>
                  <a:lnTo>
                    <a:pt x="40" y="508"/>
                  </a:lnTo>
                  <a:lnTo>
                    <a:pt x="43" y="547"/>
                  </a:lnTo>
                  <a:lnTo>
                    <a:pt x="45" y="587"/>
                  </a:lnTo>
                  <a:lnTo>
                    <a:pt x="48" y="628"/>
                  </a:lnTo>
                  <a:lnTo>
                    <a:pt x="53" y="667"/>
                  </a:lnTo>
                  <a:lnTo>
                    <a:pt x="58" y="707"/>
                  </a:lnTo>
                  <a:lnTo>
                    <a:pt x="65" y="747"/>
                  </a:lnTo>
                  <a:lnTo>
                    <a:pt x="71" y="787"/>
                  </a:lnTo>
                  <a:lnTo>
                    <a:pt x="79" y="827"/>
                  </a:lnTo>
                  <a:lnTo>
                    <a:pt x="87" y="866"/>
                  </a:lnTo>
                  <a:lnTo>
                    <a:pt x="98" y="906"/>
                  </a:lnTo>
                  <a:lnTo>
                    <a:pt x="108" y="946"/>
                  </a:lnTo>
                  <a:lnTo>
                    <a:pt x="120" y="987"/>
                  </a:lnTo>
                  <a:lnTo>
                    <a:pt x="132" y="1026"/>
                  </a:lnTo>
                  <a:lnTo>
                    <a:pt x="140" y="1048"/>
                  </a:lnTo>
                  <a:lnTo>
                    <a:pt x="148" y="1070"/>
                  </a:lnTo>
                  <a:lnTo>
                    <a:pt x="157" y="1093"/>
                  </a:lnTo>
                  <a:lnTo>
                    <a:pt x="167" y="1115"/>
                  </a:lnTo>
                  <a:lnTo>
                    <a:pt x="177" y="1136"/>
                  </a:lnTo>
                  <a:lnTo>
                    <a:pt x="188" y="1157"/>
                  </a:lnTo>
                  <a:lnTo>
                    <a:pt x="200" y="1178"/>
                  </a:lnTo>
                  <a:lnTo>
                    <a:pt x="213" y="1200"/>
                  </a:lnTo>
                  <a:lnTo>
                    <a:pt x="225" y="1219"/>
                  </a:lnTo>
                  <a:lnTo>
                    <a:pt x="239" y="1240"/>
                  </a:lnTo>
                  <a:lnTo>
                    <a:pt x="254" y="1261"/>
                  </a:lnTo>
                  <a:lnTo>
                    <a:pt x="269" y="1280"/>
                  </a:lnTo>
                  <a:lnTo>
                    <a:pt x="285" y="1301"/>
                  </a:lnTo>
                  <a:lnTo>
                    <a:pt x="301" y="1320"/>
                  </a:lnTo>
                  <a:lnTo>
                    <a:pt x="318" y="1340"/>
                  </a:lnTo>
                  <a:lnTo>
                    <a:pt x="336" y="1359"/>
                  </a:lnTo>
                  <a:lnTo>
                    <a:pt x="371" y="1395"/>
                  </a:lnTo>
                  <a:lnTo>
                    <a:pt x="405" y="1432"/>
                  </a:lnTo>
                  <a:lnTo>
                    <a:pt x="441" y="1467"/>
                  </a:lnTo>
                  <a:lnTo>
                    <a:pt x="475" y="1504"/>
                  </a:lnTo>
                  <a:lnTo>
                    <a:pt x="529" y="1560"/>
                  </a:lnTo>
                  <a:lnTo>
                    <a:pt x="584" y="1616"/>
                  </a:lnTo>
                  <a:lnTo>
                    <a:pt x="638" y="1672"/>
                  </a:lnTo>
                  <a:lnTo>
                    <a:pt x="692" y="1731"/>
                  </a:lnTo>
                  <a:lnTo>
                    <a:pt x="746" y="1788"/>
                  </a:lnTo>
                  <a:lnTo>
                    <a:pt x="799" y="1848"/>
                  </a:lnTo>
                  <a:lnTo>
                    <a:pt x="850" y="1908"/>
                  </a:lnTo>
                  <a:lnTo>
                    <a:pt x="902" y="1967"/>
                  </a:lnTo>
                  <a:lnTo>
                    <a:pt x="927" y="1999"/>
                  </a:lnTo>
                  <a:lnTo>
                    <a:pt x="951" y="2031"/>
                  </a:lnTo>
                  <a:lnTo>
                    <a:pt x="974" y="2064"/>
                  </a:lnTo>
                  <a:lnTo>
                    <a:pt x="997" y="2098"/>
                  </a:lnTo>
                  <a:lnTo>
                    <a:pt x="1019" y="2131"/>
                  </a:lnTo>
                  <a:lnTo>
                    <a:pt x="1041" y="2166"/>
                  </a:lnTo>
                  <a:lnTo>
                    <a:pt x="1061" y="2200"/>
                  </a:lnTo>
                  <a:lnTo>
                    <a:pt x="1082" y="2233"/>
                  </a:lnTo>
                  <a:lnTo>
                    <a:pt x="1099" y="2262"/>
                  </a:lnTo>
                  <a:lnTo>
                    <a:pt x="1118" y="2289"/>
                  </a:lnTo>
                  <a:lnTo>
                    <a:pt x="1135" y="2318"/>
                  </a:lnTo>
                  <a:lnTo>
                    <a:pt x="1153" y="2346"/>
                  </a:lnTo>
                  <a:lnTo>
                    <a:pt x="1172" y="2374"/>
                  </a:lnTo>
                  <a:lnTo>
                    <a:pt x="1190" y="2402"/>
                  </a:lnTo>
                  <a:lnTo>
                    <a:pt x="1209" y="2429"/>
                  </a:lnTo>
                  <a:lnTo>
                    <a:pt x="1229" y="2456"/>
                  </a:lnTo>
                  <a:lnTo>
                    <a:pt x="1282" y="2523"/>
                  </a:lnTo>
                  <a:lnTo>
                    <a:pt x="1337" y="2590"/>
                  </a:lnTo>
                  <a:lnTo>
                    <a:pt x="1393" y="2655"/>
                  </a:lnTo>
                  <a:lnTo>
                    <a:pt x="1451" y="2720"/>
                  </a:lnTo>
                  <a:lnTo>
                    <a:pt x="1511" y="2783"/>
                  </a:lnTo>
                  <a:lnTo>
                    <a:pt x="1573" y="2843"/>
                  </a:lnTo>
                  <a:lnTo>
                    <a:pt x="1636" y="2903"/>
                  </a:lnTo>
                  <a:lnTo>
                    <a:pt x="1701" y="2962"/>
                  </a:lnTo>
                  <a:lnTo>
                    <a:pt x="1768" y="3019"/>
                  </a:lnTo>
                  <a:lnTo>
                    <a:pt x="1837" y="3074"/>
                  </a:lnTo>
                  <a:lnTo>
                    <a:pt x="1907" y="3128"/>
                  </a:lnTo>
                  <a:lnTo>
                    <a:pt x="1979" y="3181"/>
                  </a:lnTo>
                  <a:lnTo>
                    <a:pt x="2052" y="3232"/>
                  </a:lnTo>
                  <a:lnTo>
                    <a:pt x="2127" y="3282"/>
                  </a:lnTo>
                  <a:lnTo>
                    <a:pt x="2204" y="3330"/>
                  </a:lnTo>
                  <a:lnTo>
                    <a:pt x="2282" y="3376"/>
                  </a:lnTo>
                  <a:lnTo>
                    <a:pt x="2308" y="3392"/>
                  </a:lnTo>
                  <a:lnTo>
                    <a:pt x="2335" y="3408"/>
                  </a:lnTo>
                  <a:lnTo>
                    <a:pt x="2360" y="3425"/>
                  </a:lnTo>
                  <a:lnTo>
                    <a:pt x="2385" y="3442"/>
                  </a:lnTo>
                  <a:lnTo>
                    <a:pt x="2410" y="3459"/>
                  </a:lnTo>
                  <a:lnTo>
                    <a:pt x="2434" y="3478"/>
                  </a:lnTo>
                  <a:lnTo>
                    <a:pt x="2457" y="3496"/>
                  </a:lnTo>
                  <a:lnTo>
                    <a:pt x="2480" y="3514"/>
                  </a:lnTo>
                  <a:lnTo>
                    <a:pt x="2502" y="3533"/>
                  </a:lnTo>
                  <a:lnTo>
                    <a:pt x="2524" y="3552"/>
                  </a:lnTo>
                  <a:lnTo>
                    <a:pt x="2546" y="3573"/>
                  </a:lnTo>
                  <a:lnTo>
                    <a:pt x="2566" y="3594"/>
                  </a:lnTo>
                  <a:lnTo>
                    <a:pt x="2586" y="3614"/>
                  </a:lnTo>
                  <a:lnTo>
                    <a:pt x="2605" y="3635"/>
                  </a:lnTo>
                  <a:lnTo>
                    <a:pt x="2625" y="3657"/>
                  </a:lnTo>
                  <a:lnTo>
                    <a:pt x="2643" y="3678"/>
                  </a:lnTo>
                  <a:lnTo>
                    <a:pt x="2662" y="3700"/>
                  </a:lnTo>
                  <a:lnTo>
                    <a:pt x="2679" y="3723"/>
                  </a:lnTo>
                  <a:lnTo>
                    <a:pt x="2696" y="3747"/>
                  </a:lnTo>
                  <a:lnTo>
                    <a:pt x="2712" y="3770"/>
                  </a:lnTo>
                  <a:lnTo>
                    <a:pt x="2728" y="3794"/>
                  </a:lnTo>
                  <a:lnTo>
                    <a:pt x="2743" y="3820"/>
                  </a:lnTo>
                  <a:lnTo>
                    <a:pt x="2758" y="3844"/>
                  </a:lnTo>
                  <a:lnTo>
                    <a:pt x="2772" y="3869"/>
                  </a:lnTo>
                  <a:lnTo>
                    <a:pt x="2786" y="3895"/>
                  </a:lnTo>
                  <a:lnTo>
                    <a:pt x="2798" y="3922"/>
                  </a:lnTo>
                  <a:lnTo>
                    <a:pt x="2811" y="3948"/>
                  </a:lnTo>
                  <a:lnTo>
                    <a:pt x="2823" y="3976"/>
                  </a:lnTo>
                  <a:lnTo>
                    <a:pt x="2835" y="4003"/>
                  </a:lnTo>
                  <a:lnTo>
                    <a:pt x="2846" y="4031"/>
                  </a:lnTo>
                  <a:lnTo>
                    <a:pt x="2857" y="4059"/>
                  </a:lnTo>
                  <a:lnTo>
                    <a:pt x="2866" y="4089"/>
                  </a:lnTo>
                  <a:lnTo>
                    <a:pt x="2883" y="4140"/>
                  </a:lnTo>
                  <a:lnTo>
                    <a:pt x="2899" y="4190"/>
                  </a:lnTo>
                  <a:lnTo>
                    <a:pt x="2915" y="4242"/>
                  </a:lnTo>
                  <a:lnTo>
                    <a:pt x="2931" y="4293"/>
                  </a:lnTo>
                  <a:lnTo>
                    <a:pt x="2946" y="4346"/>
                  </a:lnTo>
                  <a:lnTo>
                    <a:pt x="2961" y="4399"/>
                  </a:lnTo>
                  <a:lnTo>
                    <a:pt x="2976" y="4451"/>
                  </a:lnTo>
                  <a:lnTo>
                    <a:pt x="2990" y="4505"/>
                  </a:lnTo>
                  <a:lnTo>
                    <a:pt x="3005" y="4560"/>
                  </a:lnTo>
                  <a:lnTo>
                    <a:pt x="3017" y="4614"/>
                  </a:lnTo>
                  <a:lnTo>
                    <a:pt x="3031" y="4669"/>
                  </a:lnTo>
                  <a:lnTo>
                    <a:pt x="3044" y="4726"/>
                  </a:lnTo>
                  <a:lnTo>
                    <a:pt x="3057" y="4782"/>
                  </a:lnTo>
                  <a:lnTo>
                    <a:pt x="3069" y="4839"/>
                  </a:lnTo>
                  <a:lnTo>
                    <a:pt x="3081" y="4897"/>
                  </a:lnTo>
                  <a:lnTo>
                    <a:pt x="3093" y="4955"/>
                  </a:lnTo>
                  <a:lnTo>
                    <a:pt x="3053" y="4955"/>
                  </a:lnTo>
                  <a:lnTo>
                    <a:pt x="3041" y="4898"/>
                  </a:lnTo>
                  <a:lnTo>
                    <a:pt x="3030" y="4841"/>
                  </a:lnTo>
                  <a:lnTo>
                    <a:pt x="3017" y="4785"/>
                  </a:lnTo>
                  <a:lnTo>
                    <a:pt x="3005" y="4729"/>
                  </a:lnTo>
                  <a:lnTo>
                    <a:pt x="2992" y="4674"/>
                  </a:lnTo>
                  <a:lnTo>
                    <a:pt x="2978" y="4620"/>
                  </a:lnTo>
                  <a:lnTo>
                    <a:pt x="2964" y="4566"/>
                  </a:lnTo>
                  <a:lnTo>
                    <a:pt x="2951" y="4512"/>
                  </a:lnTo>
                  <a:lnTo>
                    <a:pt x="2937" y="4460"/>
                  </a:lnTo>
                  <a:lnTo>
                    <a:pt x="2922" y="4407"/>
                  </a:lnTo>
                  <a:lnTo>
                    <a:pt x="2908" y="4355"/>
                  </a:lnTo>
                  <a:lnTo>
                    <a:pt x="2892" y="4304"/>
                  </a:lnTo>
                  <a:lnTo>
                    <a:pt x="2877" y="4252"/>
                  </a:lnTo>
                  <a:lnTo>
                    <a:pt x="2861" y="4201"/>
                  </a:lnTo>
                  <a:lnTo>
                    <a:pt x="2845" y="4151"/>
                  </a:lnTo>
                  <a:lnTo>
                    <a:pt x="2829" y="4102"/>
                  </a:lnTo>
                  <a:lnTo>
                    <a:pt x="2819" y="4073"/>
                  </a:lnTo>
                  <a:lnTo>
                    <a:pt x="2808" y="4045"/>
                  </a:lnTo>
                  <a:lnTo>
                    <a:pt x="2798" y="4018"/>
                  </a:lnTo>
                  <a:lnTo>
                    <a:pt x="2787" y="3992"/>
                  </a:lnTo>
                  <a:lnTo>
                    <a:pt x="2775" y="3965"/>
                  </a:lnTo>
                  <a:lnTo>
                    <a:pt x="2764" y="3939"/>
                  </a:lnTo>
                  <a:lnTo>
                    <a:pt x="2750" y="3914"/>
                  </a:lnTo>
                  <a:lnTo>
                    <a:pt x="2737" y="3888"/>
                  </a:lnTo>
                  <a:lnTo>
                    <a:pt x="2724" y="3864"/>
                  </a:lnTo>
                  <a:lnTo>
                    <a:pt x="2709" y="3840"/>
                  </a:lnTo>
                  <a:lnTo>
                    <a:pt x="2695" y="3816"/>
                  </a:lnTo>
                  <a:lnTo>
                    <a:pt x="2679" y="3793"/>
                  </a:lnTo>
                  <a:lnTo>
                    <a:pt x="2663" y="3770"/>
                  </a:lnTo>
                  <a:lnTo>
                    <a:pt x="2647" y="3747"/>
                  </a:lnTo>
                  <a:lnTo>
                    <a:pt x="2631" y="3725"/>
                  </a:lnTo>
                  <a:lnTo>
                    <a:pt x="2612" y="3704"/>
                  </a:lnTo>
                  <a:lnTo>
                    <a:pt x="2595" y="3682"/>
                  </a:lnTo>
                  <a:lnTo>
                    <a:pt x="2577" y="3661"/>
                  </a:lnTo>
                  <a:lnTo>
                    <a:pt x="2557" y="3641"/>
                  </a:lnTo>
                  <a:lnTo>
                    <a:pt x="2538" y="3621"/>
                  </a:lnTo>
                  <a:lnTo>
                    <a:pt x="2518" y="3600"/>
                  </a:lnTo>
                  <a:lnTo>
                    <a:pt x="2498" y="3582"/>
                  </a:lnTo>
                  <a:lnTo>
                    <a:pt x="2476" y="3563"/>
                  </a:lnTo>
                  <a:lnTo>
                    <a:pt x="2455" y="3544"/>
                  </a:lnTo>
                  <a:lnTo>
                    <a:pt x="2432" y="3526"/>
                  </a:lnTo>
                  <a:lnTo>
                    <a:pt x="2409" y="3509"/>
                  </a:lnTo>
                  <a:lnTo>
                    <a:pt x="2386" y="3491"/>
                  </a:lnTo>
                  <a:lnTo>
                    <a:pt x="2362" y="3474"/>
                  </a:lnTo>
                  <a:lnTo>
                    <a:pt x="2338" y="3457"/>
                  </a:lnTo>
                  <a:lnTo>
                    <a:pt x="2313" y="3441"/>
                  </a:lnTo>
                  <a:lnTo>
                    <a:pt x="2288" y="3425"/>
                  </a:lnTo>
                  <a:lnTo>
                    <a:pt x="2261" y="3410"/>
                  </a:lnTo>
                  <a:lnTo>
                    <a:pt x="2183" y="3363"/>
                  </a:lnTo>
                  <a:lnTo>
                    <a:pt x="2105" y="3315"/>
                  </a:lnTo>
                  <a:lnTo>
                    <a:pt x="2030" y="3264"/>
                  </a:lnTo>
                  <a:lnTo>
                    <a:pt x="1956" y="3213"/>
                  </a:lnTo>
                  <a:lnTo>
                    <a:pt x="1883" y="3160"/>
                  </a:lnTo>
                  <a:lnTo>
                    <a:pt x="1813" y="3105"/>
                  </a:lnTo>
                  <a:lnTo>
                    <a:pt x="1743" y="3049"/>
                  </a:lnTo>
                  <a:lnTo>
                    <a:pt x="1675" y="2991"/>
                  </a:lnTo>
                  <a:lnTo>
                    <a:pt x="1610" y="2932"/>
                  </a:lnTo>
                  <a:lnTo>
                    <a:pt x="1545" y="2872"/>
                  </a:lnTo>
                  <a:lnTo>
                    <a:pt x="1484" y="2810"/>
                  </a:lnTo>
                  <a:lnTo>
                    <a:pt x="1423" y="2746"/>
                  </a:lnTo>
                  <a:lnTo>
                    <a:pt x="1363" y="2682"/>
                  </a:lnTo>
                  <a:lnTo>
                    <a:pt x="1307" y="2615"/>
                  </a:lnTo>
                  <a:lnTo>
                    <a:pt x="1251" y="2549"/>
                  </a:lnTo>
                  <a:lnTo>
                    <a:pt x="1197" y="2479"/>
                  </a:lnTo>
                  <a:lnTo>
                    <a:pt x="1177" y="2452"/>
                  </a:lnTo>
                  <a:lnTo>
                    <a:pt x="1158" y="2425"/>
                  </a:lnTo>
                  <a:lnTo>
                    <a:pt x="1138" y="2396"/>
                  </a:lnTo>
                  <a:lnTo>
                    <a:pt x="1120" y="2369"/>
                  </a:lnTo>
                  <a:lnTo>
                    <a:pt x="1102" y="2340"/>
                  </a:lnTo>
                  <a:lnTo>
                    <a:pt x="1084" y="2311"/>
                  </a:lnTo>
                  <a:lnTo>
                    <a:pt x="1066" y="2283"/>
                  </a:lnTo>
                  <a:lnTo>
                    <a:pt x="1049" y="2254"/>
                  </a:lnTo>
                  <a:lnTo>
                    <a:pt x="1028" y="2221"/>
                  </a:lnTo>
                  <a:lnTo>
                    <a:pt x="1007" y="2187"/>
                  </a:lnTo>
                  <a:lnTo>
                    <a:pt x="987" y="2153"/>
                  </a:lnTo>
                  <a:lnTo>
                    <a:pt x="965" y="2120"/>
                  </a:lnTo>
                  <a:lnTo>
                    <a:pt x="942" y="2088"/>
                  </a:lnTo>
                  <a:lnTo>
                    <a:pt x="919" y="2054"/>
                  </a:lnTo>
                  <a:lnTo>
                    <a:pt x="896" y="2023"/>
                  </a:lnTo>
                  <a:lnTo>
                    <a:pt x="871" y="1992"/>
                  </a:lnTo>
                  <a:lnTo>
                    <a:pt x="820" y="1933"/>
                  </a:lnTo>
                  <a:lnTo>
                    <a:pt x="769" y="1873"/>
                  </a:lnTo>
                  <a:lnTo>
                    <a:pt x="716" y="1815"/>
                  </a:lnTo>
                  <a:lnTo>
                    <a:pt x="663" y="1757"/>
                  </a:lnTo>
                  <a:lnTo>
                    <a:pt x="609" y="1700"/>
                  </a:lnTo>
                  <a:lnTo>
                    <a:pt x="555" y="1643"/>
                  </a:lnTo>
                  <a:lnTo>
                    <a:pt x="500" y="1586"/>
                  </a:lnTo>
                  <a:lnTo>
                    <a:pt x="447" y="1531"/>
                  </a:lnTo>
                  <a:lnTo>
                    <a:pt x="412" y="1495"/>
                  </a:lnTo>
                  <a:lnTo>
                    <a:pt x="378" y="1459"/>
                  </a:lnTo>
                  <a:lnTo>
                    <a:pt x="342" y="1422"/>
                  </a:lnTo>
                  <a:lnTo>
                    <a:pt x="308" y="1386"/>
                  </a:lnTo>
                  <a:lnTo>
                    <a:pt x="289" y="1366"/>
                  </a:lnTo>
                  <a:lnTo>
                    <a:pt x="271" y="1346"/>
                  </a:lnTo>
                  <a:lnTo>
                    <a:pt x="254" y="1325"/>
                  </a:lnTo>
                  <a:lnTo>
                    <a:pt x="237" y="1304"/>
                  </a:lnTo>
                  <a:lnTo>
                    <a:pt x="222" y="1284"/>
                  </a:lnTo>
                  <a:lnTo>
                    <a:pt x="207" y="1262"/>
                  </a:lnTo>
                  <a:lnTo>
                    <a:pt x="192" y="1241"/>
                  </a:lnTo>
                  <a:lnTo>
                    <a:pt x="178" y="1219"/>
                  </a:lnTo>
                  <a:lnTo>
                    <a:pt x="165" y="1198"/>
                  </a:lnTo>
                  <a:lnTo>
                    <a:pt x="153" y="1176"/>
                  </a:lnTo>
                  <a:lnTo>
                    <a:pt x="141" y="1154"/>
                  </a:lnTo>
                  <a:lnTo>
                    <a:pt x="131" y="1131"/>
                  </a:lnTo>
                  <a:lnTo>
                    <a:pt x="121" y="1108"/>
                  </a:lnTo>
                  <a:lnTo>
                    <a:pt x="112" y="1085"/>
                  </a:lnTo>
                  <a:lnTo>
                    <a:pt x="102" y="1062"/>
                  </a:lnTo>
                  <a:lnTo>
                    <a:pt x="94" y="1038"/>
                  </a:lnTo>
                  <a:lnTo>
                    <a:pt x="82" y="997"/>
                  </a:lnTo>
                  <a:lnTo>
                    <a:pt x="70" y="957"/>
                  </a:lnTo>
                  <a:lnTo>
                    <a:pt x="60" y="915"/>
                  </a:lnTo>
                  <a:lnTo>
                    <a:pt x="50" y="875"/>
                  </a:lnTo>
                  <a:lnTo>
                    <a:pt x="40" y="834"/>
                  </a:lnTo>
                  <a:lnTo>
                    <a:pt x="32" y="794"/>
                  </a:lnTo>
                  <a:lnTo>
                    <a:pt x="26" y="753"/>
                  </a:lnTo>
                  <a:lnTo>
                    <a:pt x="19" y="712"/>
                  </a:lnTo>
                  <a:lnTo>
                    <a:pt x="14" y="671"/>
                  </a:lnTo>
                  <a:lnTo>
                    <a:pt x="9" y="631"/>
                  </a:lnTo>
                  <a:lnTo>
                    <a:pt x="6" y="591"/>
                  </a:lnTo>
                  <a:lnTo>
                    <a:pt x="3" y="550"/>
                  </a:lnTo>
                  <a:lnTo>
                    <a:pt x="1" y="509"/>
                  </a:lnTo>
                  <a:lnTo>
                    <a:pt x="0" y="469"/>
                  </a:lnTo>
                  <a:lnTo>
                    <a:pt x="0" y="428"/>
                  </a:lnTo>
                  <a:lnTo>
                    <a:pt x="1" y="388"/>
                  </a:lnTo>
                  <a:lnTo>
                    <a:pt x="5" y="351"/>
                  </a:lnTo>
                  <a:lnTo>
                    <a:pt x="8" y="316"/>
                  </a:lnTo>
                  <a:lnTo>
                    <a:pt x="15" y="281"/>
                  </a:lnTo>
                  <a:lnTo>
                    <a:pt x="23" y="249"/>
                  </a:lnTo>
                  <a:lnTo>
                    <a:pt x="28" y="234"/>
                  </a:lnTo>
                  <a:lnTo>
                    <a:pt x="34" y="219"/>
                  </a:lnTo>
                  <a:lnTo>
                    <a:pt x="39" y="204"/>
                  </a:lnTo>
                  <a:lnTo>
                    <a:pt x="45" y="191"/>
                  </a:lnTo>
                  <a:lnTo>
                    <a:pt x="52" y="177"/>
                  </a:lnTo>
                  <a:lnTo>
                    <a:pt x="59" y="163"/>
                  </a:lnTo>
                  <a:lnTo>
                    <a:pt x="67" y="150"/>
                  </a:lnTo>
                  <a:lnTo>
                    <a:pt x="75" y="138"/>
                  </a:lnTo>
                  <a:lnTo>
                    <a:pt x="84" y="126"/>
                  </a:lnTo>
                  <a:lnTo>
                    <a:pt x="93" y="115"/>
                  </a:lnTo>
                  <a:lnTo>
                    <a:pt x="102" y="103"/>
                  </a:lnTo>
                  <a:lnTo>
                    <a:pt x="113" y="93"/>
                  </a:lnTo>
                  <a:lnTo>
                    <a:pt x="123" y="83"/>
                  </a:lnTo>
                  <a:lnTo>
                    <a:pt x="133" y="74"/>
                  </a:lnTo>
                  <a:lnTo>
                    <a:pt x="145" y="64"/>
                  </a:lnTo>
                  <a:lnTo>
                    <a:pt x="157" y="55"/>
                  </a:lnTo>
                  <a:lnTo>
                    <a:pt x="169" y="47"/>
                  </a:lnTo>
                  <a:lnTo>
                    <a:pt x="183" y="39"/>
                  </a:lnTo>
                  <a:lnTo>
                    <a:pt x="195" y="31"/>
                  </a:lnTo>
                  <a:lnTo>
                    <a:pt x="209" y="24"/>
                  </a:lnTo>
                  <a:lnTo>
                    <a:pt x="224" y="19"/>
                  </a:lnTo>
                  <a:lnTo>
                    <a:pt x="238" y="12"/>
                  </a:lnTo>
                  <a:lnTo>
                    <a:pt x="254" y="6"/>
                  </a:lnTo>
                  <a:lnTo>
                    <a:pt x="269" y="1"/>
                  </a:lnTo>
                  <a:lnTo>
                    <a:pt x="280" y="1"/>
                  </a:lnTo>
                  <a:lnTo>
                    <a:pt x="284" y="0"/>
                  </a:lnTo>
                  <a:lnTo>
                    <a:pt x="324" y="0"/>
                  </a:lnTo>
                  <a:lnTo>
                    <a:pt x="365" y="0"/>
                  </a:lnTo>
                  <a:lnTo>
                    <a:pt x="406" y="2"/>
                  </a:lnTo>
                  <a:lnTo>
                    <a:pt x="448" y="7"/>
                  </a:lnTo>
                  <a:lnTo>
                    <a:pt x="468" y="10"/>
                  </a:lnTo>
                  <a:lnTo>
                    <a:pt x="490" y="15"/>
                  </a:lnTo>
                  <a:lnTo>
                    <a:pt x="511" y="20"/>
                  </a:lnTo>
                  <a:lnTo>
                    <a:pt x="531" y="25"/>
                  </a:lnTo>
                  <a:lnTo>
                    <a:pt x="553" y="31"/>
                  </a:lnTo>
                  <a:lnTo>
                    <a:pt x="574" y="39"/>
                  </a:lnTo>
                  <a:lnTo>
                    <a:pt x="594" y="47"/>
                  </a:lnTo>
                  <a:lnTo>
                    <a:pt x="615" y="58"/>
                  </a:lnTo>
                  <a:lnTo>
                    <a:pt x="650" y="75"/>
                  </a:lnTo>
                  <a:lnTo>
                    <a:pt x="684" y="93"/>
                  </a:lnTo>
                  <a:lnTo>
                    <a:pt x="716" y="113"/>
                  </a:lnTo>
                  <a:lnTo>
                    <a:pt x="748" y="133"/>
                  </a:lnTo>
                  <a:lnTo>
                    <a:pt x="779" y="155"/>
                  </a:lnTo>
                  <a:lnTo>
                    <a:pt x="809" y="178"/>
                  </a:lnTo>
                  <a:lnTo>
                    <a:pt x="839" y="202"/>
                  </a:lnTo>
                  <a:lnTo>
                    <a:pt x="868" y="227"/>
                  </a:lnTo>
                  <a:lnTo>
                    <a:pt x="895" y="254"/>
                  </a:lnTo>
                  <a:lnTo>
                    <a:pt x="921" y="281"/>
                  </a:lnTo>
                  <a:lnTo>
                    <a:pt x="948" y="311"/>
                  </a:lnTo>
                  <a:lnTo>
                    <a:pt x="973" y="341"/>
                  </a:lnTo>
                  <a:lnTo>
                    <a:pt x="997" y="372"/>
                  </a:lnTo>
                  <a:lnTo>
                    <a:pt x="1021" y="404"/>
                  </a:lnTo>
                  <a:lnTo>
                    <a:pt x="1044" y="438"/>
                  </a:lnTo>
                  <a:lnTo>
                    <a:pt x="1067" y="473"/>
                  </a:lnTo>
                  <a:lnTo>
                    <a:pt x="1105" y="533"/>
                  </a:lnTo>
                  <a:lnTo>
                    <a:pt x="1145" y="592"/>
                  </a:lnTo>
                  <a:lnTo>
                    <a:pt x="1185" y="648"/>
                  </a:lnTo>
                  <a:lnTo>
                    <a:pt x="1225" y="703"/>
                  </a:lnTo>
                  <a:lnTo>
                    <a:pt x="1268" y="755"/>
                  </a:lnTo>
                  <a:lnTo>
                    <a:pt x="1311" y="805"/>
                  </a:lnTo>
                  <a:lnTo>
                    <a:pt x="1355" y="855"/>
                  </a:lnTo>
                  <a:lnTo>
                    <a:pt x="1400" y="901"/>
                  </a:lnTo>
                  <a:lnTo>
                    <a:pt x="1446" y="945"/>
                  </a:lnTo>
                  <a:lnTo>
                    <a:pt x="1493" y="988"/>
                  </a:lnTo>
                  <a:lnTo>
                    <a:pt x="1541" y="1029"/>
                  </a:lnTo>
                  <a:lnTo>
                    <a:pt x="1590" y="1067"/>
                  </a:lnTo>
                  <a:lnTo>
                    <a:pt x="1640" y="1105"/>
                  </a:lnTo>
                  <a:lnTo>
                    <a:pt x="1691" y="1139"/>
                  </a:lnTo>
                  <a:lnTo>
                    <a:pt x="1744" y="1172"/>
                  </a:lnTo>
                  <a:lnTo>
                    <a:pt x="1798" y="1204"/>
                  </a:lnTo>
                  <a:lnTo>
                    <a:pt x="1838" y="1229"/>
                  </a:lnTo>
                  <a:lnTo>
                    <a:pt x="1878" y="1255"/>
                  </a:lnTo>
                  <a:lnTo>
                    <a:pt x="1917" y="1282"/>
                  </a:lnTo>
                  <a:lnTo>
                    <a:pt x="1954" y="1311"/>
                  </a:lnTo>
                  <a:lnTo>
                    <a:pt x="1991" y="1342"/>
                  </a:lnTo>
                  <a:lnTo>
                    <a:pt x="2026" y="1373"/>
                  </a:lnTo>
                  <a:lnTo>
                    <a:pt x="2059" y="1405"/>
                  </a:lnTo>
                  <a:lnTo>
                    <a:pt x="2093" y="1437"/>
                  </a:lnTo>
                  <a:lnTo>
                    <a:pt x="2126" y="1472"/>
                  </a:lnTo>
                  <a:lnTo>
                    <a:pt x="2157" y="1506"/>
                  </a:lnTo>
                  <a:lnTo>
                    <a:pt x="2188" y="1541"/>
                  </a:lnTo>
                  <a:lnTo>
                    <a:pt x="2219" y="1576"/>
                  </a:lnTo>
                  <a:lnTo>
                    <a:pt x="2278" y="1647"/>
                  </a:lnTo>
                  <a:lnTo>
                    <a:pt x="2337" y="1718"/>
                  </a:lnTo>
                  <a:lnTo>
                    <a:pt x="2384" y="1777"/>
                  </a:lnTo>
                  <a:lnTo>
                    <a:pt x="2424" y="1825"/>
                  </a:lnTo>
                  <a:lnTo>
                    <a:pt x="2464" y="1873"/>
                  </a:lnTo>
                  <a:lnTo>
                    <a:pt x="2504" y="1922"/>
                  </a:lnTo>
                  <a:lnTo>
                    <a:pt x="2543" y="1972"/>
                  </a:lnTo>
                  <a:lnTo>
                    <a:pt x="2584" y="2021"/>
                  </a:lnTo>
                  <a:lnTo>
                    <a:pt x="2623" y="2072"/>
                  </a:lnTo>
                  <a:lnTo>
                    <a:pt x="2662" y="2122"/>
                  </a:lnTo>
                  <a:lnTo>
                    <a:pt x="2699" y="2172"/>
                  </a:lnTo>
                  <a:lnTo>
                    <a:pt x="2737" y="2224"/>
                  </a:lnTo>
                  <a:lnTo>
                    <a:pt x="2774" y="2277"/>
                  </a:lnTo>
                  <a:lnTo>
                    <a:pt x="2811" y="2328"/>
                  </a:lnTo>
                  <a:lnTo>
                    <a:pt x="2846" y="2382"/>
                  </a:lnTo>
                  <a:lnTo>
                    <a:pt x="2881" y="2436"/>
                  </a:lnTo>
                  <a:lnTo>
                    <a:pt x="2914" y="2490"/>
                  </a:lnTo>
                  <a:lnTo>
                    <a:pt x="2946" y="2545"/>
                  </a:lnTo>
                  <a:lnTo>
                    <a:pt x="2977" y="2601"/>
                  </a:lnTo>
                  <a:lnTo>
                    <a:pt x="2991" y="2627"/>
                  </a:lnTo>
                  <a:lnTo>
                    <a:pt x="3006" y="2651"/>
                  </a:lnTo>
                  <a:lnTo>
                    <a:pt x="3021" y="2674"/>
                  </a:lnTo>
                  <a:lnTo>
                    <a:pt x="3036" y="2696"/>
                  </a:lnTo>
                  <a:lnTo>
                    <a:pt x="3052" y="2717"/>
                  </a:lnTo>
                  <a:lnTo>
                    <a:pt x="3068" y="2738"/>
                  </a:lnTo>
                  <a:lnTo>
                    <a:pt x="3085" y="2757"/>
                  </a:lnTo>
                  <a:lnTo>
                    <a:pt x="3103" y="2777"/>
                  </a:lnTo>
                  <a:lnTo>
                    <a:pt x="3122" y="2795"/>
                  </a:lnTo>
                  <a:lnTo>
                    <a:pt x="3140" y="2812"/>
                  </a:lnTo>
                  <a:lnTo>
                    <a:pt x="3159" y="2829"/>
                  </a:lnTo>
                  <a:lnTo>
                    <a:pt x="3179" y="2845"/>
                  </a:lnTo>
                  <a:lnTo>
                    <a:pt x="3200" y="2860"/>
                  </a:lnTo>
                  <a:lnTo>
                    <a:pt x="3220" y="2873"/>
                  </a:lnTo>
                  <a:lnTo>
                    <a:pt x="3242" y="2887"/>
                  </a:lnTo>
                  <a:lnTo>
                    <a:pt x="3264" y="2899"/>
                  </a:lnTo>
                  <a:lnTo>
                    <a:pt x="3287" y="2910"/>
                  </a:lnTo>
                  <a:lnTo>
                    <a:pt x="3310" y="2921"/>
                  </a:lnTo>
                  <a:lnTo>
                    <a:pt x="3334" y="2932"/>
                  </a:lnTo>
                  <a:lnTo>
                    <a:pt x="3358" y="2941"/>
                  </a:lnTo>
                  <a:lnTo>
                    <a:pt x="3383" y="2949"/>
                  </a:lnTo>
                  <a:lnTo>
                    <a:pt x="3410" y="2956"/>
                  </a:lnTo>
                  <a:lnTo>
                    <a:pt x="3435" y="2963"/>
                  </a:lnTo>
                  <a:lnTo>
                    <a:pt x="3462" y="2968"/>
                  </a:lnTo>
                  <a:lnTo>
                    <a:pt x="3490" y="2974"/>
                  </a:lnTo>
                  <a:lnTo>
                    <a:pt x="3517" y="2979"/>
                  </a:lnTo>
                  <a:lnTo>
                    <a:pt x="3546" y="2982"/>
                  </a:lnTo>
                  <a:lnTo>
                    <a:pt x="3575" y="2985"/>
                  </a:lnTo>
                  <a:lnTo>
                    <a:pt x="3605" y="2987"/>
                  </a:lnTo>
                  <a:lnTo>
                    <a:pt x="3636" y="2987"/>
                  </a:lnTo>
                  <a:lnTo>
                    <a:pt x="3666" y="2988"/>
                  </a:lnTo>
                  <a:lnTo>
                    <a:pt x="3697" y="2987"/>
                  </a:lnTo>
                  <a:lnTo>
                    <a:pt x="3742" y="2986"/>
                  </a:lnTo>
                  <a:lnTo>
                    <a:pt x="3787" y="2985"/>
                  </a:lnTo>
                  <a:lnTo>
                    <a:pt x="3833" y="2982"/>
                  </a:lnTo>
                  <a:lnTo>
                    <a:pt x="3878" y="2980"/>
                  </a:lnTo>
                  <a:lnTo>
                    <a:pt x="3922" y="2978"/>
                  </a:lnTo>
                  <a:lnTo>
                    <a:pt x="3967" y="2977"/>
                  </a:lnTo>
                  <a:lnTo>
                    <a:pt x="4012" y="2974"/>
                  </a:lnTo>
                  <a:lnTo>
                    <a:pt x="4055" y="2972"/>
                  </a:lnTo>
                  <a:lnTo>
                    <a:pt x="4121" y="2968"/>
                  </a:lnTo>
                  <a:lnTo>
                    <a:pt x="4186" y="2965"/>
                  </a:lnTo>
                  <a:lnTo>
                    <a:pt x="4252" y="2962"/>
                  </a:lnTo>
                  <a:lnTo>
                    <a:pt x="4318" y="2959"/>
                  </a:lnTo>
                  <a:lnTo>
                    <a:pt x="4385" y="2957"/>
                  </a:lnTo>
                  <a:lnTo>
                    <a:pt x="4451" y="2955"/>
                  </a:lnTo>
                  <a:lnTo>
                    <a:pt x="4517" y="2954"/>
                  </a:lnTo>
                  <a:lnTo>
                    <a:pt x="4583" y="2954"/>
                  </a:lnTo>
                  <a:lnTo>
                    <a:pt x="4586" y="2954"/>
                  </a:lnTo>
                  <a:lnTo>
                    <a:pt x="4611" y="2954"/>
                  </a:lnTo>
                  <a:lnTo>
                    <a:pt x="4634" y="2955"/>
                  </a:lnTo>
                  <a:lnTo>
                    <a:pt x="4656" y="2956"/>
                  </a:lnTo>
                  <a:lnTo>
                    <a:pt x="4679" y="2958"/>
                  </a:lnTo>
                  <a:lnTo>
                    <a:pt x="4702" y="2960"/>
                  </a:lnTo>
                  <a:lnTo>
                    <a:pt x="4725" y="2964"/>
                  </a:lnTo>
                  <a:lnTo>
                    <a:pt x="4747" y="2968"/>
                  </a:lnTo>
                  <a:lnTo>
                    <a:pt x="4769" y="2973"/>
                  </a:lnTo>
                  <a:lnTo>
                    <a:pt x="4791" y="2978"/>
                  </a:lnTo>
                  <a:lnTo>
                    <a:pt x="4811" y="2983"/>
                  </a:lnTo>
                  <a:lnTo>
                    <a:pt x="4833" y="2989"/>
                  </a:lnTo>
                  <a:lnTo>
                    <a:pt x="4854" y="2996"/>
                  </a:lnTo>
                  <a:lnTo>
                    <a:pt x="4874" y="3004"/>
                  </a:lnTo>
                  <a:lnTo>
                    <a:pt x="4894" y="3012"/>
                  </a:lnTo>
                  <a:lnTo>
                    <a:pt x="4915" y="3020"/>
                  </a:lnTo>
                  <a:lnTo>
                    <a:pt x="4934" y="3029"/>
                  </a:lnTo>
                  <a:lnTo>
                    <a:pt x="4954" y="3040"/>
                  </a:lnTo>
                  <a:lnTo>
                    <a:pt x="4973" y="3049"/>
                  </a:lnTo>
                  <a:lnTo>
                    <a:pt x="4991" y="3060"/>
                  </a:lnTo>
                  <a:lnTo>
                    <a:pt x="5010" y="3072"/>
                  </a:lnTo>
                  <a:lnTo>
                    <a:pt x="5028" y="3083"/>
                  </a:lnTo>
                  <a:lnTo>
                    <a:pt x="5046" y="3096"/>
                  </a:lnTo>
                  <a:lnTo>
                    <a:pt x="5064" y="3110"/>
                  </a:lnTo>
                  <a:lnTo>
                    <a:pt x="5081" y="3122"/>
                  </a:lnTo>
                  <a:lnTo>
                    <a:pt x="5098" y="3137"/>
                  </a:lnTo>
                  <a:lnTo>
                    <a:pt x="5114" y="3152"/>
                  </a:lnTo>
                  <a:lnTo>
                    <a:pt x="5131" y="3167"/>
                  </a:lnTo>
                  <a:lnTo>
                    <a:pt x="5146" y="3183"/>
                  </a:lnTo>
                  <a:lnTo>
                    <a:pt x="5162" y="3199"/>
                  </a:lnTo>
                  <a:lnTo>
                    <a:pt x="5177" y="3216"/>
                  </a:lnTo>
                  <a:lnTo>
                    <a:pt x="5192" y="3233"/>
                  </a:lnTo>
                  <a:lnTo>
                    <a:pt x="5207" y="3252"/>
                  </a:lnTo>
                  <a:lnTo>
                    <a:pt x="5242" y="3297"/>
                  </a:lnTo>
                  <a:lnTo>
                    <a:pt x="5275" y="3342"/>
                  </a:lnTo>
                  <a:lnTo>
                    <a:pt x="5307" y="3388"/>
                  </a:lnTo>
                  <a:lnTo>
                    <a:pt x="5338" y="3436"/>
                  </a:lnTo>
                  <a:lnTo>
                    <a:pt x="5368" y="3485"/>
                  </a:lnTo>
                  <a:lnTo>
                    <a:pt x="5398" y="3534"/>
                  </a:lnTo>
                  <a:lnTo>
                    <a:pt x="5425" y="3584"/>
                  </a:lnTo>
                  <a:lnTo>
                    <a:pt x="5451" y="3635"/>
                  </a:lnTo>
                  <a:lnTo>
                    <a:pt x="5477" y="3686"/>
                  </a:lnTo>
                  <a:lnTo>
                    <a:pt x="5502" y="3739"/>
                  </a:lnTo>
                  <a:lnTo>
                    <a:pt x="5525" y="3793"/>
                  </a:lnTo>
                  <a:lnTo>
                    <a:pt x="5547" y="3847"/>
                  </a:lnTo>
                  <a:lnTo>
                    <a:pt x="5568" y="3902"/>
                  </a:lnTo>
                  <a:lnTo>
                    <a:pt x="5588" y="3957"/>
                  </a:lnTo>
                  <a:lnTo>
                    <a:pt x="5606" y="4014"/>
                  </a:lnTo>
                  <a:lnTo>
                    <a:pt x="5625" y="4072"/>
                  </a:lnTo>
                  <a:lnTo>
                    <a:pt x="5635" y="4112"/>
                  </a:lnTo>
                  <a:lnTo>
                    <a:pt x="5645" y="4151"/>
                  </a:lnTo>
                  <a:lnTo>
                    <a:pt x="5654" y="4191"/>
                  </a:lnTo>
                  <a:lnTo>
                    <a:pt x="5661" y="4230"/>
                  </a:lnTo>
                  <a:lnTo>
                    <a:pt x="5667" y="4269"/>
                  </a:lnTo>
                  <a:lnTo>
                    <a:pt x="5672" y="4308"/>
                  </a:lnTo>
                  <a:lnTo>
                    <a:pt x="5675" y="4347"/>
                  </a:lnTo>
                  <a:lnTo>
                    <a:pt x="5677" y="4385"/>
                  </a:lnTo>
                  <a:lnTo>
                    <a:pt x="5679" y="4423"/>
                  </a:lnTo>
                  <a:lnTo>
                    <a:pt x="5677" y="4460"/>
                  </a:lnTo>
                  <a:lnTo>
                    <a:pt x="5675" y="4497"/>
                  </a:lnTo>
                  <a:lnTo>
                    <a:pt x="5673" y="4534"/>
                  </a:lnTo>
                  <a:lnTo>
                    <a:pt x="5668" y="4570"/>
                  </a:lnTo>
                  <a:lnTo>
                    <a:pt x="5662" y="4606"/>
                  </a:lnTo>
                  <a:lnTo>
                    <a:pt x="5654" y="4642"/>
                  </a:lnTo>
                  <a:lnTo>
                    <a:pt x="5646" y="4676"/>
                  </a:lnTo>
                  <a:lnTo>
                    <a:pt x="5636" y="4715"/>
                  </a:lnTo>
                  <a:lnTo>
                    <a:pt x="5623" y="4752"/>
                  </a:lnTo>
                  <a:lnTo>
                    <a:pt x="5611" y="4789"/>
                  </a:lnTo>
                  <a:lnTo>
                    <a:pt x="5596" y="4824"/>
                  </a:lnTo>
                  <a:lnTo>
                    <a:pt x="5581" y="4859"/>
                  </a:lnTo>
                  <a:lnTo>
                    <a:pt x="5564" y="4892"/>
                  </a:lnTo>
                  <a:lnTo>
                    <a:pt x="5545" y="4924"/>
                  </a:lnTo>
                  <a:lnTo>
                    <a:pt x="5527" y="4955"/>
                  </a:lnTo>
                  <a:lnTo>
                    <a:pt x="5479" y="4955"/>
                  </a:lnTo>
                  <a:lnTo>
                    <a:pt x="5500" y="4923"/>
                  </a:lnTo>
                  <a:lnTo>
                    <a:pt x="5519" y="4890"/>
                  </a:lnTo>
                  <a:lnTo>
                    <a:pt x="5537" y="4855"/>
                  </a:lnTo>
                  <a:lnTo>
                    <a:pt x="5555" y="4820"/>
                  </a:lnTo>
                  <a:lnTo>
                    <a:pt x="5571" y="4783"/>
                  </a:lnTo>
                  <a:lnTo>
                    <a:pt x="5584" y="4746"/>
                  </a:lnTo>
                  <a:lnTo>
                    <a:pt x="5597" y="4707"/>
                  </a:lnTo>
                  <a:lnTo>
                    <a:pt x="5609" y="4667"/>
                  </a:lnTo>
                  <a:lnTo>
                    <a:pt x="5617" y="4633"/>
                  </a:lnTo>
                  <a:lnTo>
                    <a:pt x="5623" y="4598"/>
                  </a:lnTo>
                  <a:lnTo>
                    <a:pt x="5629" y="4564"/>
                  </a:lnTo>
                  <a:lnTo>
                    <a:pt x="5634" y="4529"/>
                  </a:lnTo>
                  <a:lnTo>
                    <a:pt x="5636" y="4494"/>
                  </a:lnTo>
                  <a:lnTo>
                    <a:pt x="5638" y="4458"/>
                  </a:lnTo>
                  <a:lnTo>
                    <a:pt x="5638" y="4422"/>
                  </a:lnTo>
                  <a:lnTo>
                    <a:pt x="5638" y="4385"/>
                  </a:lnTo>
                  <a:lnTo>
                    <a:pt x="5636" y="4348"/>
                  </a:lnTo>
                  <a:lnTo>
                    <a:pt x="5633" y="4312"/>
                  </a:lnTo>
                  <a:lnTo>
                    <a:pt x="5628" y="4274"/>
                  </a:lnTo>
                  <a:lnTo>
                    <a:pt x="5622" y="4236"/>
                  </a:lnTo>
                  <a:lnTo>
                    <a:pt x="5615" y="4198"/>
                  </a:lnTo>
                  <a:lnTo>
                    <a:pt x="5607" y="4160"/>
                  </a:lnTo>
                  <a:lnTo>
                    <a:pt x="5597" y="4121"/>
                  </a:lnTo>
                  <a:lnTo>
                    <a:pt x="5587" y="4082"/>
                  </a:lnTo>
                  <a:lnTo>
                    <a:pt x="5570" y="4026"/>
                  </a:lnTo>
                  <a:lnTo>
                    <a:pt x="5551" y="3971"/>
                  </a:lnTo>
                  <a:lnTo>
                    <a:pt x="5532" y="3916"/>
                  </a:lnTo>
                  <a:lnTo>
                    <a:pt x="5511" y="3862"/>
                  </a:lnTo>
                  <a:lnTo>
                    <a:pt x="5489" y="3808"/>
                  </a:lnTo>
                  <a:lnTo>
                    <a:pt x="5466" y="3755"/>
                  </a:lnTo>
                  <a:lnTo>
                    <a:pt x="5442" y="3704"/>
                  </a:lnTo>
                  <a:lnTo>
                    <a:pt x="5417" y="3653"/>
                  </a:lnTo>
                  <a:lnTo>
                    <a:pt x="5391" y="3603"/>
                  </a:lnTo>
                  <a:lnTo>
                    <a:pt x="5363" y="3553"/>
                  </a:lnTo>
                  <a:lnTo>
                    <a:pt x="5334" y="3505"/>
                  </a:lnTo>
                  <a:lnTo>
                    <a:pt x="5305" y="3457"/>
                  </a:lnTo>
                  <a:lnTo>
                    <a:pt x="5275" y="3410"/>
                  </a:lnTo>
                  <a:lnTo>
                    <a:pt x="5243" y="3364"/>
                  </a:lnTo>
                  <a:lnTo>
                    <a:pt x="5209" y="3319"/>
                  </a:lnTo>
                  <a:lnTo>
                    <a:pt x="5176" y="3276"/>
                  </a:lnTo>
                  <a:lnTo>
                    <a:pt x="5162" y="3259"/>
                  </a:lnTo>
                  <a:lnTo>
                    <a:pt x="5149" y="3241"/>
                  </a:lnTo>
                  <a:lnTo>
                    <a:pt x="5134" y="3225"/>
                  </a:lnTo>
                  <a:lnTo>
                    <a:pt x="5119" y="3210"/>
                  </a:lnTo>
                  <a:lnTo>
                    <a:pt x="5104" y="3196"/>
                  </a:lnTo>
                  <a:lnTo>
                    <a:pt x="5088" y="3181"/>
                  </a:lnTo>
                  <a:lnTo>
                    <a:pt x="5073" y="3167"/>
                  </a:lnTo>
                  <a:lnTo>
                    <a:pt x="5057" y="3153"/>
                  </a:lnTo>
                  <a:lnTo>
                    <a:pt x="5040" y="3141"/>
                  </a:lnTo>
                  <a:lnTo>
                    <a:pt x="5024" y="3128"/>
                  </a:lnTo>
                  <a:lnTo>
                    <a:pt x="5006" y="3116"/>
                  </a:lnTo>
                  <a:lnTo>
                    <a:pt x="4989" y="3105"/>
                  </a:lnTo>
                  <a:lnTo>
                    <a:pt x="4972" y="3095"/>
                  </a:lnTo>
                  <a:lnTo>
                    <a:pt x="4954" y="3084"/>
                  </a:lnTo>
                  <a:lnTo>
                    <a:pt x="4935" y="3074"/>
                  </a:lnTo>
                  <a:lnTo>
                    <a:pt x="4917" y="3065"/>
                  </a:lnTo>
                  <a:lnTo>
                    <a:pt x="4899" y="3057"/>
                  </a:lnTo>
                  <a:lnTo>
                    <a:pt x="4879" y="3048"/>
                  </a:lnTo>
                  <a:lnTo>
                    <a:pt x="4860" y="3041"/>
                  </a:lnTo>
                  <a:lnTo>
                    <a:pt x="4840" y="3034"/>
                  </a:lnTo>
                  <a:lnTo>
                    <a:pt x="4821" y="3027"/>
                  </a:lnTo>
                  <a:lnTo>
                    <a:pt x="4801" y="3021"/>
                  </a:lnTo>
                  <a:lnTo>
                    <a:pt x="4780" y="3016"/>
                  </a:lnTo>
                  <a:lnTo>
                    <a:pt x="4760" y="3011"/>
                  </a:lnTo>
                  <a:lnTo>
                    <a:pt x="4739" y="3006"/>
                  </a:lnTo>
                  <a:lnTo>
                    <a:pt x="4718" y="3003"/>
                  </a:lnTo>
                  <a:lnTo>
                    <a:pt x="4697" y="2999"/>
                  </a:lnTo>
                  <a:lnTo>
                    <a:pt x="4675" y="2997"/>
                  </a:lnTo>
                  <a:lnTo>
                    <a:pt x="4653" y="2995"/>
                  </a:lnTo>
                  <a:lnTo>
                    <a:pt x="4631" y="2994"/>
                  </a:lnTo>
                  <a:lnTo>
                    <a:pt x="4609" y="2993"/>
                  </a:lnTo>
                  <a:lnTo>
                    <a:pt x="4586" y="2993"/>
                  </a:lnTo>
                  <a:lnTo>
                    <a:pt x="4583" y="2993"/>
                  </a:lnTo>
                  <a:lnTo>
                    <a:pt x="4518" y="2993"/>
                  </a:lnTo>
                  <a:lnTo>
                    <a:pt x="4451" y="2994"/>
                  </a:lnTo>
                  <a:lnTo>
                    <a:pt x="4386" y="2996"/>
                  </a:lnTo>
                  <a:lnTo>
                    <a:pt x="4319" y="2998"/>
                  </a:lnTo>
                  <a:lnTo>
                    <a:pt x="4254" y="3001"/>
                  </a:lnTo>
                  <a:lnTo>
                    <a:pt x="4187" y="3004"/>
                  </a:lnTo>
                  <a:lnTo>
                    <a:pt x="4123" y="3007"/>
                  </a:lnTo>
                  <a:lnTo>
                    <a:pt x="4058" y="3011"/>
                  </a:lnTo>
                  <a:lnTo>
                    <a:pt x="4013" y="3013"/>
                  </a:lnTo>
                  <a:lnTo>
                    <a:pt x="3968" y="3016"/>
                  </a:lnTo>
                  <a:lnTo>
                    <a:pt x="3923" y="3018"/>
                  </a:lnTo>
                  <a:lnTo>
                    <a:pt x="3879" y="3020"/>
                  </a:lnTo>
                  <a:lnTo>
                    <a:pt x="3834" y="3021"/>
                  </a:lnTo>
                  <a:lnTo>
                    <a:pt x="3789" y="3024"/>
                  </a:lnTo>
                  <a:lnTo>
                    <a:pt x="3743" y="3025"/>
                  </a:lnTo>
                  <a:lnTo>
                    <a:pt x="3699" y="3027"/>
                  </a:lnTo>
                  <a:lnTo>
                    <a:pt x="3665" y="3027"/>
                  </a:lnTo>
                  <a:lnTo>
                    <a:pt x="3633" y="3027"/>
                  </a:lnTo>
                  <a:lnTo>
                    <a:pt x="3601" y="3026"/>
                  </a:lnTo>
                  <a:lnTo>
                    <a:pt x="3570" y="3024"/>
                  </a:lnTo>
                  <a:lnTo>
                    <a:pt x="3539" y="3020"/>
                  </a:lnTo>
                  <a:lnTo>
                    <a:pt x="3509" y="3017"/>
                  </a:lnTo>
                  <a:lnTo>
                    <a:pt x="3481" y="3012"/>
                  </a:lnTo>
                  <a:lnTo>
                    <a:pt x="3452" y="3007"/>
                  </a:lnTo>
                  <a:lnTo>
                    <a:pt x="3423" y="3001"/>
                  </a:lnTo>
                  <a:lnTo>
                    <a:pt x="3396" y="2994"/>
                  </a:lnTo>
                  <a:lnTo>
                    <a:pt x="3369" y="2986"/>
                  </a:lnTo>
                  <a:lnTo>
                    <a:pt x="3343" y="2977"/>
                  </a:lnTo>
                  <a:lnTo>
                    <a:pt x="3318" y="2967"/>
                  </a:lnTo>
                  <a:lnTo>
                    <a:pt x="3293" y="2957"/>
                  </a:lnTo>
                  <a:lnTo>
                    <a:pt x="3268" y="2946"/>
                  </a:lnTo>
                  <a:lnTo>
                    <a:pt x="3244" y="2933"/>
                  </a:lnTo>
                  <a:lnTo>
                    <a:pt x="3221" y="2920"/>
                  </a:lnTo>
                  <a:lnTo>
                    <a:pt x="3198" y="2907"/>
                  </a:lnTo>
                  <a:lnTo>
                    <a:pt x="3177" y="2892"/>
                  </a:lnTo>
                  <a:lnTo>
                    <a:pt x="3155" y="2876"/>
                  </a:lnTo>
                  <a:lnTo>
                    <a:pt x="3134" y="2860"/>
                  </a:lnTo>
                  <a:lnTo>
                    <a:pt x="3114" y="2842"/>
                  </a:lnTo>
                  <a:lnTo>
                    <a:pt x="3094" y="2824"/>
                  </a:lnTo>
                  <a:lnTo>
                    <a:pt x="3075" y="2804"/>
                  </a:lnTo>
                  <a:lnTo>
                    <a:pt x="3056" y="2785"/>
                  </a:lnTo>
                  <a:lnTo>
                    <a:pt x="3038" y="2764"/>
                  </a:lnTo>
                  <a:lnTo>
                    <a:pt x="3021" y="2743"/>
                  </a:lnTo>
                  <a:lnTo>
                    <a:pt x="3005" y="2720"/>
                  </a:lnTo>
                  <a:lnTo>
                    <a:pt x="2987" y="2697"/>
                  </a:lnTo>
                  <a:lnTo>
                    <a:pt x="2972" y="2671"/>
                  </a:lnTo>
                  <a:lnTo>
                    <a:pt x="2958" y="2646"/>
                  </a:lnTo>
                  <a:lnTo>
                    <a:pt x="2943" y="2621"/>
                  </a:lnTo>
                  <a:lnTo>
                    <a:pt x="2912" y="2565"/>
                  </a:lnTo>
                  <a:lnTo>
                    <a:pt x="2880" y="2511"/>
                  </a:lnTo>
                  <a:lnTo>
                    <a:pt x="2846" y="2456"/>
                  </a:lnTo>
                  <a:lnTo>
                    <a:pt x="2813" y="2403"/>
                  </a:lnTo>
                  <a:lnTo>
                    <a:pt x="2777" y="2350"/>
                  </a:lnTo>
                  <a:lnTo>
                    <a:pt x="2741" y="2298"/>
                  </a:lnTo>
                  <a:lnTo>
                    <a:pt x="2704" y="2247"/>
                  </a:lnTo>
                  <a:lnTo>
                    <a:pt x="2667" y="2195"/>
                  </a:lnTo>
                  <a:lnTo>
                    <a:pt x="2629" y="2145"/>
                  </a:lnTo>
                  <a:lnTo>
                    <a:pt x="2590" y="2094"/>
                  </a:lnTo>
                  <a:lnTo>
                    <a:pt x="2551" y="2045"/>
                  </a:lnTo>
                  <a:lnTo>
                    <a:pt x="2512" y="1996"/>
                  </a:lnTo>
                  <a:lnTo>
                    <a:pt x="2472" y="1947"/>
                  </a:lnTo>
                  <a:lnTo>
                    <a:pt x="2433" y="1898"/>
                  </a:lnTo>
                  <a:lnTo>
                    <a:pt x="2393" y="1849"/>
                  </a:lnTo>
                  <a:lnTo>
                    <a:pt x="2354" y="1801"/>
                  </a:lnTo>
                  <a:lnTo>
                    <a:pt x="2307" y="1744"/>
                  </a:lnTo>
                  <a:lnTo>
                    <a:pt x="2248" y="1670"/>
                  </a:lnTo>
                  <a:lnTo>
                    <a:pt x="2187" y="1599"/>
                  </a:lnTo>
                  <a:lnTo>
                    <a:pt x="2157" y="1565"/>
                  </a:lnTo>
                  <a:lnTo>
                    <a:pt x="2126" y="1530"/>
                  </a:lnTo>
                  <a:lnTo>
                    <a:pt x="2095" y="1497"/>
                  </a:lnTo>
                  <a:lnTo>
                    <a:pt x="2064" y="1464"/>
                  </a:lnTo>
                  <a:lnTo>
                    <a:pt x="2032" y="1432"/>
                  </a:lnTo>
                  <a:lnTo>
                    <a:pt x="1999" y="1401"/>
                  </a:lnTo>
                  <a:lnTo>
                    <a:pt x="1964" y="1371"/>
                  </a:lnTo>
                  <a:lnTo>
                    <a:pt x="1930" y="1342"/>
                  </a:lnTo>
                  <a:lnTo>
                    <a:pt x="1894" y="1315"/>
                  </a:lnTo>
                  <a:lnTo>
                    <a:pt x="1856" y="1288"/>
                  </a:lnTo>
                  <a:lnTo>
                    <a:pt x="1817" y="1263"/>
                  </a:lnTo>
                  <a:lnTo>
                    <a:pt x="1778" y="1239"/>
                  </a:lnTo>
                  <a:lnTo>
                    <a:pt x="1723" y="1207"/>
                  </a:lnTo>
                  <a:lnTo>
                    <a:pt x="1669" y="1172"/>
                  </a:lnTo>
                  <a:lnTo>
                    <a:pt x="1618" y="1137"/>
                  </a:lnTo>
                  <a:lnTo>
                    <a:pt x="1566" y="1099"/>
                  </a:lnTo>
                  <a:lnTo>
                    <a:pt x="1516" y="1059"/>
                  </a:lnTo>
                  <a:lnTo>
                    <a:pt x="1467" y="1018"/>
                  </a:lnTo>
                  <a:lnTo>
                    <a:pt x="1419" y="974"/>
                  </a:lnTo>
                  <a:lnTo>
                    <a:pt x="1372" y="929"/>
                  </a:lnTo>
                  <a:lnTo>
                    <a:pt x="1326" y="882"/>
                  </a:lnTo>
                  <a:lnTo>
                    <a:pt x="1282" y="833"/>
                  </a:lnTo>
                  <a:lnTo>
                    <a:pt x="1238" y="781"/>
                  </a:lnTo>
                  <a:lnTo>
                    <a:pt x="1196" y="727"/>
                  </a:lnTo>
                  <a:lnTo>
                    <a:pt x="1153" y="672"/>
                  </a:lnTo>
                  <a:lnTo>
                    <a:pt x="1113" y="615"/>
                  </a:lnTo>
                  <a:lnTo>
                    <a:pt x="1073" y="555"/>
                  </a:lnTo>
                  <a:lnTo>
                    <a:pt x="1034" y="493"/>
                  </a:lnTo>
                  <a:lnTo>
                    <a:pt x="1012" y="460"/>
                  </a:lnTo>
                  <a:lnTo>
                    <a:pt x="989" y="428"/>
                  </a:lnTo>
                  <a:lnTo>
                    <a:pt x="966" y="396"/>
                  </a:lnTo>
                  <a:lnTo>
                    <a:pt x="943" y="366"/>
                  </a:lnTo>
                  <a:lnTo>
                    <a:pt x="918" y="337"/>
                  </a:lnTo>
                  <a:lnTo>
                    <a:pt x="893" y="309"/>
                  </a:lnTo>
                  <a:lnTo>
                    <a:pt x="868" y="282"/>
                  </a:lnTo>
                  <a:lnTo>
                    <a:pt x="841" y="257"/>
                  </a:lnTo>
                  <a:lnTo>
                    <a:pt x="814" y="233"/>
                  </a:lnTo>
                  <a:lnTo>
                    <a:pt x="785" y="209"/>
                  </a:lnTo>
                  <a:lnTo>
                    <a:pt x="756" y="187"/>
                  </a:lnTo>
                  <a:lnTo>
                    <a:pt x="726" y="166"/>
                  </a:lnTo>
                  <a:lnTo>
                    <a:pt x="695" y="146"/>
                  </a:lnTo>
                  <a:lnTo>
                    <a:pt x="664" y="127"/>
                  </a:lnTo>
                  <a:lnTo>
                    <a:pt x="631" y="109"/>
                  </a:lnTo>
                  <a:lnTo>
                    <a:pt x="598" y="92"/>
                  </a:lnTo>
                  <a:lnTo>
                    <a:pt x="580" y="84"/>
                  </a:lnTo>
                  <a:lnTo>
                    <a:pt x="561" y="77"/>
                  </a:lnTo>
                  <a:lnTo>
                    <a:pt x="543" y="70"/>
                  </a:lnTo>
                  <a:lnTo>
                    <a:pt x="525" y="64"/>
                  </a:lnTo>
                  <a:lnTo>
                    <a:pt x="506" y="59"/>
                  </a:lnTo>
                  <a:lnTo>
                    <a:pt x="487" y="54"/>
                  </a:lnTo>
                  <a:lnTo>
                    <a:pt x="468" y="51"/>
                  </a:lnTo>
                  <a:lnTo>
                    <a:pt x="449" y="47"/>
                  </a:lnTo>
                  <a:lnTo>
                    <a:pt x="410" y="43"/>
                  </a:lnTo>
                  <a:lnTo>
                    <a:pt x="370" y="40"/>
                  </a:lnTo>
                  <a:lnTo>
                    <a:pt x="328" y="39"/>
                  </a:lnTo>
                  <a:lnTo>
                    <a:pt x="285" y="39"/>
                  </a:lnTo>
                  <a:lnTo>
                    <a:pt x="280" y="3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8" name="Freeform 61">
              <a:extLst>
                <a:ext uri="{FF2B5EF4-FFF2-40B4-BE49-F238E27FC236}">
                  <a16:creationId xmlns:a16="http://schemas.microsoft.com/office/drawing/2014/main" id="{32A21681-118F-4C83-9747-1B3C29C9E7E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415759" y="4154813"/>
              <a:ext cx="567622" cy="656024"/>
            </a:xfrm>
            <a:custGeom>
              <a:avLst/>
              <a:gdLst>
                <a:gd name="T0" fmla="*/ 510 w 852"/>
                <a:gd name="T1" fmla="*/ 93 h 985"/>
                <a:gd name="T2" fmla="*/ 393 w 852"/>
                <a:gd name="T3" fmla="*/ 177 h 985"/>
                <a:gd name="T4" fmla="*/ 272 w 852"/>
                <a:gd name="T5" fmla="*/ 268 h 985"/>
                <a:gd name="T6" fmla="*/ 175 w 852"/>
                <a:gd name="T7" fmla="*/ 350 h 985"/>
                <a:gd name="T8" fmla="*/ 94 w 852"/>
                <a:gd name="T9" fmla="*/ 436 h 985"/>
                <a:gd name="T10" fmla="*/ 57 w 852"/>
                <a:gd name="T11" fmla="*/ 485 h 985"/>
                <a:gd name="T12" fmla="*/ 44 w 852"/>
                <a:gd name="T13" fmla="*/ 525 h 985"/>
                <a:gd name="T14" fmla="*/ 39 w 852"/>
                <a:gd name="T15" fmla="*/ 569 h 985"/>
                <a:gd name="T16" fmla="*/ 45 w 852"/>
                <a:gd name="T17" fmla="*/ 617 h 985"/>
                <a:gd name="T18" fmla="*/ 78 w 852"/>
                <a:gd name="T19" fmla="*/ 715 h 985"/>
                <a:gd name="T20" fmla="*/ 138 w 852"/>
                <a:gd name="T21" fmla="*/ 809 h 985"/>
                <a:gd name="T22" fmla="*/ 220 w 852"/>
                <a:gd name="T23" fmla="*/ 880 h 985"/>
                <a:gd name="T24" fmla="*/ 326 w 852"/>
                <a:gd name="T25" fmla="*/ 929 h 985"/>
                <a:gd name="T26" fmla="*/ 401 w 852"/>
                <a:gd name="T27" fmla="*/ 945 h 985"/>
                <a:gd name="T28" fmla="*/ 462 w 852"/>
                <a:gd name="T29" fmla="*/ 942 h 985"/>
                <a:gd name="T30" fmla="*/ 524 w 852"/>
                <a:gd name="T31" fmla="*/ 921 h 985"/>
                <a:gd name="T32" fmla="*/ 587 w 852"/>
                <a:gd name="T33" fmla="*/ 884 h 985"/>
                <a:gd name="T34" fmla="*/ 648 w 852"/>
                <a:gd name="T35" fmla="*/ 832 h 985"/>
                <a:gd name="T36" fmla="*/ 701 w 852"/>
                <a:gd name="T37" fmla="*/ 762 h 985"/>
                <a:gd name="T38" fmla="*/ 747 w 852"/>
                <a:gd name="T39" fmla="*/ 677 h 985"/>
                <a:gd name="T40" fmla="*/ 781 w 852"/>
                <a:gd name="T41" fmla="*/ 583 h 985"/>
                <a:gd name="T42" fmla="*/ 804 w 852"/>
                <a:gd name="T43" fmla="*/ 483 h 985"/>
                <a:gd name="T44" fmla="*/ 812 w 852"/>
                <a:gd name="T45" fmla="*/ 381 h 985"/>
                <a:gd name="T46" fmla="*/ 804 w 852"/>
                <a:gd name="T47" fmla="*/ 282 h 985"/>
                <a:gd name="T48" fmla="*/ 779 w 852"/>
                <a:gd name="T49" fmla="*/ 192 h 985"/>
                <a:gd name="T50" fmla="*/ 742 w 852"/>
                <a:gd name="T51" fmla="*/ 122 h 985"/>
                <a:gd name="T52" fmla="*/ 702 w 852"/>
                <a:gd name="T53" fmla="*/ 76 h 985"/>
                <a:gd name="T54" fmla="*/ 657 w 852"/>
                <a:gd name="T55" fmla="*/ 49 h 985"/>
                <a:gd name="T56" fmla="*/ 603 w 852"/>
                <a:gd name="T57" fmla="*/ 39 h 985"/>
                <a:gd name="T58" fmla="*/ 400 w 852"/>
                <a:gd name="T59" fmla="*/ 984 h 985"/>
                <a:gd name="T60" fmla="*/ 313 w 852"/>
                <a:gd name="T61" fmla="*/ 966 h 985"/>
                <a:gd name="T62" fmla="*/ 198 w 852"/>
                <a:gd name="T63" fmla="*/ 913 h 985"/>
                <a:gd name="T64" fmla="*/ 108 w 852"/>
                <a:gd name="T65" fmla="*/ 835 h 985"/>
                <a:gd name="T66" fmla="*/ 42 w 852"/>
                <a:gd name="T67" fmla="*/ 733 h 985"/>
                <a:gd name="T68" fmla="*/ 6 w 852"/>
                <a:gd name="T69" fmla="*/ 625 h 985"/>
                <a:gd name="T70" fmla="*/ 0 w 852"/>
                <a:gd name="T71" fmla="*/ 568 h 985"/>
                <a:gd name="T72" fmla="*/ 6 w 852"/>
                <a:gd name="T73" fmla="*/ 515 h 985"/>
                <a:gd name="T74" fmla="*/ 23 w 852"/>
                <a:gd name="T75" fmla="*/ 467 h 985"/>
                <a:gd name="T76" fmla="*/ 64 w 852"/>
                <a:gd name="T77" fmla="*/ 411 h 985"/>
                <a:gd name="T78" fmla="*/ 148 w 852"/>
                <a:gd name="T79" fmla="*/ 321 h 985"/>
                <a:gd name="T80" fmla="*/ 248 w 852"/>
                <a:gd name="T81" fmla="*/ 237 h 985"/>
                <a:gd name="T82" fmla="*/ 370 w 852"/>
                <a:gd name="T83" fmla="*/ 145 h 985"/>
                <a:gd name="T84" fmla="*/ 489 w 852"/>
                <a:gd name="T85" fmla="*/ 60 h 985"/>
                <a:gd name="T86" fmla="*/ 570 w 852"/>
                <a:gd name="T87" fmla="*/ 1 h 985"/>
                <a:gd name="T88" fmla="*/ 587 w 852"/>
                <a:gd name="T89" fmla="*/ 0 h 985"/>
                <a:gd name="T90" fmla="*/ 668 w 852"/>
                <a:gd name="T91" fmla="*/ 12 h 985"/>
                <a:gd name="T92" fmla="*/ 728 w 852"/>
                <a:gd name="T93" fmla="*/ 47 h 985"/>
                <a:gd name="T94" fmla="*/ 773 w 852"/>
                <a:gd name="T95" fmla="*/ 98 h 985"/>
                <a:gd name="T96" fmla="*/ 804 w 852"/>
                <a:gd name="T97" fmla="*/ 153 h 985"/>
                <a:gd name="T98" fmla="*/ 839 w 852"/>
                <a:gd name="T99" fmla="*/ 249 h 985"/>
                <a:gd name="T100" fmla="*/ 852 w 852"/>
                <a:gd name="T101" fmla="*/ 353 h 985"/>
                <a:gd name="T102" fmla="*/ 848 w 852"/>
                <a:gd name="T103" fmla="*/ 461 h 985"/>
                <a:gd name="T104" fmla="*/ 827 w 852"/>
                <a:gd name="T105" fmla="*/ 568 h 985"/>
                <a:gd name="T106" fmla="*/ 793 w 852"/>
                <a:gd name="T107" fmla="*/ 670 h 985"/>
                <a:gd name="T108" fmla="*/ 747 w 852"/>
                <a:gd name="T109" fmla="*/ 763 h 985"/>
                <a:gd name="T110" fmla="*/ 691 w 852"/>
                <a:gd name="T111" fmla="*/ 842 h 985"/>
                <a:gd name="T112" fmla="*/ 626 w 852"/>
                <a:gd name="T113" fmla="*/ 904 h 985"/>
                <a:gd name="T114" fmla="*/ 538 w 852"/>
                <a:gd name="T115" fmla="*/ 959 h 985"/>
                <a:gd name="T116" fmla="*/ 482 w 852"/>
                <a:gd name="T117" fmla="*/ 977 h 985"/>
                <a:gd name="T118" fmla="*/ 419 w 852"/>
                <a:gd name="T119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52" h="985">
                  <a:moveTo>
                    <a:pt x="585" y="39"/>
                  </a:moveTo>
                  <a:lnTo>
                    <a:pt x="560" y="57"/>
                  </a:lnTo>
                  <a:lnTo>
                    <a:pt x="536" y="75"/>
                  </a:lnTo>
                  <a:lnTo>
                    <a:pt x="510" y="93"/>
                  </a:lnTo>
                  <a:lnTo>
                    <a:pt x="486" y="110"/>
                  </a:lnTo>
                  <a:lnTo>
                    <a:pt x="455" y="132"/>
                  </a:lnTo>
                  <a:lnTo>
                    <a:pt x="424" y="155"/>
                  </a:lnTo>
                  <a:lnTo>
                    <a:pt x="393" y="177"/>
                  </a:lnTo>
                  <a:lnTo>
                    <a:pt x="364" y="200"/>
                  </a:lnTo>
                  <a:lnTo>
                    <a:pt x="333" y="223"/>
                  </a:lnTo>
                  <a:lnTo>
                    <a:pt x="302" y="245"/>
                  </a:lnTo>
                  <a:lnTo>
                    <a:pt x="272" y="268"/>
                  </a:lnTo>
                  <a:lnTo>
                    <a:pt x="242" y="291"/>
                  </a:lnTo>
                  <a:lnTo>
                    <a:pt x="219" y="310"/>
                  </a:lnTo>
                  <a:lnTo>
                    <a:pt x="197" y="329"/>
                  </a:lnTo>
                  <a:lnTo>
                    <a:pt x="175" y="350"/>
                  </a:lnTo>
                  <a:lnTo>
                    <a:pt x="154" y="371"/>
                  </a:lnTo>
                  <a:lnTo>
                    <a:pt x="133" y="391"/>
                  </a:lnTo>
                  <a:lnTo>
                    <a:pt x="114" y="413"/>
                  </a:lnTo>
                  <a:lnTo>
                    <a:pt x="94" y="436"/>
                  </a:lnTo>
                  <a:lnTo>
                    <a:pt x="76" y="459"/>
                  </a:lnTo>
                  <a:lnTo>
                    <a:pt x="69" y="468"/>
                  </a:lnTo>
                  <a:lnTo>
                    <a:pt x="63" y="476"/>
                  </a:lnTo>
                  <a:lnTo>
                    <a:pt x="57" y="485"/>
                  </a:lnTo>
                  <a:lnTo>
                    <a:pt x="54" y="496"/>
                  </a:lnTo>
                  <a:lnTo>
                    <a:pt x="49" y="505"/>
                  </a:lnTo>
                  <a:lnTo>
                    <a:pt x="46" y="515"/>
                  </a:lnTo>
                  <a:lnTo>
                    <a:pt x="44" y="525"/>
                  </a:lnTo>
                  <a:lnTo>
                    <a:pt x="41" y="536"/>
                  </a:lnTo>
                  <a:lnTo>
                    <a:pt x="40" y="547"/>
                  </a:lnTo>
                  <a:lnTo>
                    <a:pt x="39" y="557"/>
                  </a:lnTo>
                  <a:lnTo>
                    <a:pt x="39" y="569"/>
                  </a:lnTo>
                  <a:lnTo>
                    <a:pt x="39" y="580"/>
                  </a:lnTo>
                  <a:lnTo>
                    <a:pt x="40" y="593"/>
                  </a:lnTo>
                  <a:lnTo>
                    <a:pt x="42" y="604"/>
                  </a:lnTo>
                  <a:lnTo>
                    <a:pt x="45" y="617"/>
                  </a:lnTo>
                  <a:lnTo>
                    <a:pt x="48" y="630"/>
                  </a:lnTo>
                  <a:lnTo>
                    <a:pt x="56" y="660"/>
                  </a:lnTo>
                  <a:lnTo>
                    <a:pt x="67" y="688"/>
                  </a:lnTo>
                  <a:lnTo>
                    <a:pt x="78" y="715"/>
                  </a:lnTo>
                  <a:lnTo>
                    <a:pt x="91" y="741"/>
                  </a:lnTo>
                  <a:lnTo>
                    <a:pt x="106" y="765"/>
                  </a:lnTo>
                  <a:lnTo>
                    <a:pt x="122" y="788"/>
                  </a:lnTo>
                  <a:lnTo>
                    <a:pt x="138" y="809"/>
                  </a:lnTo>
                  <a:lnTo>
                    <a:pt x="157" y="829"/>
                  </a:lnTo>
                  <a:lnTo>
                    <a:pt x="177" y="848"/>
                  </a:lnTo>
                  <a:lnTo>
                    <a:pt x="197" y="865"/>
                  </a:lnTo>
                  <a:lnTo>
                    <a:pt x="220" y="880"/>
                  </a:lnTo>
                  <a:lnTo>
                    <a:pt x="244" y="895"/>
                  </a:lnTo>
                  <a:lnTo>
                    <a:pt x="271" y="907"/>
                  </a:lnTo>
                  <a:lnTo>
                    <a:pt x="297" y="919"/>
                  </a:lnTo>
                  <a:lnTo>
                    <a:pt x="326" y="929"/>
                  </a:lnTo>
                  <a:lnTo>
                    <a:pt x="356" y="937"/>
                  </a:lnTo>
                  <a:lnTo>
                    <a:pt x="372" y="941"/>
                  </a:lnTo>
                  <a:lnTo>
                    <a:pt x="387" y="944"/>
                  </a:lnTo>
                  <a:lnTo>
                    <a:pt x="401" y="945"/>
                  </a:lnTo>
                  <a:lnTo>
                    <a:pt x="416" y="946"/>
                  </a:lnTo>
                  <a:lnTo>
                    <a:pt x="432" y="945"/>
                  </a:lnTo>
                  <a:lnTo>
                    <a:pt x="447" y="944"/>
                  </a:lnTo>
                  <a:lnTo>
                    <a:pt x="462" y="942"/>
                  </a:lnTo>
                  <a:lnTo>
                    <a:pt x="477" y="938"/>
                  </a:lnTo>
                  <a:lnTo>
                    <a:pt x="493" y="934"/>
                  </a:lnTo>
                  <a:lnTo>
                    <a:pt x="508" y="928"/>
                  </a:lnTo>
                  <a:lnTo>
                    <a:pt x="524" y="921"/>
                  </a:lnTo>
                  <a:lnTo>
                    <a:pt x="539" y="913"/>
                  </a:lnTo>
                  <a:lnTo>
                    <a:pt x="555" y="905"/>
                  </a:lnTo>
                  <a:lnTo>
                    <a:pt x="571" y="895"/>
                  </a:lnTo>
                  <a:lnTo>
                    <a:pt x="587" y="884"/>
                  </a:lnTo>
                  <a:lnTo>
                    <a:pt x="603" y="873"/>
                  </a:lnTo>
                  <a:lnTo>
                    <a:pt x="618" y="860"/>
                  </a:lnTo>
                  <a:lnTo>
                    <a:pt x="633" y="846"/>
                  </a:lnTo>
                  <a:lnTo>
                    <a:pt x="648" y="832"/>
                  </a:lnTo>
                  <a:lnTo>
                    <a:pt x="662" y="816"/>
                  </a:lnTo>
                  <a:lnTo>
                    <a:pt x="676" y="798"/>
                  </a:lnTo>
                  <a:lnTo>
                    <a:pt x="688" y="780"/>
                  </a:lnTo>
                  <a:lnTo>
                    <a:pt x="701" y="762"/>
                  </a:lnTo>
                  <a:lnTo>
                    <a:pt x="713" y="741"/>
                  </a:lnTo>
                  <a:lnTo>
                    <a:pt x="725" y="720"/>
                  </a:lnTo>
                  <a:lnTo>
                    <a:pt x="736" y="700"/>
                  </a:lnTo>
                  <a:lnTo>
                    <a:pt x="747" y="677"/>
                  </a:lnTo>
                  <a:lnTo>
                    <a:pt x="756" y="654"/>
                  </a:lnTo>
                  <a:lnTo>
                    <a:pt x="765" y="631"/>
                  </a:lnTo>
                  <a:lnTo>
                    <a:pt x="773" y="607"/>
                  </a:lnTo>
                  <a:lnTo>
                    <a:pt x="781" y="583"/>
                  </a:lnTo>
                  <a:lnTo>
                    <a:pt x="788" y="557"/>
                  </a:lnTo>
                  <a:lnTo>
                    <a:pt x="794" y="533"/>
                  </a:lnTo>
                  <a:lnTo>
                    <a:pt x="800" y="508"/>
                  </a:lnTo>
                  <a:lnTo>
                    <a:pt x="804" y="483"/>
                  </a:lnTo>
                  <a:lnTo>
                    <a:pt x="808" y="458"/>
                  </a:lnTo>
                  <a:lnTo>
                    <a:pt x="810" y="431"/>
                  </a:lnTo>
                  <a:lnTo>
                    <a:pt x="812" y="406"/>
                  </a:lnTo>
                  <a:lnTo>
                    <a:pt x="812" y="381"/>
                  </a:lnTo>
                  <a:lnTo>
                    <a:pt x="812" y="356"/>
                  </a:lnTo>
                  <a:lnTo>
                    <a:pt x="811" y="332"/>
                  </a:lnTo>
                  <a:lnTo>
                    <a:pt x="809" y="306"/>
                  </a:lnTo>
                  <a:lnTo>
                    <a:pt x="804" y="282"/>
                  </a:lnTo>
                  <a:lnTo>
                    <a:pt x="800" y="259"/>
                  </a:lnTo>
                  <a:lnTo>
                    <a:pt x="794" y="235"/>
                  </a:lnTo>
                  <a:lnTo>
                    <a:pt x="787" y="213"/>
                  </a:lnTo>
                  <a:lnTo>
                    <a:pt x="779" y="192"/>
                  </a:lnTo>
                  <a:lnTo>
                    <a:pt x="769" y="170"/>
                  </a:lnTo>
                  <a:lnTo>
                    <a:pt x="761" y="153"/>
                  </a:lnTo>
                  <a:lnTo>
                    <a:pt x="751" y="137"/>
                  </a:lnTo>
                  <a:lnTo>
                    <a:pt x="742" y="122"/>
                  </a:lnTo>
                  <a:lnTo>
                    <a:pt x="733" y="109"/>
                  </a:lnTo>
                  <a:lnTo>
                    <a:pt x="723" y="96"/>
                  </a:lnTo>
                  <a:lnTo>
                    <a:pt x="712" y="86"/>
                  </a:lnTo>
                  <a:lnTo>
                    <a:pt x="702" y="76"/>
                  </a:lnTo>
                  <a:lnTo>
                    <a:pt x="692" y="68"/>
                  </a:lnTo>
                  <a:lnTo>
                    <a:pt x="680" y="60"/>
                  </a:lnTo>
                  <a:lnTo>
                    <a:pt x="669" y="54"/>
                  </a:lnTo>
                  <a:lnTo>
                    <a:pt x="657" y="49"/>
                  </a:lnTo>
                  <a:lnTo>
                    <a:pt x="645" y="45"/>
                  </a:lnTo>
                  <a:lnTo>
                    <a:pt x="631" y="42"/>
                  </a:lnTo>
                  <a:lnTo>
                    <a:pt x="618" y="40"/>
                  </a:lnTo>
                  <a:lnTo>
                    <a:pt x="603" y="39"/>
                  </a:lnTo>
                  <a:lnTo>
                    <a:pt x="588" y="39"/>
                  </a:lnTo>
                  <a:lnTo>
                    <a:pt x="585" y="39"/>
                  </a:lnTo>
                  <a:close/>
                  <a:moveTo>
                    <a:pt x="419" y="985"/>
                  </a:moveTo>
                  <a:lnTo>
                    <a:pt x="400" y="984"/>
                  </a:lnTo>
                  <a:lnTo>
                    <a:pt x="383" y="983"/>
                  </a:lnTo>
                  <a:lnTo>
                    <a:pt x="365" y="980"/>
                  </a:lnTo>
                  <a:lnTo>
                    <a:pt x="346" y="976"/>
                  </a:lnTo>
                  <a:lnTo>
                    <a:pt x="313" y="966"/>
                  </a:lnTo>
                  <a:lnTo>
                    <a:pt x="282" y="955"/>
                  </a:lnTo>
                  <a:lnTo>
                    <a:pt x="252" y="943"/>
                  </a:lnTo>
                  <a:lnTo>
                    <a:pt x="225" y="928"/>
                  </a:lnTo>
                  <a:lnTo>
                    <a:pt x="198" y="913"/>
                  </a:lnTo>
                  <a:lnTo>
                    <a:pt x="173" y="896"/>
                  </a:lnTo>
                  <a:lnTo>
                    <a:pt x="150" y="877"/>
                  </a:lnTo>
                  <a:lnTo>
                    <a:pt x="128" y="857"/>
                  </a:lnTo>
                  <a:lnTo>
                    <a:pt x="108" y="835"/>
                  </a:lnTo>
                  <a:lnTo>
                    <a:pt x="89" y="812"/>
                  </a:lnTo>
                  <a:lnTo>
                    <a:pt x="72" y="787"/>
                  </a:lnTo>
                  <a:lnTo>
                    <a:pt x="57" y="760"/>
                  </a:lnTo>
                  <a:lnTo>
                    <a:pt x="42" y="733"/>
                  </a:lnTo>
                  <a:lnTo>
                    <a:pt x="31" y="703"/>
                  </a:lnTo>
                  <a:lnTo>
                    <a:pt x="19" y="672"/>
                  </a:lnTo>
                  <a:lnTo>
                    <a:pt x="9" y="640"/>
                  </a:lnTo>
                  <a:lnTo>
                    <a:pt x="6" y="625"/>
                  </a:lnTo>
                  <a:lnTo>
                    <a:pt x="3" y="610"/>
                  </a:lnTo>
                  <a:lnTo>
                    <a:pt x="1" y="596"/>
                  </a:lnTo>
                  <a:lnTo>
                    <a:pt x="0" y="582"/>
                  </a:lnTo>
                  <a:lnTo>
                    <a:pt x="0" y="568"/>
                  </a:lnTo>
                  <a:lnTo>
                    <a:pt x="0" y="554"/>
                  </a:lnTo>
                  <a:lnTo>
                    <a:pt x="1" y="541"/>
                  </a:lnTo>
                  <a:lnTo>
                    <a:pt x="3" y="528"/>
                  </a:lnTo>
                  <a:lnTo>
                    <a:pt x="6" y="515"/>
                  </a:lnTo>
                  <a:lnTo>
                    <a:pt x="9" y="502"/>
                  </a:lnTo>
                  <a:lnTo>
                    <a:pt x="13" y="491"/>
                  </a:lnTo>
                  <a:lnTo>
                    <a:pt x="17" y="478"/>
                  </a:lnTo>
                  <a:lnTo>
                    <a:pt x="23" y="467"/>
                  </a:lnTo>
                  <a:lnTo>
                    <a:pt x="30" y="455"/>
                  </a:lnTo>
                  <a:lnTo>
                    <a:pt x="37" y="445"/>
                  </a:lnTo>
                  <a:lnTo>
                    <a:pt x="45" y="435"/>
                  </a:lnTo>
                  <a:lnTo>
                    <a:pt x="64" y="411"/>
                  </a:lnTo>
                  <a:lnTo>
                    <a:pt x="84" y="388"/>
                  </a:lnTo>
                  <a:lnTo>
                    <a:pt x="104" y="365"/>
                  </a:lnTo>
                  <a:lnTo>
                    <a:pt x="126" y="342"/>
                  </a:lnTo>
                  <a:lnTo>
                    <a:pt x="148" y="321"/>
                  </a:lnTo>
                  <a:lnTo>
                    <a:pt x="171" y="301"/>
                  </a:lnTo>
                  <a:lnTo>
                    <a:pt x="194" y="280"/>
                  </a:lnTo>
                  <a:lnTo>
                    <a:pt x="217" y="260"/>
                  </a:lnTo>
                  <a:lnTo>
                    <a:pt x="248" y="237"/>
                  </a:lnTo>
                  <a:lnTo>
                    <a:pt x="278" y="213"/>
                  </a:lnTo>
                  <a:lnTo>
                    <a:pt x="309" y="190"/>
                  </a:lnTo>
                  <a:lnTo>
                    <a:pt x="340" y="168"/>
                  </a:lnTo>
                  <a:lnTo>
                    <a:pt x="370" y="145"/>
                  </a:lnTo>
                  <a:lnTo>
                    <a:pt x="401" y="123"/>
                  </a:lnTo>
                  <a:lnTo>
                    <a:pt x="432" y="101"/>
                  </a:lnTo>
                  <a:lnTo>
                    <a:pt x="463" y="78"/>
                  </a:lnTo>
                  <a:lnTo>
                    <a:pt x="489" y="60"/>
                  </a:lnTo>
                  <a:lnTo>
                    <a:pt x="515" y="41"/>
                  </a:lnTo>
                  <a:lnTo>
                    <a:pt x="540" y="23"/>
                  </a:lnTo>
                  <a:lnTo>
                    <a:pt x="567" y="3"/>
                  </a:lnTo>
                  <a:lnTo>
                    <a:pt x="570" y="1"/>
                  </a:lnTo>
                  <a:lnTo>
                    <a:pt x="575" y="0"/>
                  </a:lnTo>
                  <a:lnTo>
                    <a:pt x="579" y="0"/>
                  </a:lnTo>
                  <a:lnTo>
                    <a:pt x="583" y="1"/>
                  </a:lnTo>
                  <a:lnTo>
                    <a:pt x="587" y="0"/>
                  </a:lnTo>
                  <a:lnTo>
                    <a:pt x="609" y="0"/>
                  </a:lnTo>
                  <a:lnTo>
                    <a:pt x="630" y="2"/>
                  </a:lnTo>
                  <a:lnTo>
                    <a:pt x="649" y="6"/>
                  </a:lnTo>
                  <a:lnTo>
                    <a:pt x="668" y="12"/>
                  </a:lnTo>
                  <a:lnTo>
                    <a:pt x="685" y="18"/>
                  </a:lnTo>
                  <a:lnTo>
                    <a:pt x="701" y="26"/>
                  </a:lnTo>
                  <a:lnTo>
                    <a:pt x="715" y="37"/>
                  </a:lnTo>
                  <a:lnTo>
                    <a:pt x="728" y="47"/>
                  </a:lnTo>
                  <a:lnTo>
                    <a:pt x="741" y="59"/>
                  </a:lnTo>
                  <a:lnTo>
                    <a:pt x="752" y="71"/>
                  </a:lnTo>
                  <a:lnTo>
                    <a:pt x="763" y="84"/>
                  </a:lnTo>
                  <a:lnTo>
                    <a:pt x="773" y="98"/>
                  </a:lnTo>
                  <a:lnTo>
                    <a:pt x="781" y="110"/>
                  </a:lnTo>
                  <a:lnTo>
                    <a:pt x="790" y="125"/>
                  </a:lnTo>
                  <a:lnTo>
                    <a:pt x="797" y="139"/>
                  </a:lnTo>
                  <a:lnTo>
                    <a:pt x="804" y="153"/>
                  </a:lnTo>
                  <a:lnTo>
                    <a:pt x="814" y="176"/>
                  </a:lnTo>
                  <a:lnTo>
                    <a:pt x="824" y="200"/>
                  </a:lnTo>
                  <a:lnTo>
                    <a:pt x="832" y="224"/>
                  </a:lnTo>
                  <a:lnTo>
                    <a:pt x="839" y="249"/>
                  </a:lnTo>
                  <a:lnTo>
                    <a:pt x="843" y="274"/>
                  </a:lnTo>
                  <a:lnTo>
                    <a:pt x="848" y="301"/>
                  </a:lnTo>
                  <a:lnTo>
                    <a:pt x="850" y="327"/>
                  </a:lnTo>
                  <a:lnTo>
                    <a:pt x="852" y="353"/>
                  </a:lnTo>
                  <a:lnTo>
                    <a:pt x="852" y="380"/>
                  </a:lnTo>
                  <a:lnTo>
                    <a:pt x="851" y="407"/>
                  </a:lnTo>
                  <a:lnTo>
                    <a:pt x="850" y="434"/>
                  </a:lnTo>
                  <a:lnTo>
                    <a:pt x="848" y="461"/>
                  </a:lnTo>
                  <a:lnTo>
                    <a:pt x="843" y="488"/>
                  </a:lnTo>
                  <a:lnTo>
                    <a:pt x="839" y="515"/>
                  </a:lnTo>
                  <a:lnTo>
                    <a:pt x="834" y="541"/>
                  </a:lnTo>
                  <a:lnTo>
                    <a:pt x="827" y="568"/>
                  </a:lnTo>
                  <a:lnTo>
                    <a:pt x="820" y="594"/>
                  </a:lnTo>
                  <a:lnTo>
                    <a:pt x="811" y="621"/>
                  </a:lnTo>
                  <a:lnTo>
                    <a:pt x="803" y="646"/>
                  </a:lnTo>
                  <a:lnTo>
                    <a:pt x="793" y="670"/>
                  </a:lnTo>
                  <a:lnTo>
                    <a:pt x="782" y="695"/>
                  </a:lnTo>
                  <a:lnTo>
                    <a:pt x="771" y="718"/>
                  </a:lnTo>
                  <a:lnTo>
                    <a:pt x="759" y="741"/>
                  </a:lnTo>
                  <a:lnTo>
                    <a:pt x="747" y="763"/>
                  </a:lnTo>
                  <a:lnTo>
                    <a:pt x="733" y="785"/>
                  </a:lnTo>
                  <a:lnTo>
                    <a:pt x="719" y="805"/>
                  </a:lnTo>
                  <a:lnTo>
                    <a:pt x="705" y="825"/>
                  </a:lnTo>
                  <a:lnTo>
                    <a:pt x="691" y="842"/>
                  </a:lnTo>
                  <a:lnTo>
                    <a:pt x="676" y="859"/>
                  </a:lnTo>
                  <a:lnTo>
                    <a:pt x="660" y="875"/>
                  </a:lnTo>
                  <a:lnTo>
                    <a:pt x="644" y="890"/>
                  </a:lnTo>
                  <a:lnTo>
                    <a:pt x="626" y="904"/>
                  </a:lnTo>
                  <a:lnTo>
                    <a:pt x="608" y="918"/>
                  </a:lnTo>
                  <a:lnTo>
                    <a:pt x="586" y="933"/>
                  </a:lnTo>
                  <a:lnTo>
                    <a:pt x="563" y="946"/>
                  </a:lnTo>
                  <a:lnTo>
                    <a:pt x="538" y="959"/>
                  </a:lnTo>
                  <a:lnTo>
                    <a:pt x="524" y="965"/>
                  </a:lnTo>
                  <a:lnTo>
                    <a:pt x="510" y="969"/>
                  </a:lnTo>
                  <a:lnTo>
                    <a:pt x="497" y="974"/>
                  </a:lnTo>
                  <a:lnTo>
                    <a:pt x="482" y="977"/>
                  </a:lnTo>
                  <a:lnTo>
                    <a:pt x="467" y="981"/>
                  </a:lnTo>
                  <a:lnTo>
                    <a:pt x="451" y="983"/>
                  </a:lnTo>
                  <a:lnTo>
                    <a:pt x="435" y="985"/>
                  </a:lnTo>
                  <a:lnTo>
                    <a:pt x="419" y="985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59" name="Freeform 62">
              <a:extLst>
                <a:ext uri="{FF2B5EF4-FFF2-40B4-BE49-F238E27FC236}">
                  <a16:creationId xmlns:a16="http://schemas.microsoft.com/office/drawing/2014/main" id="{C9F2C1CA-2B4A-499A-8FD1-1E6C5E1477B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7440613" y="6541617"/>
              <a:ext cx="260548" cy="246592"/>
            </a:xfrm>
            <a:custGeom>
              <a:avLst/>
              <a:gdLst>
                <a:gd name="T0" fmla="*/ 124 w 389"/>
                <a:gd name="T1" fmla="*/ 56 h 370"/>
                <a:gd name="T2" fmla="*/ 80 w 389"/>
                <a:gd name="T3" fmla="*/ 82 h 370"/>
                <a:gd name="T4" fmla="*/ 61 w 389"/>
                <a:gd name="T5" fmla="*/ 103 h 370"/>
                <a:gd name="T6" fmla="*/ 46 w 389"/>
                <a:gd name="T7" fmla="*/ 129 h 370"/>
                <a:gd name="T8" fmla="*/ 40 w 389"/>
                <a:gd name="T9" fmla="*/ 163 h 370"/>
                <a:gd name="T10" fmla="*/ 47 w 389"/>
                <a:gd name="T11" fmla="*/ 203 h 370"/>
                <a:gd name="T12" fmla="*/ 65 w 389"/>
                <a:gd name="T13" fmla="*/ 245 h 370"/>
                <a:gd name="T14" fmla="*/ 94 w 389"/>
                <a:gd name="T15" fmla="*/ 281 h 370"/>
                <a:gd name="T16" fmla="*/ 127 w 389"/>
                <a:gd name="T17" fmla="*/ 310 h 370"/>
                <a:gd name="T18" fmla="*/ 167 w 389"/>
                <a:gd name="T19" fmla="*/ 326 h 370"/>
                <a:gd name="T20" fmla="*/ 212 w 389"/>
                <a:gd name="T21" fmla="*/ 331 h 370"/>
                <a:gd name="T22" fmla="*/ 254 w 389"/>
                <a:gd name="T23" fmla="*/ 322 h 370"/>
                <a:gd name="T24" fmla="*/ 293 w 389"/>
                <a:gd name="T25" fmla="*/ 303 h 370"/>
                <a:gd name="T26" fmla="*/ 324 w 389"/>
                <a:gd name="T27" fmla="*/ 276 h 370"/>
                <a:gd name="T28" fmla="*/ 345 w 389"/>
                <a:gd name="T29" fmla="*/ 240 h 370"/>
                <a:gd name="T30" fmla="*/ 350 w 389"/>
                <a:gd name="T31" fmla="*/ 202 h 370"/>
                <a:gd name="T32" fmla="*/ 341 w 389"/>
                <a:gd name="T33" fmla="*/ 162 h 370"/>
                <a:gd name="T34" fmla="*/ 321 w 389"/>
                <a:gd name="T35" fmla="*/ 123 h 370"/>
                <a:gd name="T36" fmla="*/ 291 w 389"/>
                <a:gd name="T37" fmla="*/ 89 h 370"/>
                <a:gd name="T38" fmla="*/ 256 w 389"/>
                <a:gd name="T39" fmla="*/ 64 h 370"/>
                <a:gd name="T40" fmla="*/ 219 w 389"/>
                <a:gd name="T41" fmla="*/ 50 h 370"/>
                <a:gd name="T42" fmla="*/ 182 w 389"/>
                <a:gd name="T43" fmla="*/ 42 h 370"/>
                <a:gd name="T44" fmla="*/ 186 w 389"/>
                <a:gd name="T45" fmla="*/ 369 h 370"/>
                <a:gd name="T46" fmla="*/ 140 w 389"/>
                <a:gd name="T47" fmla="*/ 359 h 370"/>
                <a:gd name="T48" fmla="*/ 93 w 389"/>
                <a:gd name="T49" fmla="*/ 334 h 370"/>
                <a:gd name="T50" fmla="*/ 53 w 389"/>
                <a:gd name="T51" fmla="*/ 294 h 370"/>
                <a:gd name="T52" fmla="*/ 22 w 389"/>
                <a:gd name="T53" fmla="*/ 246 h 370"/>
                <a:gd name="T54" fmla="*/ 3 w 389"/>
                <a:gd name="T55" fmla="*/ 193 h 370"/>
                <a:gd name="T56" fmla="*/ 1 w 389"/>
                <a:gd name="T57" fmla="*/ 143 h 370"/>
                <a:gd name="T58" fmla="*/ 15 w 389"/>
                <a:gd name="T59" fmla="*/ 101 h 370"/>
                <a:gd name="T60" fmla="*/ 38 w 389"/>
                <a:gd name="T61" fmla="*/ 68 h 370"/>
                <a:gd name="T62" fmla="*/ 65 w 389"/>
                <a:gd name="T63" fmla="*/ 43 h 370"/>
                <a:gd name="T64" fmla="*/ 98 w 389"/>
                <a:gd name="T65" fmla="*/ 23 h 370"/>
                <a:gd name="T66" fmla="*/ 159 w 389"/>
                <a:gd name="T67" fmla="*/ 0 h 370"/>
                <a:gd name="T68" fmla="*/ 191 w 389"/>
                <a:gd name="T69" fmla="*/ 4 h 370"/>
                <a:gd name="T70" fmla="*/ 230 w 389"/>
                <a:gd name="T71" fmla="*/ 12 h 370"/>
                <a:gd name="T72" fmla="*/ 274 w 389"/>
                <a:gd name="T73" fmla="*/ 28 h 370"/>
                <a:gd name="T74" fmla="*/ 319 w 389"/>
                <a:gd name="T75" fmla="*/ 60 h 370"/>
                <a:gd name="T76" fmla="*/ 355 w 389"/>
                <a:gd name="T77" fmla="*/ 103 h 370"/>
                <a:gd name="T78" fmla="*/ 380 w 389"/>
                <a:gd name="T79" fmla="*/ 152 h 370"/>
                <a:gd name="T80" fmla="*/ 389 w 389"/>
                <a:gd name="T81" fmla="*/ 203 h 370"/>
                <a:gd name="T82" fmla="*/ 382 w 389"/>
                <a:gd name="T83" fmla="*/ 253 h 370"/>
                <a:gd name="T84" fmla="*/ 363 w 389"/>
                <a:gd name="T85" fmla="*/ 289 h 370"/>
                <a:gd name="T86" fmla="*/ 335 w 389"/>
                <a:gd name="T87" fmla="*/ 320 h 370"/>
                <a:gd name="T88" fmla="*/ 300 w 389"/>
                <a:gd name="T89" fmla="*/ 345 h 370"/>
                <a:gd name="T90" fmla="*/ 260 w 389"/>
                <a:gd name="T91" fmla="*/ 362 h 370"/>
                <a:gd name="T92" fmla="*/ 217 w 389"/>
                <a:gd name="T93" fmla="*/ 369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89" h="370">
                  <a:moveTo>
                    <a:pt x="170" y="38"/>
                  </a:moveTo>
                  <a:lnTo>
                    <a:pt x="146" y="46"/>
                  </a:lnTo>
                  <a:lnTo>
                    <a:pt x="124" y="56"/>
                  </a:lnTo>
                  <a:lnTo>
                    <a:pt x="104" y="65"/>
                  </a:lnTo>
                  <a:lnTo>
                    <a:pt x="87" y="75"/>
                  </a:lnTo>
                  <a:lnTo>
                    <a:pt x="80" y="82"/>
                  </a:lnTo>
                  <a:lnTo>
                    <a:pt x="72" y="88"/>
                  </a:lnTo>
                  <a:lnTo>
                    <a:pt x="66" y="95"/>
                  </a:lnTo>
                  <a:lnTo>
                    <a:pt x="61" y="103"/>
                  </a:lnTo>
                  <a:lnTo>
                    <a:pt x="55" y="111"/>
                  </a:lnTo>
                  <a:lnTo>
                    <a:pt x="50" y="120"/>
                  </a:lnTo>
                  <a:lnTo>
                    <a:pt x="46" y="129"/>
                  </a:lnTo>
                  <a:lnTo>
                    <a:pt x="42" y="139"/>
                  </a:lnTo>
                  <a:lnTo>
                    <a:pt x="40" y="151"/>
                  </a:lnTo>
                  <a:lnTo>
                    <a:pt x="40" y="163"/>
                  </a:lnTo>
                  <a:lnTo>
                    <a:pt x="40" y="176"/>
                  </a:lnTo>
                  <a:lnTo>
                    <a:pt x="42" y="190"/>
                  </a:lnTo>
                  <a:lnTo>
                    <a:pt x="47" y="203"/>
                  </a:lnTo>
                  <a:lnTo>
                    <a:pt x="51" y="217"/>
                  </a:lnTo>
                  <a:lnTo>
                    <a:pt x="58" y="231"/>
                  </a:lnTo>
                  <a:lnTo>
                    <a:pt x="65" y="245"/>
                  </a:lnTo>
                  <a:lnTo>
                    <a:pt x="74" y="257"/>
                  </a:lnTo>
                  <a:lnTo>
                    <a:pt x="84" y="270"/>
                  </a:lnTo>
                  <a:lnTo>
                    <a:pt x="94" y="281"/>
                  </a:lnTo>
                  <a:lnTo>
                    <a:pt x="104" y="293"/>
                  </a:lnTo>
                  <a:lnTo>
                    <a:pt x="116" y="302"/>
                  </a:lnTo>
                  <a:lnTo>
                    <a:pt x="127" y="310"/>
                  </a:lnTo>
                  <a:lnTo>
                    <a:pt x="140" y="317"/>
                  </a:lnTo>
                  <a:lnTo>
                    <a:pt x="152" y="323"/>
                  </a:lnTo>
                  <a:lnTo>
                    <a:pt x="167" y="326"/>
                  </a:lnTo>
                  <a:lnTo>
                    <a:pt x="182" y="330"/>
                  </a:lnTo>
                  <a:lnTo>
                    <a:pt x="197" y="331"/>
                  </a:lnTo>
                  <a:lnTo>
                    <a:pt x="212" y="331"/>
                  </a:lnTo>
                  <a:lnTo>
                    <a:pt x="226" y="328"/>
                  </a:lnTo>
                  <a:lnTo>
                    <a:pt x="241" y="326"/>
                  </a:lnTo>
                  <a:lnTo>
                    <a:pt x="254" y="322"/>
                  </a:lnTo>
                  <a:lnTo>
                    <a:pt x="268" y="317"/>
                  </a:lnTo>
                  <a:lnTo>
                    <a:pt x="282" y="311"/>
                  </a:lnTo>
                  <a:lnTo>
                    <a:pt x="293" y="303"/>
                  </a:lnTo>
                  <a:lnTo>
                    <a:pt x="305" y="295"/>
                  </a:lnTo>
                  <a:lnTo>
                    <a:pt x="315" y="286"/>
                  </a:lnTo>
                  <a:lnTo>
                    <a:pt x="324" y="276"/>
                  </a:lnTo>
                  <a:lnTo>
                    <a:pt x="332" y="264"/>
                  </a:lnTo>
                  <a:lnTo>
                    <a:pt x="339" y="253"/>
                  </a:lnTo>
                  <a:lnTo>
                    <a:pt x="345" y="240"/>
                  </a:lnTo>
                  <a:lnTo>
                    <a:pt x="347" y="229"/>
                  </a:lnTo>
                  <a:lnTo>
                    <a:pt x="350" y="216"/>
                  </a:lnTo>
                  <a:lnTo>
                    <a:pt x="350" y="202"/>
                  </a:lnTo>
                  <a:lnTo>
                    <a:pt x="347" y="189"/>
                  </a:lnTo>
                  <a:lnTo>
                    <a:pt x="345" y="176"/>
                  </a:lnTo>
                  <a:lnTo>
                    <a:pt x="341" y="162"/>
                  </a:lnTo>
                  <a:lnTo>
                    <a:pt x="335" y="148"/>
                  </a:lnTo>
                  <a:lnTo>
                    <a:pt x="328" y="136"/>
                  </a:lnTo>
                  <a:lnTo>
                    <a:pt x="321" y="123"/>
                  </a:lnTo>
                  <a:lnTo>
                    <a:pt x="312" y="111"/>
                  </a:lnTo>
                  <a:lnTo>
                    <a:pt x="303" y="99"/>
                  </a:lnTo>
                  <a:lnTo>
                    <a:pt x="291" y="89"/>
                  </a:lnTo>
                  <a:lnTo>
                    <a:pt x="281" y="78"/>
                  </a:lnTo>
                  <a:lnTo>
                    <a:pt x="268" y="70"/>
                  </a:lnTo>
                  <a:lnTo>
                    <a:pt x="256" y="64"/>
                  </a:lnTo>
                  <a:lnTo>
                    <a:pt x="243" y="58"/>
                  </a:lnTo>
                  <a:lnTo>
                    <a:pt x="232" y="53"/>
                  </a:lnTo>
                  <a:lnTo>
                    <a:pt x="219" y="50"/>
                  </a:lnTo>
                  <a:lnTo>
                    <a:pt x="207" y="47"/>
                  </a:lnTo>
                  <a:lnTo>
                    <a:pt x="195" y="44"/>
                  </a:lnTo>
                  <a:lnTo>
                    <a:pt x="182" y="42"/>
                  </a:lnTo>
                  <a:lnTo>
                    <a:pt x="170" y="38"/>
                  </a:lnTo>
                  <a:close/>
                  <a:moveTo>
                    <a:pt x="202" y="370"/>
                  </a:moveTo>
                  <a:lnTo>
                    <a:pt x="186" y="369"/>
                  </a:lnTo>
                  <a:lnTo>
                    <a:pt x="171" y="367"/>
                  </a:lnTo>
                  <a:lnTo>
                    <a:pt x="155" y="364"/>
                  </a:lnTo>
                  <a:lnTo>
                    <a:pt x="140" y="359"/>
                  </a:lnTo>
                  <a:lnTo>
                    <a:pt x="124" y="354"/>
                  </a:lnTo>
                  <a:lnTo>
                    <a:pt x="108" y="345"/>
                  </a:lnTo>
                  <a:lnTo>
                    <a:pt x="93" y="334"/>
                  </a:lnTo>
                  <a:lnTo>
                    <a:pt x="79" y="323"/>
                  </a:lnTo>
                  <a:lnTo>
                    <a:pt x="65" y="309"/>
                  </a:lnTo>
                  <a:lnTo>
                    <a:pt x="53" y="294"/>
                  </a:lnTo>
                  <a:lnTo>
                    <a:pt x="41" y="279"/>
                  </a:lnTo>
                  <a:lnTo>
                    <a:pt x="31" y="262"/>
                  </a:lnTo>
                  <a:lnTo>
                    <a:pt x="22" y="246"/>
                  </a:lnTo>
                  <a:lnTo>
                    <a:pt x="15" y="228"/>
                  </a:lnTo>
                  <a:lnTo>
                    <a:pt x="8" y="210"/>
                  </a:lnTo>
                  <a:lnTo>
                    <a:pt x="3" y="193"/>
                  </a:lnTo>
                  <a:lnTo>
                    <a:pt x="1" y="176"/>
                  </a:lnTo>
                  <a:lnTo>
                    <a:pt x="0" y="159"/>
                  </a:lnTo>
                  <a:lnTo>
                    <a:pt x="1" y="143"/>
                  </a:lnTo>
                  <a:lnTo>
                    <a:pt x="4" y="128"/>
                  </a:lnTo>
                  <a:lnTo>
                    <a:pt x="9" y="114"/>
                  </a:lnTo>
                  <a:lnTo>
                    <a:pt x="15" y="101"/>
                  </a:lnTo>
                  <a:lnTo>
                    <a:pt x="22" y="89"/>
                  </a:lnTo>
                  <a:lnTo>
                    <a:pt x="30" y="78"/>
                  </a:lnTo>
                  <a:lnTo>
                    <a:pt x="38" y="68"/>
                  </a:lnTo>
                  <a:lnTo>
                    <a:pt x="46" y="59"/>
                  </a:lnTo>
                  <a:lnTo>
                    <a:pt x="56" y="51"/>
                  </a:lnTo>
                  <a:lnTo>
                    <a:pt x="65" y="43"/>
                  </a:lnTo>
                  <a:lnTo>
                    <a:pt x="77" y="36"/>
                  </a:lnTo>
                  <a:lnTo>
                    <a:pt x="87" y="29"/>
                  </a:lnTo>
                  <a:lnTo>
                    <a:pt x="98" y="23"/>
                  </a:lnTo>
                  <a:lnTo>
                    <a:pt x="110" y="19"/>
                  </a:lnTo>
                  <a:lnTo>
                    <a:pt x="134" y="8"/>
                  </a:lnTo>
                  <a:lnTo>
                    <a:pt x="159" y="0"/>
                  </a:lnTo>
                  <a:lnTo>
                    <a:pt x="170" y="0"/>
                  </a:lnTo>
                  <a:lnTo>
                    <a:pt x="179" y="0"/>
                  </a:lnTo>
                  <a:lnTo>
                    <a:pt x="191" y="4"/>
                  </a:lnTo>
                  <a:lnTo>
                    <a:pt x="203" y="6"/>
                  </a:lnTo>
                  <a:lnTo>
                    <a:pt x="217" y="8"/>
                  </a:lnTo>
                  <a:lnTo>
                    <a:pt x="230" y="12"/>
                  </a:lnTo>
                  <a:lnTo>
                    <a:pt x="243" y="17"/>
                  </a:lnTo>
                  <a:lnTo>
                    <a:pt x="257" y="21"/>
                  </a:lnTo>
                  <a:lnTo>
                    <a:pt x="274" y="28"/>
                  </a:lnTo>
                  <a:lnTo>
                    <a:pt x="290" y="37"/>
                  </a:lnTo>
                  <a:lnTo>
                    <a:pt x="305" y="47"/>
                  </a:lnTo>
                  <a:lnTo>
                    <a:pt x="319" y="60"/>
                  </a:lnTo>
                  <a:lnTo>
                    <a:pt x="332" y="73"/>
                  </a:lnTo>
                  <a:lnTo>
                    <a:pt x="344" y="88"/>
                  </a:lnTo>
                  <a:lnTo>
                    <a:pt x="355" y="103"/>
                  </a:lnTo>
                  <a:lnTo>
                    <a:pt x="365" y="119"/>
                  </a:lnTo>
                  <a:lnTo>
                    <a:pt x="373" y="135"/>
                  </a:lnTo>
                  <a:lnTo>
                    <a:pt x="380" y="152"/>
                  </a:lnTo>
                  <a:lnTo>
                    <a:pt x="384" y="169"/>
                  </a:lnTo>
                  <a:lnTo>
                    <a:pt x="388" y="186"/>
                  </a:lnTo>
                  <a:lnTo>
                    <a:pt x="389" y="203"/>
                  </a:lnTo>
                  <a:lnTo>
                    <a:pt x="389" y="221"/>
                  </a:lnTo>
                  <a:lnTo>
                    <a:pt x="386" y="237"/>
                  </a:lnTo>
                  <a:lnTo>
                    <a:pt x="382" y="253"/>
                  </a:lnTo>
                  <a:lnTo>
                    <a:pt x="377" y="265"/>
                  </a:lnTo>
                  <a:lnTo>
                    <a:pt x="370" y="278"/>
                  </a:lnTo>
                  <a:lnTo>
                    <a:pt x="363" y="289"/>
                  </a:lnTo>
                  <a:lnTo>
                    <a:pt x="355" y="301"/>
                  </a:lnTo>
                  <a:lnTo>
                    <a:pt x="345" y="311"/>
                  </a:lnTo>
                  <a:lnTo>
                    <a:pt x="335" y="320"/>
                  </a:lnTo>
                  <a:lnTo>
                    <a:pt x="324" y="330"/>
                  </a:lnTo>
                  <a:lnTo>
                    <a:pt x="313" y="338"/>
                  </a:lnTo>
                  <a:lnTo>
                    <a:pt x="300" y="345"/>
                  </a:lnTo>
                  <a:lnTo>
                    <a:pt x="287" y="351"/>
                  </a:lnTo>
                  <a:lnTo>
                    <a:pt x="274" y="357"/>
                  </a:lnTo>
                  <a:lnTo>
                    <a:pt x="260" y="362"/>
                  </a:lnTo>
                  <a:lnTo>
                    <a:pt x="245" y="365"/>
                  </a:lnTo>
                  <a:lnTo>
                    <a:pt x="230" y="367"/>
                  </a:lnTo>
                  <a:lnTo>
                    <a:pt x="217" y="369"/>
                  </a:lnTo>
                  <a:lnTo>
                    <a:pt x="202" y="37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0" name="Freeform 63">
              <a:extLst>
                <a:ext uri="{FF2B5EF4-FFF2-40B4-BE49-F238E27FC236}">
                  <a16:creationId xmlns:a16="http://schemas.microsoft.com/office/drawing/2014/main" id="{EF8051F0-1288-41BF-A36D-521A5C323E5C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6453219"/>
              <a:ext cx="12199229" cy="4654"/>
            </a:xfrm>
            <a:custGeom>
              <a:avLst/>
              <a:gdLst>
                <a:gd name="T0" fmla="*/ 0 w 18354"/>
                <a:gd name="T1" fmla="*/ 0 h 11"/>
                <a:gd name="T2" fmla="*/ 241 w 18354"/>
                <a:gd name="T3" fmla="*/ 0 h 11"/>
                <a:gd name="T4" fmla="*/ 657 w 18354"/>
                <a:gd name="T5" fmla="*/ 0 h 11"/>
                <a:gd name="T6" fmla="*/ 942 w 18354"/>
                <a:gd name="T7" fmla="*/ 5 h 11"/>
                <a:gd name="T8" fmla="*/ 1214 w 18354"/>
                <a:gd name="T9" fmla="*/ 11 h 11"/>
                <a:gd name="T10" fmla="*/ 1770 w 18354"/>
                <a:gd name="T11" fmla="*/ 11 h 11"/>
                <a:gd name="T12" fmla="*/ 1909 w 18354"/>
                <a:gd name="T13" fmla="*/ 11 h 11"/>
                <a:gd name="T14" fmla="*/ 2182 w 18354"/>
                <a:gd name="T15" fmla="*/ 5 h 11"/>
                <a:gd name="T16" fmla="*/ 2465 w 18354"/>
                <a:gd name="T17" fmla="*/ 0 h 11"/>
                <a:gd name="T18" fmla="*/ 2883 w 18354"/>
                <a:gd name="T19" fmla="*/ 0 h 11"/>
                <a:gd name="T20" fmla="*/ 3166 w 18354"/>
                <a:gd name="T21" fmla="*/ 5 h 11"/>
                <a:gd name="T22" fmla="*/ 3439 w 18354"/>
                <a:gd name="T23" fmla="*/ 11 h 11"/>
                <a:gd name="T24" fmla="*/ 3994 w 18354"/>
                <a:gd name="T25" fmla="*/ 11 h 11"/>
                <a:gd name="T26" fmla="*/ 4134 w 18354"/>
                <a:gd name="T27" fmla="*/ 11 h 11"/>
                <a:gd name="T28" fmla="*/ 4406 w 18354"/>
                <a:gd name="T29" fmla="*/ 5 h 11"/>
                <a:gd name="T30" fmla="*/ 4691 w 18354"/>
                <a:gd name="T31" fmla="*/ 0 h 11"/>
                <a:gd name="T32" fmla="*/ 5107 w 18354"/>
                <a:gd name="T33" fmla="*/ 0 h 11"/>
                <a:gd name="T34" fmla="*/ 5391 w 18354"/>
                <a:gd name="T35" fmla="*/ 5 h 11"/>
                <a:gd name="T36" fmla="*/ 5663 w 18354"/>
                <a:gd name="T37" fmla="*/ 11 h 11"/>
                <a:gd name="T38" fmla="*/ 6220 w 18354"/>
                <a:gd name="T39" fmla="*/ 11 h 11"/>
                <a:gd name="T40" fmla="*/ 6359 w 18354"/>
                <a:gd name="T41" fmla="*/ 11 h 11"/>
                <a:gd name="T42" fmla="*/ 6630 w 18354"/>
                <a:gd name="T43" fmla="*/ 5 h 11"/>
                <a:gd name="T44" fmla="*/ 6915 w 18354"/>
                <a:gd name="T45" fmla="*/ 0 h 11"/>
                <a:gd name="T46" fmla="*/ 7332 w 18354"/>
                <a:gd name="T47" fmla="*/ 0 h 11"/>
                <a:gd name="T48" fmla="*/ 7616 w 18354"/>
                <a:gd name="T49" fmla="*/ 5 h 11"/>
                <a:gd name="T50" fmla="*/ 7888 w 18354"/>
                <a:gd name="T51" fmla="*/ 11 h 11"/>
                <a:gd name="T52" fmla="*/ 8444 w 18354"/>
                <a:gd name="T53" fmla="*/ 11 h 11"/>
                <a:gd name="T54" fmla="*/ 8583 w 18354"/>
                <a:gd name="T55" fmla="*/ 11 h 11"/>
                <a:gd name="T56" fmla="*/ 8856 w 18354"/>
                <a:gd name="T57" fmla="*/ 5 h 11"/>
                <a:gd name="T58" fmla="*/ 9139 w 18354"/>
                <a:gd name="T59" fmla="*/ 0 h 11"/>
                <a:gd name="T60" fmla="*/ 9557 w 18354"/>
                <a:gd name="T61" fmla="*/ 0 h 11"/>
                <a:gd name="T62" fmla="*/ 9840 w 18354"/>
                <a:gd name="T63" fmla="*/ 5 h 11"/>
                <a:gd name="T64" fmla="*/ 10113 w 18354"/>
                <a:gd name="T65" fmla="*/ 11 h 11"/>
                <a:gd name="T66" fmla="*/ 10669 w 18354"/>
                <a:gd name="T67" fmla="*/ 11 h 11"/>
                <a:gd name="T68" fmla="*/ 10808 w 18354"/>
                <a:gd name="T69" fmla="*/ 11 h 11"/>
                <a:gd name="T70" fmla="*/ 11080 w 18354"/>
                <a:gd name="T71" fmla="*/ 5 h 11"/>
                <a:gd name="T72" fmla="*/ 11365 w 18354"/>
                <a:gd name="T73" fmla="*/ 0 h 11"/>
                <a:gd name="T74" fmla="*/ 11781 w 18354"/>
                <a:gd name="T75" fmla="*/ 0 h 11"/>
                <a:gd name="T76" fmla="*/ 12065 w 18354"/>
                <a:gd name="T77" fmla="*/ 5 h 11"/>
                <a:gd name="T78" fmla="*/ 12337 w 18354"/>
                <a:gd name="T79" fmla="*/ 11 h 11"/>
                <a:gd name="T80" fmla="*/ 12894 w 18354"/>
                <a:gd name="T81" fmla="*/ 11 h 11"/>
                <a:gd name="T82" fmla="*/ 13032 w 18354"/>
                <a:gd name="T83" fmla="*/ 11 h 11"/>
                <a:gd name="T84" fmla="*/ 13306 w 18354"/>
                <a:gd name="T85" fmla="*/ 5 h 11"/>
                <a:gd name="T86" fmla="*/ 13589 w 18354"/>
                <a:gd name="T87" fmla="*/ 0 h 11"/>
                <a:gd name="T88" fmla="*/ 14006 w 18354"/>
                <a:gd name="T89" fmla="*/ 0 h 11"/>
                <a:gd name="T90" fmla="*/ 14290 w 18354"/>
                <a:gd name="T91" fmla="*/ 5 h 11"/>
                <a:gd name="T92" fmla="*/ 14563 w 18354"/>
                <a:gd name="T93" fmla="*/ 11 h 11"/>
                <a:gd name="T94" fmla="*/ 15118 w 18354"/>
                <a:gd name="T95" fmla="*/ 11 h 11"/>
                <a:gd name="T96" fmla="*/ 15258 w 18354"/>
                <a:gd name="T97" fmla="*/ 11 h 11"/>
                <a:gd name="T98" fmla="*/ 15530 w 18354"/>
                <a:gd name="T99" fmla="*/ 5 h 11"/>
                <a:gd name="T100" fmla="*/ 15813 w 18354"/>
                <a:gd name="T101" fmla="*/ 0 h 11"/>
                <a:gd name="T102" fmla="*/ 16231 w 18354"/>
                <a:gd name="T103" fmla="*/ 0 h 11"/>
                <a:gd name="T104" fmla="*/ 16515 w 18354"/>
                <a:gd name="T105" fmla="*/ 5 h 11"/>
                <a:gd name="T106" fmla="*/ 16787 w 18354"/>
                <a:gd name="T107" fmla="*/ 11 h 11"/>
                <a:gd name="T108" fmla="*/ 17343 w 18354"/>
                <a:gd name="T109" fmla="*/ 11 h 11"/>
                <a:gd name="T110" fmla="*/ 17482 w 18354"/>
                <a:gd name="T111" fmla="*/ 11 h 11"/>
                <a:gd name="T112" fmla="*/ 17754 w 18354"/>
                <a:gd name="T113" fmla="*/ 5 h 11"/>
                <a:gd name="T114" fmla="*/ 18039 w 18354"/>
                <a:gd name="T1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54" h="11">
                  <a:moveTo>
                    <a:pt x="18354" y="0"/>
                  </a:moveTo>
                  <a:lnTo>
                    <a:pt x="18316" y="0"/>
                  </a:lnTo>
                  <a:lnTo>
                    <a:pt x="18310" y="5"/>
                  </a:lnTo>
                  <a:lnTo>
                    <a:pt x="18316" y="11"/>
                  </a:lnTo>
                  <a:lnTo>
                    <a:pt x="18354" y="11"/>
                  </a:lnTo>
                  <a:lnTo>
                    <a:pt x="18354" y="0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8" y="5"/>
                  </a:lnTo>
                  <a:lnTo>
                    <a:pt x="102" y="11"/>
                  </a:lnTo>
                  <a:lnTo>
                    <a:pt x="0" y="11"/>
                  </a:lnTo>
                  <a:close/>
                  <a:moveTo>
                    <a:pt x="380" y="11"/>
                  </a:moveTo>
                  <a:lnTo>
                    <a:pt x="241" y="11"/>
                  </a:lnTo>
                  <a:lnTo>
                    <a:pt x="235" y="5"/>
                  </a:lnTo>
                  <a:lnTo>
                    <a:pt x="241" y="0"/>
                  </a:lnTo>
                  <a:lnTo>
                    <a:pt x="380" y="0"/>
                  </a:lnTo>
                  <a:lnTo>
                    <a:pt x="385" y="5"/>
                  </a:lnTo>
                  <a:lnTo>
                    <a:pt x="380" y="11"/>
                  </a:lnTo>
                  <a:close/>
                  <a:moveTo>
                    <a:pt x="657" y="11"/>
                  </a:moveTo>
                  <a:lnTo>
                    <a:pt x="519" y="11"/>
                  </a:lnTo>
                  <a:lnTo>
                    <a:pt x="513" y="5"/>
                  </a:lnTo>
                  <a:lnTo>
                    <a:pt x="519" y="0"/>
                  </a:lnTo>
                  <a:lnTo>
                    <a:pt x="657" y="0"/>
                  </a:lnTo>
                  <a:lnTo>
                    <a:pt x="663" y="5"/>
                  </a:lnTo>
                  <a:lnTo>
                    <a:pt x="657" y="11"/>
                  </a:lnTo>
                  <a:close/>
                  <a:moveTo>
                    <a:pt x="936" y="11"/>
                  </a:moveTo>
                  <a:lnTo>
                    <a:pt x="797" y="11"/>
                  </a:lnTo>
                  <a:lnTo>
                    <a:pt x="792" y="5"/>
                  </a:lnTo>
                  <a:lnTo>
                    <a:pt x="797" y="0"/>
                  </a:lnTo>
                  <a:lnTo>
                    <a:pt x="936" y="0"/>
                  </a:lnTo>
                  <a:lnTo>
                    <a:pt x="942" y="5"/>
                  </a:lnTo>
                  <a:lnTo>
                    <a:pt x="936" y="11"/>
                  </a:lnTo>
                  <a:close/>
                  <a:moveTo>
                    <a:pt x="1214" y="11"/>
                  </a:moveTo>
                  <a:lnTo>
                    <a:pt x="1075" y="11"/>
                  </a:lnTo>
                  <a:lnTo>
                    <a:pt x="1069" y="5"/>
                  </a:lnTo>
                  <a:lnTo>
                    <a:pt x="1075" y="0"/>
                  </a:lnTo>
                  <a:lnTo>
                    <a:pt x="1214" y="0"/>
                  </a:lnTo>
                  <a:lnTo>
                    <a:pt x="1219" y="5"/>
                  </a:lnTo>
                  <a:lnTo>
                    <a:pt x="1214" y="11"/>
                  </a:lnTo>
                  <a:close/>
                  <a:moveTo>
                    <a:pt x="1492" y="11"/>
                  </a:moveTo>
                  <a:lnTo>
                    <a:pt x="1352" y="11"/>
                  </a:lnTo>
                  <a:lnTo>
                    <a:pt x="1347" y="5"/>
                  </a:lnTo>
                  <a:lnTo>
                    <a:pt x="1352" y="0"/>
                  </a:lnTo>
                  <a:lnTo>
                    <a:pt x="1492" y="0"/>
                  </a:lnTo>
                  <a:lnTo>
                    <a:pt x="1498" y="5"/>
                  </a:lnTo>
                  <a:lnTo>
                    <a:pt x="1492" y="11"/>
                  </a:lnTo>
                  <a:close/>
                  <a:moveTo>
                    <a:pt x="1770" y="11"/>
                  </a:moveTo>
                  <a:lnTo>
                    <a:pt x="1631" y="11"/>
                  </a:lnTo>
                  <a:lnTo>
                    <a:pt x="1625" y="5"/>
                  </a:lnTo>
                  <a:lnTo>
                    <a:pt x="1631" y="0"/>
                  </a:lnTo>
                  <a:lnTo>
                    <a:pt x="1770" y="0"/>
                  </a:lnTo>
                  <a:lnTo>
                    <a:pt x="1776" y="5"/>
                  </a:lnTo>
                  <a:lnTo>
                    <a:pt x="1770" y="11"/>
                  </a:lnTo>
                  <a:close/>
                  <a:moveTo>
                    <a:pt x="2048" y="11"/>
                  </a:moveTo>
                  <a:lnTo>
                    <a:pt x="1909" y="11"/>
                  </a:lnTo>
                  <a:lnTo>
                    <a:pt x="1903" y="5"/>
                  </a:lnTo>
                  <a:lnTo>
                    <a:pt x="1909" y="0"/>
                  </a:lnTo>
                  <a:lnTo>
                    <a:pt x="2048" y="0"/>
                  </a:lnTo>
                  <a:lnTo>
                    <a:pt x="2055" y="5"/>
                  </a:lnTo>
                  <a:lnTo>
                    <a:pt x="2048" y="11"/>
                  </a:lnTo>
                  <a:close/>
                  <a:moveTo>
                    <a:pt x="2326" y="11"/>
                  </a:moveTo>
                  <a:lnTo>
                    <a:pt x="2188" y="11"/>
                  </a:lnTo>
                  <a:lnTo>
                    <a:pt x="2182" y="5"/>
                  </a:lnTo>
                  <a:lnTo>
                    <a:pt x="2188" y="0"/>
                  </a:lnTo>
                  <a:lnTo>
                    <a:pt x="2326" y="0"/>
                  </a:lnTo>
                  <a:lnTo>
                    <a:pt x="2332" y="5"/>
                  </a:lnTo>
                  <a:lnTo>
                    <a:pt x="2326" y="11"/>
                  </a:lnTo>
                  <a:close/>
                  <a:moveTo>
                    <a:pt x="2604" y="11"/>
                  </a:moveTo>
                  <a:lnTo>
                    <a:pt x="2465" y="11"/>
                  </a:lnTo>
                  <a:lnTo>
                    <a:pt x="2459" y="5"/>
                  </a:lnTo>
                  <a:lnTo>
                    <a:pt x="2465" y="0"/>
                  </a:lnTo>
                  <a:lnTo>
                    <a:pt x="2604" y="0"/>
                  </a:lnTo>
                  <a:lnTo>
                    <a:pt x="2610" y="5"/>
                  </a:lnTo>
                  <a:lnTo>
                    <a:pt x="2604" y="11"/>
                  </a:lnTo>
                  <a:close/>
                  <a:moveTo>
                    <a:pt x="2883" y="11"/>
                  </a:moveTo>
                  <a:lnTo>
                    <a:pt x="2744" y="11"/>
                  </a:lnTo>
                  <a:lnTo>
                    <a:pt x="2738" y="5"/>
                  </a:lnTo>
                  <a:lnTo>
                    <a:pt x="2744" y="0"/>
                  </a:lnTo>
                  <a:lnTo>
                    <a:pt x="2883" y="0"/>
                  </a:lnTo>
                  <a:lnTo>
                    <a:pt x="2888" y="5"/>
                  </a:lnTo>
                  <a:lnTo>
                    <a:pt x="2883" y="11"/>
                  </a:lnTo>
                  <a:close/>
                  <a:moveTo>
                    <a:pt x="3160" y="11"/>
                  </a:moveTo>
                  <a:lnTo>
                    <a:pt x="3022" y="11"/>
                  </a:lnTo>
                  <a:lnTo>
                    <a:pt x="3016" y="5"/>
                  </a:lnTo>
                  <a:lnTo>
                    <a:pt x="3022" y="0"/>
                  </a:lnTo>
                  <a:lnTo>
                    <a:pt x="3160" y="0"/>
                  </a:lnTo>
                  <a:lnTo>
                    <a:pt x="3166" y="5"/>
                  </a:lnTo>
                  <a:lnTo>
                    <a:pt x="3160" y="11"/>
                  </a:lnTo>
                  <a:close/>
                  <a:moveTo>
                    <a:pt x="3439" y="11"/>
                  </a:moveTo>
                  <a:lnTo>
                    <a:pt x="3299" y="11"/>
                  </a:lnTo>
                  <a:lnTo>
                    <a:pt x="3293" y="5"/>
                  </a:lnTo>
                  <a:lnTo>
                    <a:pt x="3299" y="0"/>
                  </a:lnTo>
                  <a:lnTo>
                    <a:pt x="3439" y="0"/>
                  </a:lnTo>
                  <a:lnTo>
                    <a:pt x="3445" y="5"/>
                  </a:lnTo>
                  <a:lnTo>
                    <a:pt x="3439" y="11"/>
                  </a:lnTo>
                  <a:close/>
                  <a:moveTo>
                    <a:pt x="3717" y="11"/>
                  </a:moveTo>
                  <a:lnTo>
                    <a:pt x="3578" y="11"/>
                  </a:lnTo>
                  <a:lnTo>
                    <a:pt x="3572" y="5"/>
                  </a:lnTo>
                  <a:lnTo>
                    <a:pt x="3578" y="0"/>
                  </a:lnTo>
                  <a:lnTo>
                    <a:pt x="3717" y="0"/>
                  </a:lnTo>
                  <a:lnTo>
                    <a:pt x="3722" y="5"/>
                  </a:lnTo>
                  <a:lnTo>
                    <a:pt x="3717" y="11"/>
                  </a:lnTo>
                  <a:close/>
                  <a:moveTo>
                    <a:pt x="3994" y="11"/>
                  </a:moveTo>
                  <a:lnTo>
                    <a:pt x="3855" y="11"/>
                  </a:lnTo>
                  <a:lnTo>
                    <a:pt x="3850" y="5"/>
                  </a:lnTo>
                  <a:lnTo>
                    <a:pt x="3855" y="0"/>
                  </a:lnTo>
                  <a:lnTo>
                    <a:pt x="3994" y="0"/>
                  </a:lnTo>
                  <a:lnTo>
                    <a:pt x="4001" y="5"/>
                  </a:lnTo>
                  <a:lnTo>
                    <a:pt x="3994" y="11"/>
                  </a:lnTo>
                  <a:close/>
                  <a:moveTo>
                    <a:pt x="4273" y="11"/>
                  </a:moveTo>
                  <a:lnTo>
                    <a:pt x="4134" y="11"/>
                  </a:lnTo>
                  <a:lnTo>
                    <a:pt x="4129" y="5"/>
                  </a:lnTo>
                  <a:lnTo>
                    <a:pt x="4134" y="0"/>
                  </a:lnTo>
                  <a:lnTo>
                    <a:pt x="4273" y="0"/>
                  </a:lnTo>
                  <a:lnTo>
                    <a:pt x="4279" y="5"/>
                  </a:lnTo>
                  <a:lnTo>
                    <a:pt x="4273" y="11"/>
                  </a:lnTo>
                  <a:close/>
                  <a:moveTo>
                    <a:pt x="4551" y="11"/>
                  </a:moveTo>
                  <a:lnTo>
                    <a:pt x="4412" y="11"/>
                  </a:lnTo>
                  <a:lnTo>
                    <a:pt x="4406" y="5"/>
                  </a:lnTo>
                  <a:lnTo>
                    <a:pt x="4412" y="0"/>
                  </a:lnTo>
                  <a:lnTo>
                    <a:pt x="4551" y="0"/>
                  </a:lnTo>
                  <a:lnTo>
                    <a:pt x="4556" y="5"/>
                  </a:lnTo>
                  <a:lnTo>
                    <a:pt x="4551" y="11"/>
                  </a:lnTo>
                  <a:close/>
                  <a:moveTo>
                    <a:pt x="4829" y="11"/>
                  </a:moveTo>
                  <a:lnTo>
                    <a:pt x="4691" y="11"/>
                  </a:lnTo>
                  <a:lnTo>
                    <a:pt x="4684" y="5"/>
                  </a:lnTo>
                  <a:lnTo>
                    <a:pt x="4691" y="0"/>
                  </a:lnTo>
                  <a:lnTo>
                    <a:pt x="4829" y="0"/>
                  </a:lnTo>
                  <a:lnTo>
                    <a:pt x="4835" y="5"/>
                  </a:lnTo>
                  <a:lnTo>
                    <a:pt x="4829" y="11"/>
                  </a:lnTo>
                  <a:close/>
                  <a:moveTo>
                    <a:pt x="5107" y="11"/>
                  </a:moveTo>
                  <a:lnTo>
                    <a:pt x="4968" y="11"/>
                  </a:lnTo>
                  <a:lnTo>
                    <a:pt x="4962" y="5"/>
                  </a:lnTo>
                  <a:lnTo>
                    <a:pt x="4968" y="0"/>
                  </a:lnTo>
                  <a:lnTo>
                    <a:pt x="5107" y="0"/>
                  </a:lnTo>
                  <a:lnTo>
                    <a:pt x="5113" y="5"/>
                  </a:lnTo>
                  <a:lnTo>
                    <a:pt x="5107" y="11"/>
                  </a:lnTo>
                  <a:close/>
                  <a:moveTo>
                    <a:pt x="5386" y="11"/>
                  </a:moveTo>
                  <a:lnTo>
                    <a:pt x="5246" y="11"/>
                  </a:lnTo>
                  <a:lnTo>
                    <a:pt x="5240" y="5"/>
                  </a:lnTo>
                  <a:lnTo>
                    <a:pt x="5246" y="0"/>
                  </a:lnTo>
                  <a:lnTo>
                    <a:pt x="5386" y="0"/>
                  </a:lnTo>
                  <a:lnTo>
                    <a:pt x="5391" y="5"/>
                  </a:lnTo>
                  <a:lnTo>
                    <a:pt x="5386" y="11"/>
                  </a:lnTo>
                  <a:close/>
                  <a:moveTo>
                    <a:pt x="5663" y="11"/>
                  </a:moveTo>
                  <a:lnTo>
                    <a:pt x="5525" y="11"/>
                  </a:lnTo>
                  <a:lnTo>
                    <a:pt x="5519" y="5"/>
                  </a:lnTo>
                  <a:lnTo>
                    <a:pt x="5525" y="0"/>
                  </a:lnTo>
                  <a:lnTo>
                    <a:pt x="5663" y="0"/>
                  </a:lnTo>
                  <a:lnTo>
                    <a:pt x="5669" y="5"/>
                  </a:lnTo>
                  <a:lnTo>
                    <a:pt x="5663" y="11"/>
                  </a:lnTo>
                  <a:close/>
                  <a:moveTo>
                    <a:pt x="5941" y="11"/>
                  </a:moveTo>
                  <a:lnTo>
                    <a:pt x="5802" y="11"/>
                  </a:lnTo>
                  <a:lnTo>
                    <a:pt x="5796" y="5"/>
                  </a:lnTo>
                  <a:lnTo>
                    <a:pt x="5802" y="0"/>
                  </a:lnTo>
                  <a:lnTo>
                    <a:pt x="5941" y="0"/>
                  </a:lnTo>
                  <a:lnTo>
                    <a:pt x="5947" y="5"/>
                  </a:lnTo>
                  <a:lnTo>
                    <a:pt x="5941" y="11"/>
                  </a:lnTo>
                  <a:close/>
                  <a:moveTo>
                    <a:pt x="6220" y="11"/>
                  </a:moveTo>
                  <a:lnTo>
                    <a:pt x="6081" y="11"/>
                  </a:lnTo>
                  <a:lnTo>
                    <a:pt x="6075" y="5"/>
                  </a:lnTo>
                  <a:lnTo>
                    <a:pt x="6081" y="0"/>
                  </a:lnTo>
                  <a:lnTo>
                    <a:pt x="6220" y="0"/>
                  </a:lnTo>
                  <a:lnTo>
                    <a:pt x="6225" y="5"/>
                  </a:lnTo>
                  <a:lnTo>
                    <a:pt x="6220" y="11"/>
                  </a:lnTo>
                  <a:close/>
                  <a:moveTo>
                    <a:pt x="6497" y="11"/>
                  </a:moveTo>
                  <a:lnTo>
                    <a:pt x="6359" y="11"/>
                  </a:lnTo>
                  <a:lnTo>
                    <a:pt x="6353" y="5"/>
                  </a:lnTo>
                  <a:lnTo>
                    <a:pt x="6359" y="0"/>
                  </a:lnTo>
                  <a:lnTo>
                    <a:pt x="6497" y="0"/>
                  </a:lnTo>
                  <a:lnTo>
                    <a:pt x="6503" y="5"/>
                  </a:lnTo>
                  <a:lnTo>
                    <a:pt x="6497" y="11"/>
                  </a:lnTo>
                  <a:close/>
                  <a:moveTo>
                    <a:pt x="6776" y="11"/>
                  </a:moveTo>
                  <a:lnTo>
                    <a:pt x="6636" y="11"/>
                  </a:lnTo>
                  <a:lnTo>
                    <a:pt x="6630" y="5"/>
                  </a:lnTo>
                  <a:lnTo>
                    <a:pt x="6636" y="0"/>
                  </a:lnTo>
                  <a:lnTo>
                    <a:pt x="6776" y="0"/>
                  </a:lnTo>
                  <a:lnTo>
                    <a:pt x="6782" y="5"/>
                  </a:lnTo>
                  <a:lnTo>
                    <a:pt x="6776" y="11"/>
                  </a:lnTo>
                  <a:close/>
                  <a:moveTo>
                    <a:pt x="7054" y="11"/>
                  </a:moveTo>
                  <a:lnTo>
                    <a:pt x="6915" y="11"/>
                  </a:lnTo>
                  <a:lnTo>
                    <a:pt x="6909" y="5"/>
                  </a:lnTo>
                  <a:lnTo>
                    <a:pt x="6915" y="0"/>
                  </a:lnTo>
                  <a:lnTo>
                    <a:pt x="7054" y="0"/>
                  </a:lnTo>
                  <a:lnTo>
                    <a:pt x="7059" y="5"/>
                  </a:lnTo>
                  <a:lnTo>
                    <a:pt x="7054" y="11"/>
                  </a:lnTo>
                  <a:close/>
                  <a:moveTo>
                    <a:pt x="7332" y="11"/>
                  </a:moveTo>
                  <a:lnTo>
                    <a:pt x="7192" y="11"/>
                  </a:lnTo>
                  <a:lnTo>
                    <a:pt x="7187" y="5"/>
                  </a:lnTo>
                  <a:lnTo>
                    <a:pt x="7192" y="0"/>
                  </a:lnTo>
                  <a:lnTo>
                    <a:pt x="7332" y="0"/>
                  </a:lnTo>
                  <a:lnTo>
                    <a:pt x="7338" y="5"/>
                  </a:lnTo>
                  <a:lnTo>
                    <a:pt x="7332" y="11"/>
                  </a:lnTo>
                  <a:close/>
                  <a:moveTo>
                    <a:pt x="7610" y="11"/>
                  </a:moveTo>
                  <a:lnTo>
                    <a:pt x="7471" y="11"/>
                  </a:lnTo>
                  <a:lnTo>
                    <a:pt x="7465" y="5"/>
                  </a:lnTo>
                  <a:lnTo>
                    <a:pt x="7471" y="0"/>
                  </a:lnTo>
                  <a:lnTo>
                    <a:pt x="7610" y="0"/>
                  </a:lnTo>
                  <a:lnTo>
                    <a:pt x="7616" y="5"/>
                  </a:lnTo>
                  <a:lnTo>
                    <a:pt x="7610" y="11"/>
                  </a:lnTo>
                  <a:close/>
                  <a:moveTo>
                    <a:pt x="7888" y="11"/>
                  </a:moveTo>
                  <a:lnTo>
                    <a:pt x="7749" y="11"/>
                  </a:lnTo>
                  <a:lnTo>
                    <a:pt x="7743" y="5"/>
                  </a:lnTo>
                  <a:lnTo>
                    <a:pt x="7749" y="0"/>
                  </a:lnTo>
                  <a:lnTo>
                    <a:pt x="7888" y="0"/>
                  </a:lnTo>
                  <a:lnTo>
                    <a:pt x="7893" y="5"/>
                  </a:lnTo>
                  <a:lnTo>
                    <a:pt x="7888" y="11"/>
                  </a:lnTo>
                  <a:close/>
                  <a:moveTo>
                    <a:pt x="8166" y="11"/>
                  </a:moveTo>
                  <a:lnTo>
                    <a:pt x="8028" y="11"/>
                  </a:lnTo>
                  <a:lnTo>
                    <a:pt x="8022" y="5"/>
                  </a:lnTo>
                  <a:lnTo>
                    <a:pt x="8028" y="0"/>
                  </a:lnTo>
                  <a:lnTo>
                    <a:pt x="8166" y="0"/>
                  </a:lnTo>
                  <a:lnTo>
                    <a:pt x="8172" y="5"/>
                  </a:lnTo>
                  <a:lnTo>
                    <a:pt x="8166" y="11"/>
                  </a:lnTo>
                  <a:close/>
                  <a:moveTo>
                    <a:pt x="8444" y="11"/>
                  </a:moveTo>
                  <a:lnTo>
                    <a:pt x="8305" y="11"/>
                  </a:lnTo>
                  <a:lnTo>
                    <a:pt x="8299" y="5"/>
                  </a:lnTo>
                  <a:lnTo>
                    <a:pt x="8305" y="0"/>
                  </a:lnTo>
                  <a:lnTo>
                    <a:pt x="8444" y="0"/>
                  </a:lnTo>
                  <a:lnTo>
                    <a:pt x="8450" y="5"/>
                  </a:lnTo>
                  <a:lnTo>
                    <a:pt x="8444" y="11"/>
                  </a:lnTo>
                  <a:close/>
                  <a:moveTo>
                    <a:pt x="8723" y="11"/>
                  </a:moveTo>
                  <a:lnTo>
                    <a:pt x="8583" y="11"/>
                  </a:lnTo>
                  <a:lnTo>
                    <a:pt x="8577" y="5"/>
                  </a:lnTo>
                  <a:lnTo>
                    <a:pt x="8583" y="0"/>
                  </a:lnTo>
                  <a:lnTo>
                    <a:pt x="8723" y="0"/>
                  </a:lnTo>
                  <a:lnTo>
                    <a:pt x="8728" y="5"/>
                  </a:lnTo>
                  <a:lnTo>
                    <a:pt x="8723" y="11"/>
                  </a:lnTo>
                  <a:close/>
                  <a:moveTo>
                    <a:pt x="9000" y="11"/>
                  </a:moveTo>
                  <a:lnTo>
                    <a:pt x="8862" y="11"/>
                  </a:lnTo>
                  <a:lnTo>
                    <a:pt x="8856" y="5"/>
                  </a:lnTo>
                  <a:lnTo>
                    <a:pt x="8862" y="0"/>
                  </a:lnTo>
                  <a:lnTo>
                    <a:pt x="9000" y="0"/>
                  </a:lnTo>
                  <a:lnTo>
                    <a:pt x="9006" y="5"/>
                  </a:lnTo>
                  <a:lnTo>
                    <a:pt x="9000" y="11"/>
                  </a:lnTo>
                  <a:close/>
                  <a:moveTo>
                    <a:pt x="9279" y="11"/>
                  </a:moveTo>
                  <a:lnTo>
                    <a:pt x="9139" y="11"/>
                  </a:lnTo>
                  <a:lnTo>
                    <a:pt x="9133" y="5"/>
                  </a:lnTo>
                  <a:lnTo>
                    <a:pt x="9139" y="0"/>
                  </a:lnTo>
                  <a:lnTo>
                    <a:pt x="9279" y="0"/>
                  </a:lnTo>
                  <a:lnTo>
                    <a:pt x="9285" y="5"/>
                  </a:lnTo>
                  <a:lnTo>
                    <a:pt x="9279" y="11"/>
                  </a:lnTo>
                  <a:close/>
                  <a:moveTo>
                    <a:pt x="9557" y="11"/>
                  </a:moveTo>
                  <a:lnTo>
                    <a:pt x="9418" y="11"/>
                  </a:lnTo>
                  <a:lnTo>
                    <a:pt x="9412" y="5"/>
                  </a:lnTo>
                  <a:lnTo>
                    <a:pt x="9418" y="0"/>
                  </a:lnTo>
                  <a:lnTo>
                    <a:pt x="9557" y="0"/>
                  </a:lnTo>
                  <a:lnTo>
                    <a:pt x="9562" y="5"/>
                  </a:lnTo>
                  <a:lnTo>
                    <a:pt x="9557" y="11"/>
                  </a:lnTo>
                  <a:close/>
                  <a:moveTo>
                    <a:pt x="9834" y="11"/>
                  </a:moveTo>
                  <a:lnTo>
                    <a:pt x="9696" y="11"/>
                  </a:lnTo>
                  <a:lnTo>
                    <a:pt x="9690" y="5"/>
                  </a:lnTo>
                  <a:lnTo>
                    <a:pt x="9696" y="0"/>
                  </a:lnTo>
                  <a:lnTo>
                    <a:pt x="9834" y="0"/>
                  </a:lnTo>
                  <a:lnTo>
                    <a:pt x="9840" y="5"/>
                  </a:lnTo>
                  <a:lnTo>
                    <a:pt x="9834" y="11"/>
                  </a:lnTo>
                  <a:close/>
                  <a:moveTo>
                    <a:pt x="10113" y="11"/>
                  </a:moveTo>
                  <a:lnTo>
                    <a:pt x="9974" y="11"/>
                  </a:lnTo>
                  <a:lnTo>
                    <a:pt x="9969" y="5"/>
                  </a:lnTo>
                  <a:lnTo>
                    <a:pt x="9974" y="0"/>
                  </a:lnTo>
                  <a:lnTo>
                    <a:pt x="10113" y="0"/>
                  </a:lnTo>
                  <a:lnTo>
                    <a:pt x="10119" y="5"/>
                  </a:lnTo>
                  <a:lnTo>
                    <a:pt x="10113" y="11"/>
                  </a:lnTo>
                  <a:close/>
                  <a:moveTo>
                    <a:pt x="10391" y="11"/>
                  </a:moveTo>
                  <a:lnTo>
                    <a:pt x="10252" y="11"/>
                  </a:lnTo>
                  <a:lnTo>
                    <a:pt x="10246" y="5"/>
                  </a:lnTo>
                  <a:lnTo>
                    <a:pt x="10252" y="0"/>
                  </a:lnTo>
                  <a:lnTo>
                    <a:pt x="10391" y="0"/>
                  </a:lnTo>
                  <a:lnTo>
                    <a:pt x="10396" y="5"/>
                  </a:lnTo>
                  <a:lnTo>
                    <a:pt x="10391" y="11"/>
                  </a:lnTo>
                  <a:close/>
                  <a:moveTo>
                    <a:pt x="10669" y="11"/>
                  </a:moveTo>
                  <a:lnTo>
                    <a:pt x="10529" y="11"/>
                  </a:lnTo>
                  <a:lnTo>
                    <a:pt x="10524" y="5"/>
                  </a:lnTo>
                  <a:lnTo>
                    <a:pt x="10529" y="0"/>
                  </a:lnTo>
                  <a:lnTo>
                    <a:pt x="10669" y="0"/>
                  </a:lnTo>
                  <a:lnTo>
                    <a:pt x="10675" y="5"/>
                  </a:lnTo>
                  <a:lnTo>
                    <a:pt x="10669" y="11"/>
                  </a:lnTo>
                  <a:close/>
                  <a:moveTo>
                    <a:pt x="10947" y="11"/>
                  </a:moveTo>
                  <a:lnTo>
                    <a:pt x="10808" y="11"/>
                  </a:lnTo>
                  <a:lnTo>
                    <a:pt x="10802" y="5"/>
                  </a:lnTo>
                  <a:lnTo>
                    <a:pt x="10808" y="0"/>
                  </a:lnTo>
                  <a:lnTo>
                    <a:pt x="10947" y="0"/>
                  </a:lnTo>
                  <a:lnTo>
                    <a:pt x="10953" y="5"/>
                  </a:lnTo>
                  <a:lnTo>
                    <a:pt x="10947" y="11"/>
                  </a:lnTo>
                  <a:close/>
                  <a:moveTo>
                    <a:pt x="11225" y="11"/>
                  </a:moveTo>
                  <a:lnTo>
                    <a:pt x="11086" y="11"/>
                  </a:lnTo>
                  <a:lnTo>
                    <a:pt x="11080" y="5"/>
                  </a:lnTo>
                  <a:lnTo>
                    <a:pt x="11086" y="0"/>
                  </a:lnTo>
                  <a:lnTo>
                    <a:pt x="11225" y="0"/>
                  </a:lnTo>
                  <a:lnTo>
                    <a:pt x="11232" y="5"/>
                  </a:lnTo>
                  <a:lnTo>
                    <a:pt x="11225" y="11"/>
                  </a:lnTo>
                  <a:close/>
                  <a:moveTo>
                    <a:pt x="11503" y="11"/>
                  </a:moveTo>
                  <a:lnTo>
                    <a:pt x="11365" y="11"/>
                  </a:lnTo>
                  <a:lnTo>
                    <a:pt x="11359" y="5"/>
                  </a:lnTo>
                  <a:lnTo>
                    <a:pt x="11365" y="0"/>
                  </a:lnTo>
                  <a:lnTo>
                    <a:pt x="11503" y="0"/>
                  </a:lnTo>
                  <a:lnTo>
                    <a:pt x="11509" y="5"/>
                  </a:lnTo>
                  <a:lnTo>
                    <a:pt x="11503" y="11"/>
                  </a:lnTo>
                  <a:close/>
                  <a:moveTo>
                    <a:pt x="11781" y="11"/>
                  </a:moveTo>
                  <a:lnTo>
                    <a:pt x="11642" y="11"/>
                  </a:lnTo>
                  <a:lnTo>
                    <a:pt x="11636" y="5"/>
                  </a:lnTo>
                  <a:lnTo>
                    <a:pt x="11642" y="0"/>
                  </a:lnTo>
                  <a:lnTo>
                    <a:pt x="11781" y="0"/>
                  </a:lnTo>
                  <a:lnTo>
                    <a:pt x="11787" y="5"/>
                  </a:lnTo>
                  <a:lnTo>
                    <a:pt x="11781" y="11"/>
                  </a:lnTo>
                  <a:close/>
                  <a:moveTo>
                    <a:pt x="12060" y="11"/>
                  </a:moveTo>
                  <a:lnTo>
                    <a:pt x="11921" y="11"/>
                  </a:lnTo>
                  <a:lnTo>
                    <a:pt x="11915" y="5"/>
                  </a:lnTo>
                  <a:lnTo>
                    <a:pt x="11921" y="0"/>
                  </a:lnTo>
                  <a:lnTo>
                    <a:pt x="12060" y="0"/>
                  </a:lnTo>
                  <a:lnTo>
                    <a:pt x="12065" y="5"/>
                  </a:lnTo>
                  <a:lnTo>
                    <a:pt x="12060" y="11"/>
                  </a:lnTo>
                  <a:close/>
                  <a:moveTo>
                    <a:pt x="12337" y="11"/>
                  </a:moveTo>
                  <a:lnTo>
                    <a:pt x="12199" y="11"/>
                  </a:lnTo>
                  <a:lnTo>
                    <a:pt x="12193" y="5"/>
                  </a:lnTo>
                  <a:lnTo>
                    <a:pt x="12199" y="0"/>
                  </a:lnTo>
                  <a:lnTo>
                    <a:pt x="12337" y="0"/>
                  </a:lnTo>
                  <a:lnTo>
                    <a:pt x="12343" y="5"/>
                  </a:lnTo>
                  <a:lnTo>
                    <a:pt x="12337" y="11"/>
                  </a:lnTo>
                  <a:close/>
                  <a:moveTo>
                    <a:pt x="12616" y="11"/>
                  </a:moveTo>
                  <a:lnTo>
                    <a:pt x="12476" y="11"/>
                  </a:lnTo>
                  <a:lnTo>
                    <a:pt x="12470" y="5"/>
                  </a:lnTo>
                  <a:lnTo>
                    <a:pt x="12476" y="0"/>
                  </a:lnTo>
                  <a:lnTo>
                    <a:pt x="12616" y="0"/>
                  </a:lnTo>
                  <a:lnTo>
                    <a:pt x="12622" y="5"/>
                  </a:lnTo>
                  <a:lnTo>
                    <a:pt x="12616" y="11"/>
                  </a:lnTo>
                  <a:close/>
                  <a:moveTo>
                    <a:pt x="12894" y="11"/>
                  </a:moveTo>
                  <a:lnTo>
                    <a:pt x="12755" y="11"/>
                  </a:lnTo>
                  <a:lnTo>
                    <a:pt x="12749" y="5"/>
                  </a:lnTo>
                  <a:lnTo>
                    <a:pt x="12755" y="0"/>
                  </a:lnTo>
                  <a:lnTo>
                    <a:pt x="12894" y="0"/>
                  </a:lnTo>
                  <a:lnTo>
                    <a:pt x="12899" y="5"/>
                  </a:lnTo>
                  <a:lnTo>
                    <a:pt x="12894" y="11"/>
                  </a:lnTo>
                  <a:close/>
                  <a:moveTo>
                    <a:pt x="13171" y="11"/>
                  </a:moveTo>
                  <a:lnTo>
                    <a:pt x="13032" y="11"/>
                  </a:lnTo>
                  <a:lnTo>
                    <a:pt x="13027" y="5"/>
                  </a:lnTo>
                  <a:lnTo>
                    <a:pt x="13032" y="0"/>
                  </a:lnTo>
                  <a:lnTo>
                    <a:pt x="13171" y="0"/>
                  </a:lnTo>
                  <a:lnTo>
                    <a:pt x="13178" y="5"/>
                  </a:lnTo>
                  <a:lnTo>
                    <a:pt x="13171" y="11"/>
                  </a:lnTo>
                  <a:close/>
                  <a:moveTo>
                    <a:pt x="13450" y="11"/>
                  </a:moveTo>
                  <a:lnTo>
                    <a:pt x="13311" y="11"/>
                  </a:lnTo>
                  <a:lnTo>
                    <a:pt x="13306" y="5"/>
                  </a:lnTo>
                  <a:lnTo>
                    <a:pt x="13311" y="0"/>
                  </a:lnTo>
                  <a:lnTo>
                    <a:pt x="13450" y="0"/>
                  </a:lnTo>
                  <a:lnTo>
                    <a:pt x="13456" y="5"/>
                  </a:lnTo>
                  <a:lnTo>
                    <a:pt x="13450" y="11"/>
                  </a:lnTo>
                  <a:close/>
                  <a:moveTo>
                    <a:pt x="13728" y="11"/>
                  </a:moveTo>
                  <a:lnTo>
                    <a:pt x="13589" y="11"/>
                  </a:lnTo>
                  <a:lnTo>
                    <a:pt x="13583" y="5"/>
                  </a:lnTo>
                  <a:lnTo>
                    <a:pt x="13589" y="0"/>
                  </a:lnTo>
                  <a:lnTo>
                    <a:pt x="13728" y="0"/>
                  </a:lnTo>
                  <a:lnTo>
                    <a:pt x="13733" y="5"/>
                  </a:lnTo>
                  <a:lnTo>
                    <a:pt x="13728" y="11"/>
                  </a:lnTo>
                  <a:close/>
                  <a:moveTo>
                    <a:pt x="14006" y="11"/>
                  </a:moveTo>
                  <a:lnTo>
                    <a:pt x="13868" y="11"/>
                  </a:lnTo>
                  <a:lnTo>
                    <a:pt x="13861" y="5"/>
                  </a:lnTo>
                  <a:lnTo>
                    <a:pt x="13868" y="0"/>
                  </a:lnTo>
                  <a:lnTo>
                    <a:pt x="14006" y="0"/>
                  </a:lnTo>
                  <a:lnTo>
                    <a:pt x="14012" y="5"/>
                  </a:lnTo>
                  <a:lnTo>
                    <a:pt x="14006" y="11"/>
                  </a:lnTo>
                  <a:close/>
                  <a:moveTo>
                    <a:pt x="14284" y="11"/>
                  </a:moveTo>
                  <a:lnTo>
                    <a:pt x="14145" y="11"/>
                  </a:lnTo>
                  <a:lnTo>
                    <a:pt x="14139" y="5"/>
                  </a:lnTo>
                  <a:lnTo>
                    <a:pt x="14145" y="0"/>
                  </a:lnTo>
                  <a:lnTo>
                    <a:pt x="14284" y="0"/>
                  </a:lnTo>
                  <a:lnTo>
                    <a:pt x="14290" y="5"/>
                  </a:lnTo>
                  <a:lnTo>
                    <a:pt x="14284" y="11"/>
                  </a:lnTo>
                  <a:close/>
                  <a:moveTo>
                    <a:pt x="14563" y="11"/>
                  </a:moveTo>
                  <a:lnTo>
                    <a:pt x="14423" y="11"/>
                  </a:lnTo>
                  <a:lnTo>
                    <a:pt x="14417" y="5"/>
                  </a:lnTo>
                  <a:lnTo>
                    <a:pt x="14423" y="0"/>
                  </a:lnTo>
                  <a:lnTo>
                    <a:pt x="14563" y="0"/>
                  </a:lnTo>
                  <a:lnTo>
                    <a:pt x="14568" y="5"/>
                  </a:lnTo>
                  <a:lnTo>
                    <a:pt x="14563" y="11"/>
                  </a:lnTo>
                  <a:close/>
                  <a:moveTo>
                    <a:pt x="14840" y="11"/>
                  </a:moveTo>
                  <a:lnTo>
                    <a:pt x="14702" y="11"/>
                  </a:lnTo>
                  <a:lnTo>
                    <a:pt x="14696" y="5"/>
                  </a:lnTo>
                  <a:lnTo>
                    <a:pt x="14702" y="0"/>
                  </a:lnTo>
                  <a:lnTo>
                    <a:pt x="14840" y="0"/>
                  </a:lnTo>
                  <a:lnTo>
                    <a:pt x="14846" y="5"/>
                  </a:lnTo>
                  <a:lnTo>
                    <a:pt x="14840" y="11"/>
                  </a:lnTo>
                  <a:close/>
                  <a:moveTo>
                    <a:pt x="15118" y="11"/>
                  </a:moveTo>
                  <a:lnTo>
                    <a:pt x="14979" y="11"/>
                  </a:lnTo>
                  <a:lnTo>
                    <a:pt x="14973" y="5"/>
                  </a:lnTo>
                  <a:lnTo>
                    <a:pt x="14979" y="0"/>
                  </a:lnTo>
                  <a:lnTo>
                    <a:pt x="15118" y="0"/>
                  </a:lnTo>
                  <a:lnTo>
                    <a:pt x="15124" y="5"/>
                  </a:lnTo>
                  <a:lnTo>
                    <a:pt x="15118" y="11"/>
                  </a:lnTo>
                  <a:close/>
                  <a:moveTo>
                    <a:pt x="15397" y="11"/>
                  </a:moveTo>
                  <a:lnTo>
                    <a:pt x="15258" y="11"/>
                  </a:lnTo>
                  <a:lnTo>
                    <a:pt x="15252" y="5"/>
                  </a:lnTo>
                  <a:lnTo>
                    <a:pt x="15258" y="0"/>
                  </a:lnTo>
                  <a:lnTo>
                    <a:pt x="15397" y="0"/>
                  </a:lnTo>
                  <a:lnTo>
                    <a:pt x="15402" y="5"/>
                  </a:lnTo>
                  <a:lnTo>
                    <a:pt x="15397" y="11"/>
                  </a:lnTo>
                  <a:close/>
                  <a:moveTo>
                    <a:pt x="15674" y="11"/>
                  </a:moveTo>
                  <a:lnTo>
                    <a:pt x="15536" y="11"/>
                  </a:lnTo>
                  <a:lnTo>
                    <a:pt x="15530" y="5"/>
                  </a:lnTo>
                  <a:lnTo>
                    <a:pt x="15536" y="0"/>
                  </a:lnTo>
                  <a:lnTo>
                    <a:pt x="15674" y="0"/>
                  </a:lnTo>
                  <a:lnTo>
                    <a:pt x="15680" y="5"/>
                  </a:lnTo>
                  <a:lnTo>
                    <a:pt x="15674" y="11"/>
                  </a:lnTo>
                  <a:close/>
                  <a:moveTo>
                    <a:pt x="15953" y="11"/>
                  </a:moveTo>
                  <a:lnTo>
                    <a:pt x="15813" y="11"/>
                  </a:lnTo>
                  <a:lnTo>
                    <a:pt x="15807" y="5"/>
                  </a:lnTo>
                  <a:lnTo>
                    <a:pt x="15813" y="0"/>
                  </a:lnTo>
                  <a:lnTo>
                    <a:pt x="15953" y="0"/>
                  </a:lnTo>
                  <a:lnTo>
                    <a:pt x="15959" y="5"/>
                  </a:lnTo>
                  <a:lnTo>
                    <a:pt x="15953" y="11"/>
                  </a:lnTo>
                  <a:close/>
                  <a:moveTo>
                    <a:pt x="16231" y="11"/>
                  </a:moveTo>
                  <a:lnTo>
                    <a:pt x="16092" y="11"/>
                  </a:lnTo>
                  <a:lnTo>
                    <a:pt x="16086" y="5"/>
                  </a:lnTo>
                  <a:lnTo>
                    <a:pt x="16092" y="0"/>
                  </a:lnTo>
                  <a:lnTo>
                    <a:pt x="16231" y="0"/>
                  </a:lnTo>
                  <a:lnTo>
                    <a:pt x="16236" y="5"/>
                  </a:lnTo>
                  <a:lnTo>
                    <a:pt x="16231" y="11"/>
                  </a:lnTo>
                  <a:close/>
                  <a:moveTo>
                    <a:pt x="16509" y="11"/>
                  </a:moveTo>
                  <a:lnTo>
                    <a:pt x="16369" y="11"/>
                  </a:lnTo>
                  <a:lnTo>
                    <a:pt x="16364" y="5"/>
                  </a:lnTo>
                  <a:lnTo>
                    <a:pt x="16369" y="0"/>
                  </a:lnTo>
                  <a:lnTo>
                    <a:pt x="16509" y="0"/>
                  </a:lnTo>
                  <a:lnTo>
                    <a:pt x="16515" y="5"/>
                  </a:lnTo>
                  <a:lnTo>
                    <a:pt x="16509" y="11"/>
                  </a:lnTo>
                  <a:close/>
                  <a:moveTo>
                    <a:pt x="16787" y="11"/>
                  </a:moveTo>
                  <a:lnTo>
                    <a:pt x="16648" y="11"/>
                  </a:lnTo>
                  <a:lnTo>
                    <a:pt x="16642" y="5"/>
                  </a:lnTo>
                  <a:lnTo>
                    <a:pt x="16648" y="0"/>
                  </a:lnTo>
                  <a:lnTo>
                    <a:pt x="16787" y="0"/>
                  </a:lnTo>
                  <a:lnTo>
                    <a:pt x="16793" y="5"/>
                  </a:lnTo>
                  <a:lnTo>
                    <a:pt x="16787" y="11"/>
                  </a:lnTo>
                  <a:close/>
                  <a:moveTo>
                    <a:pt x="17065" y="11"/>
                  </a:moveTo>
                  <a:lnTo>
                    <a:pt x="16926" y="11"/>
                  </a:lnTo>
                  <a:lnTo>
                    <a:pt x="16920" y="5"/>
                  </a:lnTo>
                  <a:lnTo>
                    <a:pt x="16926" y="0"/>
                  </a:lnTo>
                  <a:lnTo>
                    <a:pt x="17065" y="0"/>
                  </a:lnTo>
                  <a:lnTo>
                    <a:pt x="17070" y="5"/>
                  </a:lnTo>
                  <a:lnTo>
                    <a:pt x="17065" y="11"/>
                  </a:lnTo>
                  <a:close/>
                  <a:moveTo>
                    <a:pt x="17343" y="11"/>
                  </a:moveTo>
                  <a:lnTo>
                    <a:pt x="17205" y="11"/>
                  </a:lnTo>
                  <a:lnTo>
                    <a:pt x="17199" y="5"/>
                  </a:lnTo>
                  <a:lnTo>
                    <a:pt x="17205" y="0"/>
                  </a:lnTo>
                  <a:lnTo>
                    <a:pt x="17343" y="0"/>
                  </a:lnTo>
                  <a:lnTo>
                    <a:pt x="17349" y="5"/>
                  </a:lnTo>
                  <a:lnTo>
                    <a:pt x="17343" y="11"/>
                  </a:lnTo>
                  <a:close/>
                  <a:moveTo>
                    <a:pt x="17621" y="11"/>
                  </a:moveTo>
                  <a:lnTo>
                    <a:pt x="17482" y="11"/>
                  </a:lnTo>
                  <a:lnTo>
                    <a:pt x="17476" y="5"/>
                  </a:lnTo>
                  <a:lnTo>
                    <a:pt x="17482" y="0"/>
                  </a:lnTo>
                  <a:lnTo>
                    <a:pt x="17621" y="0"/>
                  </a:lnTo>
                  <a:lnTo>
                    <a:pt x="17627" y="5"/>
                  </a:lnTo>
                  <a:lnTo>
                    <a:pt x="17621" y="11"/>
                  </a:lnTo>
                  <a:close/>
                  <a:moveTo>
                    <a:pt x="17900" y="11"/>
                  </a:moveTo>
                  <a:lnTo>
                    <a:pt x="17760" y="11"/>
                  </a:lnTo>
                  <a:lnTo>
                    <a:pt x="17754" y="5"/>
                  </a:lnTo>
                  <a:lnTo>
                    <a:pt x="17760" y="0"/>
                  </a:lnTo>
                  <a:lnTo>
                    <a:pt x="17900" y="0"/>
                  </a:lnTo>
                  <a:lnTo>
                    <a:pt x="17905" y="5"/>
                  </a:lnTo>
                  <a:lnTo>
                    <a:pt x="17900" y="11"/>
                  </a:lnTo>
                  <a:close/>
                  <a:moveTo>
                    <a:pt x="18177" y="11"/>
                  </a:moveTo>
                  <a:lnTo>
                    <a:pt x="18039" y="11"/>
                  </a:lnTo>
                  <a:lnTo>
                    <a:pt x="18033" y="5"/>
                  </a:lnTo>
                  <a:lnTo>
                    <a:pt x="18039" y="0"/>
                  </a:lnTo>
                  <a:lnTo>
                    <a:pt x="18177" y="0"/>
                  </a:lnTo>
                  <a:lnTo>
                    <a:pt x="18183" y="5"/>
                  </a:lnTo>
                  <a:lnTo>
                    <a:pt x="1817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1" name="Freeform 64">
              <a:extLst>
                <a:ext uri="{FF2B5EF4-FFF2-40B4-BE49-F238E27FC236}">
                  <a16:creationId xmlns:a16="http://schemas.microsoft.com/office/drawing/2014/main" id="{51632410-2B74-43A6-B25C-533AEE72763A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4945762"/>
              <a:ext cx="12199229" cy="4654"/>
            </a:xfrm>
            <a:custGeom>
              <a:avLst/>
              <a:gdLst>
                <a:gd name="T0" fmla="*/ 0 w 18354"/>
                <a:gd name="T1" fmla="*/ 0 h 11"/>
                <a:gd name="T2" fmla="*/ 241 w 18354"/>
                <a:gd name="T3" fmla="*/ 0 h 11"/>
                <a:gd name="T4" fmla="*/ 657 w 18354"/>
                <a:gd name="T5" fmla="*/ 0 h 11"/>
                <a:gd name="T6" fmla="*/ 942 w 18354"/>
                <a:gd name="T7" fmla="*/ 6 h 11"/>
                <a:gd name="T8" fmla="*/ 1214 w 18354"/>
                <a:gd name="T9" fmla="*/ 11 h 11"/>
                <a:gd name="T10" fmla="*/ 1770 w 18354"/>
                <a:gd name="T11" fmla="*/ 11 h 11"/>
                <a:gd name="T12" fmla="*/ 1909 w 18354"/>
                <a:gd name="T13" fmla="*/ 11 h 11"/>
                <a:gd name="T14" fmla="*/ 2182 w 18354"/>
                <a:gd name="T15" fmla="*/ 6 h 11"/>
                <a:gd name="T16" fmla="*/ 2465 w 18354"/>
                <a:gd name="T17" fmla="*/ 0 h 11"/>
                <a:gd name="T18" fmla="*/ 2883 w 18354"/>
                <a:gd name="T19" fmla="*/ 0 h 11"/>
                <a:gd name="T20" fmla="*/ 3166 w 18354"/>
                <a:gd name="T21" fmla="*/ 6 h 11"/>
                <a:gd name="T22" fmla="*/ 3439 w 18354"/>
                <a:gd name="T23" fmla="*/ 11 h 11"/>
                <a:gd name="T24" fmla="*/ 3994 w 18354"/>
                <a:gd name="T25" fmla="*/ 11 h 11"/>
                <a:gd name="T26" fmla="*/ 4134 w 18354"/>
                <a:gd name="T27" fmla="*/ 11 h 11"/>
                <a:gd name="T28" fmla="*/ 4406 w 18354"/>
                <a:gd name="T29" fmla="*/ 6 h 11"/>
                <a:gd name="T30" fmla="*/ 4691 w 18354"/>
                <a:gd name="T31" fmla="*/ 0 h 11"/>
                <a:gd name="T32" fmla="*/ 5107 w 18354"/>
                <a:gd name="T33" fmla="*/ 0 h 11"/>
                <a:gd name="T34" fmla="*/ 5391 w 18354"/>
                <a:gd name="T35" fmla="*/ 6 h 11"/>
                <a:gd name="T36" fmla="*/ 5663 w 18354"/>
                <a:gd name="T37" fmla="*/ 11 h 11"/>
                <a:gd name="T38" fmla="*/ 6220 w 18354"/>
                <a:gd name="T39" fmla="*/ 11 h 11"/>
                <a:gd name="T40" fmla="*/ 6359 w 18354"/>
                <a:gd name="T41" fmla="*/ 11 h 11"/>
                <a:gd name="T42" fmla="*/ 6630 w 18354"/>
                <a:gd name="T43" fmla="*/ 6 h 11"/>
                <a:gd name="T44" fmla="*/ 6915 w 18354"/>
                <a:gd name="T45" fmla="*/ 0 h 11"/>
                <a:gd name="T46" fmla="*/ 7332 w 18354"/>
                <a:gd name="T47" fmla="*/ 0 h 11"/>
                <a:gd name="T48" fmla="*/ 7616 w 18354"/>
                <a:gd name="T49" fmla="*/ 6 h 11"/>
                <a:gd name="T50" fmla="*/ 7888 w 18354"/>
                <a:gd name="T51" fmla="*/ 11 h 11"/>
                <a:gd name="T52" fmla="*/ 8444 w 18354"/>
                <a:gd name="T53" fmla="*/ 11 h 11"/>
                <a:gd name="T54" fmla="*/ 8583 w 18354"/>
                <a:gd name="T55" fmla="*/ 11 h 11"/>
                <a:gd name="T56" fmla="*/ 8856 w 18354"/>
                <a:gd name="T57" fmla="*/ 6 h 11"/>
                <a:gd name="T58" fmla="*/ 9139 w 18354"/>
                <a:gd name="T59" fmla="*/ 0 h 11"/>
                <a:gd name="T60" fmla="*/ 9557 w 18354"/>
                <a:gd name="T61" fmla="*/ 0 h 11"/>
                <a:gd name="T62" fmla="*/ 9840 w 18354"/>
                <a:gd name="T63" fmla="*/ 6 h 11"/>
                <a:gd name="T64" fmla="*/ 10113 w 18354"/>
                <a:gd name="T65" fmla="*/ 11 h 11"/>
                <a:gd name="T66" fmla="*/ 10669 w 18354"/>
                <a:gd name="T67" fmla="*/ 11 h 11"/>
                <a:gd name="T68" fmla="*/ 10808 w 18354"/>
                <a:gd name="T69" fmla="*/ 11 h 11"/>
                <a:gd name="T70" fmla="*/ 11080 w 18354"/>
                <a:gd name="T71" fmla="*/ 6 h 11"/>
                <a:gd name="T72" fmla="*/ 11365 w 18354"/>
                <a:gd name="T73" fmla="*/ 0 h 11"/>
                <a:gd name="T74" fmla="*/ 11781 w 18354"/>
                <a:gd name="T75" fmla="*/ 0 h 11"/>
                <a:gd name="T76" fmla="*/ 12065 w 18354"/>
                <a:gd name="T77" fmla="*/ 6 h 11"/>
                <a:gd name="T78" fmla="*/ 12337 w 18354"/>
                <a:gd name="T79" fmla="*/ 11 h 11"/>
                <a:gd name="T80" fmla="*/ 12894 w 18354"/>
                <a:gd name="T81" fmla="*/ 11 h 11"/>
                <a:gd name="T82" fmla="*/ 13032 w 18354"/>
                <a:gd name="T83" fmla="*/ 11 h 11"/>
                <a:gd name="T84" fmla="*/ 13306 w 18354"/>
                <a:gd name="T85" fmla="*/ 6 h 11"/>
                <a:gd name="T86" fmla="*/ 13589 w 18354"/>
                <a:gd name="T87" fmla="*/ 0 h 11"/>
                <a:gd name="T88" fmla="*/ 14006 w 18354"/>
                <a:gd name="T89" fmla="*/ 0 h 11"/>
                <a:gd name="T90" fmla="*/ 14290 w 18354"/>
                <a:gd name="T91" fmla="*/ 6 h 11"/>
                <a:gd name="T92" fmla="*/ 14563 w 18354"/>
                <a:gd name="T93" fmla="*/ 11 h 11"/>
                <a:gd name="T94" fmla="*/ 15118 w 18354"/>
                <a:gd name="T95" fmla="*/ 11 h 11"/>
                <a:gd name="T96" fmla="*/ 15258 w 18354"/>
                <a:gd name="T97" fmla="*/ 11 h 11"/>
                <a:gd name="T98" fmla="*/ 15530 w 18354"/>
                <a:gd name="T99" fmla="*/ 6 h 11"/>
                <a:gd name="T100" fmla="*/ 15813 w 18354"/>
                <a:gd name="T101" fmla="*/ 0 h 11"/>
                <a:gd name="T102" fmla="*/ 16231 w 18354"/>
                <a:gd name="T103" fmla="*/ 0 h 11"/>
                <a:gd name="T104" fmla="*/ 16515 w 18354"/>
                <a:gd name="T105" fmla="*/ 6 h 11"/>
                <a:gd name="T106" fmla="*/ 16787 w 18354"/>
                <a:gd name="T107" fmla="*/ 11 h 11"/>
                <a:gd name="T108" fmla="*/ 17343 w 18354"/>
                <a:gd name="T109" fmla="*/ 11 h 11"/>
                <a:gd name="T110" fmla="*/ 17482 w 18354"/>
                <a:gd name="T111" fmla="*/ 11 h 11"/>
                <a:gd name="T112" fmla="*/ 17754 w 18354"/>
                <a:gd name="T113" fmla="*/ 6 h 11"/>
                <a:gd name="T114" fmla="*/ 18039 w 18354"/>
                <a:gd name="T1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54" h="11">
                  <a:moveTo>
                    <a:pt x="18354" y="0"/>
                  </a:moveTo>
                  <a:lnTo>
                    <a:pt x="18316" y="0"/>
                  </a:lnTo>
                  <a:lnTo>
                    <a:pt x="18310" y="6"/>
                  </a:lnTo>
                  <a:lnTo>
                    <a:pt x="18316" y="11"/>
                  </a:lnTo>
                  <a:lnTo>
                    <a:pt x="18354" y="11"/>
                  </a:lnTo>
                  <a:lnTo>
                    <a:pt x="18354" y="0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02" y="11"/>
                  </a:lnTo>
                  <a:lnTo>
                    <a:pt x="0" y="11"/>
                  </a:lnTo>
                  <a:close/>
                  <a:moveTo>
                    <a:pt x="380" y="11"/>
                  </a:moveTo>
                  <a:lnTo>
                    <a:pt x="241" y="11"/>
                  </a:lnTo>
                  <a:lnTo>
                    <a:pt x="235" y="6"/>
                  </a:lnTo>
                  <a:lnTo>
                    <a:pt x="241" y="0"/>
                  </a:lnTo>
                  <a:lnTo>
                    <a:pt x="380" y="0"/>
                  </a:lnTo>
                  <a:lnTo>
                    <a:pt x="385" y="6"/>
                  </a:lnTo>
                  <a:lnTo>
                    <a:pt x="380" y="11"/>
                  </a:lnTo>
                  <a:close/>
                  <a:moveTo>
                    <a:pt x="657" y="11"/>
                  </a:moveTo>
                  <a:lnTo>
                    <a:pt x="519" y="11"/>
                  </a:lnTo>
                  <a:lnTo>
                    <a:pt x="513" y="6"/>
                  </a:lnTo>
                  <a:lnTo>
                    <a:pt x="519" y="0"/>
                  </a:lnTo>
                  <a:lnTo>
                    <a:pt x="657" y="0"/>
                  </a:lnTo>
                  <a:lnTo>
                    <a:pt x="663" y="6"/>
                  </a:lnTo>
                  <a:lnTo>
                    <a:pt x="657" y="11"/>
                  </a:lnTo>
                  <a:close/>
                  <a:moveTo>
                    <a:pt x="936" y="11"/>
                  </a:moveTo>
                  <a:lnTo>
                    <a:pt x="797" y="11"/>
                  </a:lnTo>
                  <a:lnTo>
                    <a:pt x="792" y="6"/>
                  </a:lnTo>
                  <a:lnTo>
                    <a:pt x="797" y="0"/>
                  </a:lnTo>
                  <a:lnTo>
                    <a:pt x="936" y="0"/>
                  </a:lnTo>
                  <a:lnTo>
                    <a:pt x="942" y="6"/>
                  </a:lnTo>
                  <a:lnTo>
                    <a:pt x="936" y="11"/>
                  </a:lnTo>
                  <a:close/>
                  <a:moveTo>
                    <a:pt x="1214" y="11"/>
                  </a:moveTo>
                  <a:lnTo>
                    <a:pt x="1075" y="11"/>
                  </a:lnTo>
                  <a:lnTo>
                    <a:pt x="1069" y="6"/>
                  </a:lnTo>
                  <a:lnTo>
                    <a:pt x="1075" y="0"/>
                  </a:lnTo>
                  <a:lnTo>
                    <a:pt x="1214" y="0"/>
                  </a:lnTo>
                  <a:lnTo>
                    <a:pt x="1219" y="6"/>
                  </a:lnTo>
                  <a:lnTo>
                    <a:pt x="1214" y="11"/>
                  </a:lnTo>
                  <a:close/>
                  <a:moveTo>
                    <a:pt x="1492" y="11"/>
                  </a:moveTo>
                  <a:lnTo>
                    <a:pt x="1352" y="11"/>
                  </a:lnTo>
                  <a:lnTo>
                    <a:pt x="1347" y="6"/>
                  </a:lnTo>
                  <a:lnTo>
                    <a:pt x="1352" y="0"/>
                  </a:lnTo>
                  <a:lnTo>
                    <a:pt x="1492" y="0"/>
                  </a:lnTo>
                  <a:lnTo>
                    <a:pt x="1498" y="6"/>
                  </a:lnTo>
                  <a:lnTo>
                    <a:pt x="1492" y="11"/>
                  </a:lnTo>
                  <a:close/>
                  <a:moveTo>
                    <a:pt x="1770" y="11"/>
                  </a:moveTo>
                  <a:lnTo>
                    <a:pt x="1631" y="11"/>
                  </a:lnTo>
                  <a:lnTo>
                    <a:pt x="1625" y="6"/>
                  </a:lnTo>
                  <a:lnTo>
                    <a:pt x="1631" y="0"/>
                  </a:lnTo>
                  <a:lnTo>
                    <a:pt x="1770" y="0"/>
                  </a:lnTo>
                  <a:lnTo>
                    <a:pt x="1776" y="6"/>
                  </a:lnTo>
                  <a:lnTo>
                    <a:pt x="1770" y="11"/>
                  </a:lnTo>
                  <a:close/>
                  <a:moveTo>
                    <a:pt x="2048" y="11"/>
                  </a:moveTo>
                  <a:lnTo>
                    <a:pt x="1909" y="11"/>
                  </a:lnTo>
                  <a:lnTo>
                    <a:pt x="1903" y="6"/>
                  </a:lnTo>
                  <a:lnTo>
                    <a:pt x="1909" y="0"/>
                  </a:lnTo>
                  <a:lnTo>
                    <a:pt x="2048" y="0"/>
                  </a:lnTo>
                  <a:lnTo>
                    <a:pt x="2055" y="6"/>
                  </a:lnTo>
                  <a:lnTo>
                    <a:pt x="2048" y="11"/>
                  </a:lnTo>
                  <a:close/>
                  <a:moveTo>
                    <a:pt x="2326" y="11"/>
                  </a:moveTo>
                  <a:lnTo>
                    <a:pt x="2188" y="11"/>
                  </a:lnTo>
                  <a:lnTo>
                    <a:pt x="2182" y="6"/>
                  </a:lnTo>
                  <a:lnTo>
                    <a:pt x="2188" y="0"/>
                  </a:lnTo>
                  <a:lnTo>
                    <a:pt x="2326" y="0"/>
                  </a:lnTo>
                  <a:lnTo>
                    <a:pt x="2332" y="6"/>
                  </a:lnTo>
                  <a:lnTo>
                    <a:pt x="2326" y="11"/>
                  </a:lnTo>
                  <a:close/>
                  <a:moveTo>
                    <a:pt x="2604" y="11"/>
                  </a:moveTo>
                  <a:lnTo>
                    <a:pt x="2465" y="11"/>
                  </a:lnTo>
                  <a:lnTo>
                    <a:pt x="2459" y="6"/>
                  </a:lnTo>
                  <a:lnTo>
                    <a:pt x="2465" y="0"/>
                  </a:lnTo>
                  <a:lnTo>
                    <a:pt x="2604" y="0"/>
                  </a:lnTo>
                  <a:lnTo>
                    <a:pt x="2610" y="6"/>
                  </a:lnTo>
                  <a:lnTo>
                    <a:pt x="2604" y="11"/>
                  </a:lnTo>
                  <a:close/>
                  <a:moveTo>
                    <a:pt x="2883" y="11"/>
                  </a:moveTo>
                  <a:lnTo>
                    <a:pt x="2744" y="11"/>
                  </a:lnTo>
                  <a:lnTo>
                    <a:pt x="2738" y="6"/>
                  </a:lnTo>
                  <a:lnTo>
                    <a:pt x="2744" y="0"/>
                  </a:lnTo>
                  <a:lnTo>
                    <a:pt x="2883" y="0"/>
                  </a:lnTo>
                  <a:lnTo>
                    <a:pt x="2888" y="6"/>
                  </a:lnTo>
                  <a:lnTo>
                    <a:pt x="2883" y="11"/>
                  </a:lnTo>
                  <a:close/>
                  <a:moveTo>
                    <a:pt x="3160" y="11"/>
                  </a:moveTo>
                  <a:lnTo>
                    <a:pt x="3022" y="11"/>
                  </a:lnTo>
                  <a:lnTo>
                    <a:pt x="3016" y="6"/>
                  </a:lnTo>
                  <a:lnTo>
                    <a:pt x="3022" y="0"/>
                  </a:lnTo>
                  <a:lnTo>
                    <a:pt x="3160" y="0"/>
                  </a:lnTo>
                  <a:lnTo>
                    <a:pt x="3166" y="6"/>
                  </a:lnTo>
                  <a:lnTo>
                    <a:pt x="3160" y="11"/>
                  </a:lnTo>
                  <a:close/>
                  <a:moveTo>
                    <a:pt x="3439" y="11"/>
                  </a:moveTo>
                  <a:lnTo>
                    <a:pt x="3299" y="11"/>
                  </a:lnTo>
                  <a:lnTo>
                    <a:pt x="3293" y="6"/>
                  </a:lnTo>
                  <a:lnTo>
                    <a:pt x="3299" y="0"/>
                  </a:lnTo>
                  <a:lnTo>
                    <a:pt x="3439" y="0"/>
                  </a:lnTo>
                  <a:lnTo>
                    <a:pt x="3445" y="6"/>
                  </a:lnTo>
                  <a:lnTo>
                    <a:pt x="3439" y="11"/>
                  </a:lnTo>
                  <a:close/>
                  <a:moveTo>
                    <a:pt x="3717" y="11"/>
                  </a:moveTo>
                  <a:lnTo>
                    <a:pt x="3578" y="11"/>
                  </a:lnTo>
                  <a:lnTo>
                    <a:pt x="3572" y="6"/>
                  </a:lnTo>
                  <a:lnTo>
                    <a:pt x="3578" y="0"/>
                  </a:lnTo>
                  <a:lnTo>
                    <a:pt x="3717" y="0"/>
                  </a:lnTo>
                  <a:lnTo>
                    <a:pt x="3722" y="6"/>
                  </a:lnTo>
                  <a:lnTo>
                    <a:pt x="3717" y="11"/>
                  </a:lnTo>
                  <a:close/>
                  <a:moveTo>
                    <a:pt x="3994" y="11"/>
                  </a:moveTo>
                  <a:lnTo>
                    <a:pt x="3855" y="11"/>
                  </a:lnTo>
                  <a:lnTo>
                    <a:pt x="3850" y="6"/>
                  </a:lnTo>
                  <a:lnTo>
                    <a:pt x="3855" y="0"/>
                  </a:lnTo>
                  <a:lnTo>
                    <a:pt x="3994" y="0"/>
                  </a:lnTo>
                  <a:lnTo>
                    <a:pt x="4001" y="6"/>
                  </a:lnTo>
                  <a:lnTo>
                    <a:pt x="3994" y="11"/>
                  </a:lnTo>
                  <a:close/>
                  <a:moveTo>
                    <a:pt x="4273" y="11"/>
                  </a:moveTo>
                  <a:lnTo>
                    <a:pt x="4134" y="11"/>
                  </a:lnTo>
                  <a:lnTo>
                    <a:pt x="4129" y="6"/>
                  </a:lnTo>
                  <a:lnTo>
                    <a:pt x="4134" y="0"/>
                  </a:lnTo>
                  <a:lnTo>
                    <a:pt x="4273" y="0"/>
                  </a:lnTo>
                  <a:lnTo>
                    <a:pt x="4279" y="6"/>
                  </a:lnTo>
                  <a:lnTo>
                    <a:pt x="4273" y="11"/>
                  </a:lnTo>
                  <a:close/>
                  <a:moveTo>
                    <a:pt x="4551" y="11"/>
                  </a:moveTo>
                  <a:lnTo>
                    <a:pt x="4412" y="11"/>
                  </a:lnTo>
                  <a:lnTo>
                    <a:pt x="4406" y="6"/>
                  </a:lnTo>
                  <a:lnTo>
                    <a:pt x="4412" y="0"/>
                  </a:lnTo>
                  <a:lnTo>
                    <a:pt x="4551" y="0"/>
                  </a:lnTo>
                  <a:lnTo>
                    <a:pt x="4556" y="6"/>
                  </a:lnTo>
                  <a:lnTo>
                    <a:pt x="4551" y="11"/>
                  </a:lnTo>
                  <a:close/>
                  <a:moveTo>
                    <a:pt x="4829" y="11"/>
                  </a:moveTo>
                  <a:lnTo>
                    <a:pt x="4691" y="11"/>
                  </a:lnTo>
                  <a:lnTo>
                    <a:pt x="4684" y="6"/>
                  </a:lnTo>
                  <a:lnTo>
                    <a:pt x="4691" y="0"/>
                  </a:lnTo>
                  <a:lnTo>
                    <a:pt x="4829" y="0"/>
                  </a:lnTo>
                  <a:lnTo>
                    <a:pt x="4835" y="6"/>
                  </a:lnTo>
                  <a:lnTo>
                    <a:pt x="4829" y="11"/>
                  </a:lnTo>
                  <a:close/>
                  <a:moveTo>
                    <a:pt x="5107" y="11"/>
                  </a:moveTo>
                  <a:lnTo>
                    <a:pt x="4968" y="11"/>
                  </a:lnTo>
                  <a:lnTo>
                    <a:pt x="4962" y="6"/>
                  </a:lnTo>
                  <a:lnTo>
                    <a:pt x="4968" y="0"/>
                  </a:lnTo>
                  <a:lnTo>
                    <a:pt x="5107" y="0"/>
                  </a:lnTo>
                  <a:lnTo>
                    <a:pt x="5113" y="6"/>
                  </a:lnTo>
                  <a:lnTo>
                    <a:pt x="5107" y="11"/>
                  </a:lnTo>
                  <a:close/>
                  <a:moveTo>
                    <a:pt x="5386" y="11"/>
                  </a:moveTo>
                  <a:lnTo>
                    <a:pt x="5246" y="11"/>
                  </a:lnTo>
                  <a:lnTo>
                    <a:pt x="5240" y="6"/>
                  </a:lnTo>
                  <a:lnTo>
                    <a:pt x="5246" y="0"/>
                  </a:lnTo>
                  <a:lnTo>
                    <a:pt x="5386" y="0"/>
                  </a:lnTo>
                  <a:lnTo>
                    <a:pt x="5391" y="6"/>
                  </a:lnTo>
                  <a:lnTo>
                    <a:pt x="5386" y="11"/>
                  </a:lnTo>
                  <a:close/>
                  <a:moveTo>
                    <a:pt x="5663" y="11"/>
                  </a:moveTo>
                  <a:lnTo>
                    <a:pt x="5525" y="11"/>
                  </a:lnTo>
                  <a:lnTo>
                    <a:pt x="5519" y="6"/>
                  </a:lnTo>
                  <a:lnTo>
                    <a:pt x="5525" y="0"/>
                  </a:lnTo>
                  <a:lnTo>
                    <a:pt x="5663" y="0"/>
                  </a:lnTo>
                  <a:lnTo>
                    <a:pt x="5669" y="6"/>
                  </a:lnTo>
                  <a:lnTo>
                    <a:pt x="5663" y="11"/>
                  </a:lnTo>
                  <a:close/>
                  <a:moveTo>
                    <a:pt x="5941" y="11"/>
                  </a:moveTo>
                  <a:lnTo>
                    <a:pt x="5802" y="11"/>
                  </a:lnTo>
                  <a:lnTo>
                    <a:pt x="5796" y="6"/>
                  </a:lnTo>
                  <a:lnTo>
                    <a:pt x="5802" y="0"/>
                  </a:lnTo>
                  <a:lnTo>
                    <a:pt x="5941" y="0"/>
                  </a:lnTo>
                  <a:lnTo>
                    <a:pt x="5947" y="6"/>
                  </a:lnTo>
                  <a:lnTo>
                    <a:pt x="5941" y="11"/>
                  </a:lnTo>
                  <a:close/>
                  <a:moveTo>
                    <a:pt x="6220" y="11"/>
                  </a:moveTo>
                  <a:lnTo>
                    <a:pt x="6081" y="11"/>
                  </a:lnTo>
                  <a:lnTo>
                    <a:pt x="6075" y="6"/>
                  </a:lnTo>
                  <a:lnTo>
                    <a:pt x="6081" y="0"/>
                  </a:lnTo>
                  <a:lnTo>
                    <a:pt x="6220" y="0"/>
                  </a:lnTo>
                  <a:lnTo>
                    <a:pt x="6225" y="6"/>
                  </a:lnTo>
                  <a:lnTo>
                    <a:pt x="6220" y="11"/>
                  </a:lnTo>
                  <a:close/>
                  <a:moveTo>
                    <a:pt x="6497" y="11"/>
                  </a:moveTo>
                  <a:lnTo>
                    <a:pt x="6359" y="11"/>
                  </a:lnTo>
                  <a:lnTo>
                    <a:pt x="6353" y="6"/>
                  </a:lnTo>
                  <a:lnTo>
                    <a:pt x="6359" y="0"/>
                  </a:lnTo>
                  <a:lnTo>
                    <a:pt x="6497" y="0"/>
                  </a:lnTo>
                  <a:lnTo>
                    <a:pt x="6503" y="6"/>
                  </a:lnTo>
                  <a:lnTo>
                    <a:pt x="6497" y="11"/>
                  </a:lnTo>
                  <a:close/>
                  <a:moveTo>
                    <a:pt x="6776" y="11"/>
                  </a:moveTo>
                  <a:lnTo>
                    <a:pt x="6636" y="11"/>
                  </a:lnTo>
                  <a:lnTo>
                    <a:pt x="6630" y="6"/>
                  </a:lnTo>
                  <a:lnTo>
                    <a:pt x="6636" y="0"/>
                  </a:lnTo>
                  <a:lnTo>
                    <a:pt x="6776" y="0"/>
                  </a:lnTo>
                  <a:lnTo>
                    <a:pt x="6782" y="6"/>
                  </a:lnTo>
                  <a:lnTo>
                    <a:pt x="6776" y="11"/>
                  </a:lnTo>
                  <a:close/>
                  <a:moveTo>
                    <a:pt x="7054" y="11"/>
                  </a:moveTo>
                  <a:lnTo>
                    <a:pt x="6915" y="11"/>
                  </a:lnTo>
                  <a:lnTo>
                    <a:pt x="6909" y="6"/>
                  </a:lnTo>
                  <a:lnTo>
                    <a:pt x="6915" y="0"/>
                  </a:lnTo>
                  <a:lnTo>
                    <a:pt x="7054" y="0"/>
                  </a:lnTo>
                  <a:lnTo>
                    <a:pt x="7059" y="6"/>
                  </a:lnTo>
                  <a:lnTo>
                    <a:pt x="7054" y="11"/>
                  </a:lnTo>
                  <a:close/>
                  <a:moveTo>
                    <a:pt x="7332" y="11"/>
                  </a:moveTo>
                  <a:lnTo>
                    <a:pt x="7192" y="11"/>
                  </a:lnTo>
                  <a:lnTo>
                    <a:pt x="7187" y="6"/>
                  </a:lnTo>
                  <a:lnTo>
                    <a:pt x="7192" y="0"/>
                  </a:lnTo>
                  <a:lnTo>
                    <a:pt x="7332" y="0"/>
                  </a:lnTo>
                  <a:lnTo>
                    <a:pt x="7338" y="6"/>
                  </a:lnTo>
                  <a:lnTo>
                    <a:pt x="7332" y="11"/>
                  </a:lnTo>
                  <a:close/>
                  <a:moveTo>
                    <a:pt x="7610" y="11"/>
                  </a:moveTo>
                  <a:lnTo>
                    <a:pt x="7471" y="11"/>
                  </a:lnTo>
                  <a:lnTo>
                    <a:pt x="7465" y="6"/>
                  </a:lnTo>
                  <a:lnTo>
                    <a:pt x="7471" y="0"/>
                  </a:lnTo>
                  <a:lnTo>
                    <a:pt x="7610" y="0"/>
                  </a:lnTo>
                  <a:lnTo>
                    <a:pt x="7616" y="6"/>
                  </a:lnTo>
                  <a:lnTo>
                    <a:pt x="7610" y="11"/>
                  </a:lnTo>
                  <a:close/>
                  <a:moveTo>
                    <a:pt x="7888" y="11"/>
                  </a:moveTo>
                  <a:lnTo>
                    <a:pt x="7749" y="11"/>
                  </a:lnTo>
                  <a:lnTo>
                    <a:pt x="7743" y="6"/>
                  </a:lnTo>
                  <a:lnTo>
                    <a:pt x="7749" y="0"/>
                  </a:lnTo>
                  <a:lnTo>
                    <a:pt x="7888" y="0"/>
                  </a:lnTo>
                  <a:lnTo>
                    <a:pt x="7893" y="6"/>
                  </a:lnTo>
                  <a:lnTo>
                    <a:pt x="7888" y="11"/>
                  </a:lnTo>
                  <a:close/>
                  <a:moveTo>
                    <a:pt x="8166" y="11"/>
                  </a:moveTo>
                  <a:lnTo>
                    <a:pt x="8028" y="11"/>
                  </a:lnTo>
                  <a:lnTo>
                    <a:pt x="8022" y="6"/>
                  </a:lnTo>
                  <a:lnTo>
                    <a:pt x="8028" y="0"/>
                  </a:lnTo>
                  <a:lnTo>
                    <a:pt x="8166" y="0"/>
                  </a:lnTo>
                  <a:lnTo>
                    <a:pt x="8172" y="6"/>
                  </a:lnTo>
                  <a:lnTo>
                    <a:pt x="8166" y="11"/>
                  </a:lnTo>
                  <a:close/>
                  <a:moveTo>
                    <a:pt x="8444" y="11"/>
                  </a:moveTo>
                  <a:lnTo>
                    <a:pt x="8305" y="11"/>
                  </a:lnTo>
                  <a:lnTo>
                    <a:pt x="8299" y="6"/>
                  </a:lnTo>
                  <a:lnTo>
                    <a:pt x="8305" y="0"/>
                  </a:lnTo>
                  <a:lnTo>
                    <a:pt x="8444" y="0"/>
                  </a:lnTo>
                  <a:lnTo>
                    <a:pt x="8450" y="6"/>
                  </a:lnTo>
                  <a:lnTo>
                    <a:pt x="8444" y="11"/>
                  </a:lnTo>
                  <a:close/>
                  <a:moveTo>
                    <a:pt x="8723" y="11"/>
                  </a:moveTo>
                  <a:lnTo>
                    <a:pt x="8583" y="11"/>
                  </a:lnTo>
                  <a:lnTo>
                    <a:pt x="8577" y="6"/>
                  </a:lnTo>
                  <a:lnTo>
                    <a:pt x="8583" y="0"/>
                  </a:lnTo>
                  <a:lnTo>
                    <a:pt x="8723" y="0"/>
                  </a:lnTo>
                  <a:lnTo>
                    <a:pt x="8728" y="6"/>
                  </a:lnTo>
                  <a:lnTo>
                    <a:pt x="8723" y="11"/>
                  </a:lnTo>
                  <a:close/>
                  <a:moveTo>
                    <a:pt x="9000" y="11"/>
                  </a:moveTo>
                  <a:lnTo>
                    <a:pt x="8862" y="11"/>
                  </a:lnTo>
                  <a:lnTo>
                    <a:pt x="8856" y="6"/>
                  </a:lnTo>
                  <a:lnTo>
                    <a:pt x="8862" y="0"/>
                  </a:lnTo>
                  <a:lnTo>
                    <a:pt x="9000" y="0"/>
                  </a:lnTo>
                  <a:lnTo>
                    <a:pt x="9006" y="6"/>
                  </a:lnTo>
                  <a:lnTo>
                    <a:pt x="9000" y="11"/>
                  </a:lnTo>
                  <a:close/>
                  <a:moveTo>
                    <a:pt x="9279" y="11"/>
                  </a:moveTo>
                  <a:lnTo>
                    <a:pt x="9139" y="11"/>
                  </a:lnTo>
                  <a:lnTo>
                    <a:pt x="9133" y="6"/>
                  </a:lnTo>
                  <a:lnTo>
                    <a:pt x="9139" y="0"/>
                  </a:lnTo>
                  <a:lnTo>
                    <a:pt x="9279" y="0"/>
                  </a:lnTo>
                  <a:lnTo>
                    <a:pt x="9285" y="6"/>
                  </a:lnTo>
                  <a:lnTo>
                    <a:pt x="9279" y="11"/>
                  </a:lnTo>
                  <a:close/>
                  <a:moveTo>
                    <a:pt x="9557" y="11"/>
                  </a:moveTo>
                  <a:lnTo>
                    <a:pt x="9418" y="11"/>
                  </a:lnTo>
                  <a:lnTo>
                    <a:pt x="9412" y="6"/>
                  </a:lnTo>
                  <a:lnTo>
                    <a:pt x="9418" y="0"/>
                  </a:lnTo>
                  <a:lnTo>
                    <a:pt x="9557" y="0"/>
                  </a:lnTo>
                  <a:lnTo>
                    <a:pt x="9562" y="6"/>
                  </a:lnTo>
                  <a:lnTo>
                    <a:pt x="9557" y="11"/>
                  </a:lnTo>
                  <a:close/>
                  <a:moveTo>
                    <a:pt x="9834" y="11"/>
                  </a:moveTo>
                  <a:lnTo>
                    <a:pt x="9696" y="11"/>
                  </a:lnTo>
                  <a:lnTo>
                    <a:pt x="9690" y="6"/>
                  </a:lnTo>
                  <a:lnTo>
                    <a:pt x="9696" y="0"/>
                  </a:lnTo>
                  <a:lnTo>
                    <a:pt x="9834" y="0"/>
                  </a:lnTo>
                  <a:lnTo>
                    <a:pt x="9840" y="6"/>
                  </a:lnTo>
                  <a:lnTo>
                    <a:pt x="9834" y="11"/>
                  </a:lnTo>
                  <a:close/>
                  <a:moveTo>
                    <a:pt x="10113" y="11"/>
                  </a:moveTo>
                  <a:lnTo>
                    <a:pt x="9974" y="11"/>
                  </a:lnTo>
                  <a:lnTo>
                    <a:pt x="9969" y="6"/>
                  </a:lnTo>
                  <a:lnTo>
                    <a:pt x="9974" y="0"/>
                  </a:lnTo>
                  <a:lnTo>
                    <a:pt x="10113" y="0"/>
                  </a:lnTo>
                  <a:lnTo>
                    <a:pt x="10119" y="6"/>
                  </a:lnTo>
                  <a:lnTo>
                    <a:pt x="10113" y="11"/>
                  </a:lnTo>
                  <a:close/>
                  <a:moveTo>
                    <a:pt x="10391" y="11"/>
                  </a:moveTo>
                  <a:lnTo>
                    <a:pt x="10252" y="11"/>
                  </a:lnTo>
                  <a:lnTo>
                    <a:pt x="10246" y="6"/>
                  </a:lnTo>
                  <a:lnTo>
                    <a:pt x="10252" y="0"/>
                  </a:lnTo>
                  <a:lnTo>
                    <a:pt x="10391" y="0"/>
                  </a:lnTo>
                  <a:lnTo>
                    <a:pt x="10396" y="6"/>
                  </a:lnTo>
                  <a:lnTo>
                    <a:pt x="10391" y="11"/>
                  </a:lnTo>
                  <a:close/>
                  <a:moveTo>
                    <a:pt x="10669" y="11"/>
                  </a:moveTo>
                  <a:lnTo>
                    <a:pt x="10529" y="11"/>
                  </a:lnTo>
                  <a:lnTo>
                    <a:pt x="10524" y="6"/>
                  </a:lnTo>
                  <a:lnTo>
                    <a:pt x="10529" y="0"/>
                  </a:lnTo>
                  <a:lnTo>
                    <a:pt x="10669" y="0"/>
                  </a:lnTo>
                  <a:lnTo>
                    <a:pt x="10675" y="6"/>
                  </a:lnTo>
                  <a:lnTo>
                    <a:pt x="10669" y="11"/>
                  </a:lnTo>
                  <a:close/>
                  <a:moveTo>
                    <a:pt x="10947" y="11"/>
                  </a:moveTo>
                  <a:lnTo>
                    <a:pt x="10808" y="11"/>
                  </a:lnTo>
                  <a:lnTo>
                    <a:pt x="10802" y="6"/>
                  </a:lnTo>
                  <a:lnTo>
                    <a:pt x="10808" y="0"/>
                  </a:lnTo>
                  <a:lnTo>
                    <a:pt x="10947" y="0"/>
                  </a:lnTo>
                  <a:lnTo>
                    <a:pt x="10953" y="6"/>
                  </a:lnTo>
                  <a:lnTo>
                    <a:pt x="10947" y="11"/>
                  </a:lnTo>
                  <a:close/>
                  <a:moveTo>
                    <a:pt x="11225" y="11"/>
                  </a:moveTo>
                  <a:lnTo>
                    <a:pt x="11086" y="11"/>
                  </a:lnTo>
                  <a:lnTo>
                    <a:pt x="11080" y="6"/>
                  </a:lnTo>
                  <a:lnTo>
                    <a:pt x="11086" y="0"/>
                  </a:lnTo>
                  <a:lnTo>
                    <a:pt x="11225" y="0"/>
                  </a:lnTo>
                  <a:lnTo>
                    <a:pt x="11232" y="6"/>
                  </a:lnTo>
                  <a:lnTo>
                    <a:pt x="11225" y="11"/>
                  </a:lnTo>
                  <a:close/>
                  <a:moveTo>
                    <a:pt x="11503" y="11"/>
                  </a:moveTo>
                  <a:lnTo>
                    <a:pt x="11365" y="11"/>
                  </a:lnTo>
                  <a:lnTo>
                    <a:pt x="11359" y="6"/>
                  </a:lnTo>
                  <a:lnTo>
                    <a:pt x="11365" y="0"/>
                  </a:lnTo>
                  <a:lnTo>
                    <a:pt x="11503" y="0"/>
                  </a:lnTo>
                  <a:lnTo>
                    <a:pt x="11509" y="6"/>
                  </a:lnTo>
                  <a:lnTo>
                    <a:pt x="11503" y="11"/>
                  </a:lnTo>
                  <a:close/>
                  <a:moveTo>
                    <a:pt x="11781" y="11"/>
                  </a:moveTo>
                  <a:lnTo>
                    <a:pt x="11642" y="11"/>
                  </a:lnTo>
                  <a:lnTo>
                    <a:pt x="11636" y="6"/>
                  </a:lnTo>
                  <a:lnTo>
                    <a:pt x="11642" y="0"/>
                  </a:lnTo>
                  <a:lnTo>
                    <a:pt x="11781" y="0"/>
                  </a:lnTo>
                  <a:lnTo>
                    <a:pt x="11787" y="6"/>
                  </a:lnTo>
                  <a:lnTo>
                    <a:pt x="11781" y="11"/>
                  </a:lnTo>
                  <a:close/>
                  <a:moveTo>
                    <a:pt x="12060" y="11"/>
                  </a:moveTo>
                  <a:lnTo>
                    <a:pt x="11921" y="11"/>
                  </a:lnTo>
                  <a:lnTo>
                    <a:pt x="11915" y="6"/>
                  </a:lnTo>
                  <a:lnTo>
                    <a:pt x="11921" y="0"/>
                  </a:lnTo>
                  <a:lnTo>
                    <a:pt x="12060" y="0"/>
                  </a:lnTo>
                  <a:lnTo>
                    <a:pt x="12065" y="6"/>
                  </a:lnTo>
                  <a:lnTo>
                    <a:pt x="12060" y="11"/>
                  </a:lnTo>
                  <a:close/>
                  <a:moveTo>
                    <a:pt x="12337" y="11"/>
                  </a:moveTo>
                  <a:lnTo>
                    <a:pt x="12199" y="11"/>
                  </a:lnTo>
                  <a:lnTo>
                    <a:pt x="12193" y="6"/>
                  </a:lnTo>
                  <a:lnTo>
                    <a:pt x="12199" y="0"/>
                  </a:lnTo>
                  <a:lnTo>
                    <a:pt x="12337" y="0"/>
                  </a:lnTo>
                  <a:lnTo>
                    <a:pt x="12343" y="6"/>
                  </a:lnTo>
                  <a:lnTo>
                    <a:pt x="12337" y="11"/>
                  </a:lnTo>
                  <a:close/>
                  <a:moveTo>
                    <a:pt x="12616" y="11"/>
                  </a:moveTo>
                  <a:lnTo>
                    <a:pt x="12476" y="11"/>
                  </a:lnTo>
                  <a:lnTo>
                    <a:pt x="12470" y="6"/>
                  </a:lnTo>
                  <a:lnTo>
                    <a:pt x="12476" y="0"/>
                  </a:lnTo>
                  <a:lnTo>
                    <a:pt x="12616" y="0"/>
                  </a:lnTo>
                  <a:lnTo>
                    <a:pt x="12622" y="6"/>
                  </a:lnTo>
                  <a:lnTo>
                    <a:pt x="12616" y="11"/>
                  </a:lnTo>
                  <a:close/>
                  <a:moveTo>
                    <a:pt x="12894" y="11"/>
                  </a:moveTo>
                  <a:lnTo>
                    <a:pt x="12755" y="11"/>
                  </a:lnTo>
                  <a:lnTo>
                    <a:pt x="12749" y="6"/>
                  </a:lnTo>
                  <a:lnTo>
                    <a:pt x="12755" y="0"/>
                  </a:lnTo>
                  <a:lnTo>
                    <a:pt x="12894" y="0"/>
                  </a:lnTo>
                  <a:lnTo>
                    <a:pt x="12899" y="6"/>
                  </a:lnTo>
                  <a:lnTo>
                    <a:pt x="12894" y="11"/>
                  </a:lnTo>
                  <a:close/>
                  <a:moveTo>
                    <a:pt x="13171" y="11"/>
                  </a:moveTo>
                  <a:lnTo>
                    <a:pt x="13032" y="11"/>
                  </a:lnTo>
                  <a:lnTo>
                    <a:pt x="13027" y="6"/>
                  </a:lnTo>
                  <a:lnTo>
                    <a:pt x="13032" y="0"/>
                  </a:lnTo>
                  <a:lnTo>
                    <a:pt x="13171" y="0"/>
                  </a:lnTo>
                  <a:lnTo>
                    <a:pt x="13178" y="6"/>
                  </a:lnTo>
                  <a:lnTo>
                    <a:pt x="13171" y="11"/>
                  </a:lnTo>
                  <a:close/>
                  <a:moveTo>
                    <a:pt x="13450" y="11"/>
                  </a:moveTo>
                  <a:lnTo>
                    <a:pt x="13311" y="11"/>
                  </a:lnTo>
                  <a:lnTo>
                    <a:pt x="13306" y="6"/>
                  </a:lnTo>
                  <a:lnTo>
                    <a:pt x="13311" y="0"/>
                  </a:lnTo>
                  <a:lnTo>
                    <a:pt x="13450" y="0"/>
                  </a:lnTo>
                  <a:lnTo>
                    <a:pt x="13456" y="6"/>
                  </a:lnTo>
                  <a:lnTo>
                    <a:pt x="13450" y="11"/>
                  </a:lnTo>
                  <a:close/>
                  <a:moveTo>
                    <a:pt x="13728" y="11"/>
                  </a:moveTo>
                  <a:lnTo>
                    <a:pt x="13589" y="11"/>
                  </a:lnTo>
                  <a:lnTo>
                    <a:pt x="13583" y="6"/>
                  </a:lnTo>
                  <a:lnTo>
                    <a:pt x="13589" y="0"/>
                  </a:lnTo>
                  <a:lnTo>
                    <a:pt x="13728" y="0"/>
                  </a:lnTo>
                  <a:lnTo>
                    <a:pt x="13733" y="6"/>
                  </a:lnTo>
                  <a:lnTo>
                    <a:pt x="13728" y="11"/>
                  </a:lnTo>
                  <a:close/>
                  <a:moveTo>
                    <a:pt x="14006" y="11"/>
                  </a:moveTo>
                  <a:lnTo>
                    <a:pt x="13868" y="11"/>
                  </a:lnTo>
                  <a:lnTo>
                    <a:pt x="13861" y="6"/>
                  </a:lnTo>
                  <a:lnTo>
                    <a:pt x="13868" y="0"/>
                  </a:lnTo>
                  <a:lnTo>
                    <a:pt x="14006" y="0"/>
                  </a:lnTo>
                  <a:lnTo>
                    <a:pt x="14012" y="6"/>
                  </a:lnTo>
                  <a:lnTo>
                    <a:pt x="14006" y="11"/>
                  </a:lnTo>
                  <a:close/>
                  <a:moveTo>
                    <a:pt x="14284" y="11"/>
                  </a:moveTo>
                  <a:lnTo>
                    <a:pt x="14145" y="11"/>
                  </a:lnTo>
                  <a:lnTo>
                    <a:pt x="14139" y="6"/>
                  </a:lnTo>
                  <a:lnTo>
                    <a:pt x="14145" y="0"/>
                  </a:lnTo>
                  <a:lnTo>
                    <a:pt x="14284" y="0"/>
                  </a:lnTo>
                  <a:lnTo>
                    <a:pt x="14290" y="6"/>
                  </a:lnTo>
                  <a:lnTo>
                    <a:pt x="14284" y="11"/>
                  </a:lnTo>
                  <a:close/>
                  <a:moveTo>
                    <a:pt x="14563" y="11"/>
                  </a:moveTo>
                  <a:lnTo>
                    <a:pt x="14423" y="11"/>
                  </a:lnTo>
                  <a:lnTo>
                    <a:pt x="14417" y="6"/>
                  </a:lnTo>
                  <a:lnTo>
                    <a:pt x="14423" y="0"/>
                  </a:lnTo>
                  <a:lnTo>
                    <a:pt x="14563" y="0"/>
                  </a:lnTo>
                  <a:lnTo>
                    <a:pt x="14568" y="6"/>
                  </a:lnTo>
                  <a:lnTo>
                    <a:pt x="14563" y="11"/>
                  </a:lnTo>
                  <a:close/>
                  <a:moveTo>
                    <a:pt x="14840" y="11"/>
                  </a:moveTo>
                  <a:lnTo>
                    <a:pt x="14702" y="11"/>
                  </a:lnTo>
                  <a:lnTo>
                    <a:pt x="14696" y="6"/>
                  </a:lnTo>
                  <a:lnTo>
                    <a:pt x="14702" y="0"/>
                  </a:lnTo>
                  <a:lnTo>
                    <a:pt x="14840" y="0"/>
                  </a:lnTo>
                  <a:lnTo>
                    <a:pt x="14846" y="6"/>
                  </a:lnTo>
                  <a:lnTo>
                    <a:pt x="14840" y="11"/>
                  </a:lnTo>
                  <a:close/>
                  <a:moveTo>
                    <a:pt x="15118" y="11"/>
                  </a:moveTo>
                  <a:lnTo>
                    <a:pt x="14979" y="11"/>
                  </a:lnTo>
                  <a:lnTo>
                    <a:pt x="14973" y="6"/>
                  </a:lnTo>
                  <a:lnTo>
                    <a:pt x="14979" y="0"/>
                  </a:lnTo>
                  <a:lnTo>
                    <a:pt x="15118" y="0"/>
                  </a:lnTo>
                  <a:lnTo>
                    <a:pt x="15124" y="6"/>
                  </a:lnTo>
                  <a:lnTo>
                    <a:pt x="15118" y="11"/>
                  </a:lnTo>
                  <a:close/>
                  <a:moveTo>
                    <a:pt x="15397" y="11"/>
                  </a:moveTo>
                  <a:lnTo>
                    <a:pt x="15258" y="11"/>
                  </a:lnTo>
                  <a:lnTo>
                    <a:pt x="15252" y="6"/>
                  </a:lnTo>
                  <a:lnTo>
                    <a:pt x="15258" y="0"/>
                  </a:lnTo>
                  <a:lnTo>
                    <a:pt x="15397" y="0"/>
                  </a:lnTo>
                  <a:lnTo>
                    <a:pt x="15402" y="6"/>
                  </a:lnTo>
                  <a:lnTo>
                    <a:pt x="15397" y="11"/>
                  </a:lnTo>
                  <a:close/>
                  <a:moveTo>
                    <a:pt x="15674" y="11"/>
                  </a:moveTo>
                  <a:lnTo>
                    <a:pt x="15536" y="11"/>
                  </a:lnTo>
                  <a:lnTo>
                    <a:pt x="15530" y="6"/>
                  </a:lnTo>
                  <a:lnTo>
                    <a:pt x="15536" y="0"/>
                  </a:lnTo>
                  <a:lnTo>
                    <a:pt x="15674" y="0"/>
                  </a:lnTo>
                  <a:lnTo>
                    <a:pt x="15680" y="6"/>
                  </a:lnTo>
                  <a:lnTo>
                    <a:pt x="15674" y="11"/>
                  </a:lnTo>
                  <a:close/>
                  <a:moveTo>
                    <a:pt x="15953" y="11"/>
                  </a:moveTo>
                  <a:lnTo>
                    <a:pt x="15813" y="11"/>
                  </a:lnTo>
                  <a:lnTo>
                    <a:pt x="15807" y="6"/>
                  </a:lnTo>
                  <a:lnTo>
                    <a:pt x="15813" y="0"/>
                  </a:lnTo>
                  <a:lnTo>
                    <a:pt x="15953" y="0"/>
                  </a:lnTo>
                  <a:lnTo>
                    <a:pt x="15959" y="6"/>
                  </a:lnTo>
                  <a:lnTo>
                    <a:pt x="15953" y="11"/>
                  </a:lnTo>
                  <a:close/>
                  <a:moveTo>
                    <a:pt x="16231" y="11"/>
                  </a:moveTo>
                  <a:lnTo>
                    <a:pt x="16092" y="11"/>
                  </a:lnTo>
                  <a:lnTo>
                    <a:pt x="16086" y="6"/>
                  </a:lnTo>
                  <a:lnTo>
                    <a:pt x="16092" y="0"/>
                  </a:lnTo>
                  <a:lnTo>
                    <a:pt x="16231" y="0"/>
                  </a:lnTo>
                  <a:lnTo>
                    <a:pt x="16236" y="6"/>
                  </a:lnTo>
                  <a:lnTo>
                    <a:pt x="16231" y="11"/>
                  </a:lnTo>
                  <a:close/>
                  <a:moveTo>
                    <a:pt x="16509" y="11"/>
                  </a:moveTo>
                  <a:lnTo>
                    <a:pt x="16369" y="11"/>
                  </a:lnTo>
                  <a:lnTo>
                    <a:pt x="16364" y="6"/>
                  </a:lnTo>
                  <a:lnTo>
                    <a:pt x="16369" y="0"/>
                  </a:lnTo>
                  <a:lnTo>
                    <a:pt x="16509" y="0"/>
                  </a:lnTo>
                  <a:lnTo>
                    <a:pt x="16515" y="6"/>
                  </a:lnTo>
                  <a:lnTo>
                    <a:pt x="16509" y="11"/>
                  </a:lnTo>
                  <a:close/>
                  <a:moveTo>
                    <a:pt x="16787" y="11"/>
                  </a:moveTo>
                  <a:lnTo>
                    <a:pt x="16648" y="11"/>
                  </a:lnTo>
                  <a:lnTo>
                    <a:pt x="16642" y="6"/>
                  </a:lnTo>
                  <a:lnTo>
                    <a:pt x="16648" y="0"/>
                  </a:lnTo>
                  <a:lnTo>
                    <a:pt x="16787" y="0"/>
                  </a:lnTo>
                  <a:lnTo>
                    <a:pt x="16793" y="6"/>
                  </a:lnTo>
                  <a:lnTo>
                    <a:pt x="16787" y="11"/>
                  </a:lnTo>
                  <a:close/>
                  <a:moveTo>
                    <a:pt x="17065" y="11"/>
                  </a:moveTo>
                  <a:lnTo>
                    <a:pt x="16926" y="11"/>
                  </a:lnTo>
                  <a:lnTo>
                    <a:pt x="16920" y="6"/>
                  </a:lnTo>
                  <a:lnTo>
                    <a:pt x="16926" y="0"/>
                  </a:lnTo>
                  <a:lnTo>
                    <a:pt x="17065" y="0"/>
                  </a:lnTo>
                  <a:lnTo>
                    <a:pt x="17070" y="6"/>
                  </a:lnTo>
                  <a:lnTo>
                    <a:pt x="17065" y="11"/>
                  </a:lnTo>
                  <a:close/>
                  <a:moveTo>
                    <a:pt x="17343" y="11"/>
                  </a:moveTo>
                  <a:lnTo>
                    <a:pt x="17205" y="11"/>
                  </a:lnTo>
                  <a:lnTo>
                    <a:pt x="17199" y="6"/>
                  </a:lnTo>
                  <a:lnTo>
                    <a:pt x="17205" y="0"/>
                  </a:lnTo>
                  <a:lnTo>
                    <a:pt x="17343" y="0"/>
                  </a:lnTo>
                  <a:lnTo>
                    <a:pt x="17349" y="6"/>
                  </a:lnTo>
                  <a:lnTo>
                    <a:pt x="17343" y="11"/>
                  </a:lnTo>
                  <a:close/>
                  <a:moveTo>
                    <a:pt x="17621" y="11"/>
                  </a:moveTo>
                  <a:lnTo>
                    <a:pt x="17482" y="11"/>
                  </a:lnTo>
                  <a:lnTo>
                    <a:pt x="17476" y="6"/>
                  </a:lnTo>
                  <a:lnTo>
                    <a:pt x="17482" y="0"/>
                  </a:lnTo>
                  <a:lnTo>
                    <a:pt x="17621" y="0"/>
                  </a:lnTo>
                  <a:lnTo>
                    <a:pt x="17627" y="6"/>
                  </a:lnTo>
                  <a:lnTo>
                    <a:pt x="17621" y="11"/>
                  </a:lnTo>
                  <a:close/>
                  <a:moveTo>
                    <a:pt x="17900" y="11"/>
                  </a:moveTo>
                  <a:lnTo>
                    <a:pt x="17760" y="11"/>
                  </a:lnTo>
                  <a:lnTo>
                    <a:pt x="17754" y="6"/>
                  </a:lnTo>
                  <a:lnTo>
                    <a:pt x="17760" y="0"/>
                  </a:lnTo>
                  <a:lnTo>
                    <a:pt x="17900" y="0"/>
                  </a:lnTo>
                  <a:lnTo>
                    <a:pt x="17905" y="6"/>
                  </a:lnTo>
                  <a:lnTo>
                    <a:pt x="17900" y="11"/>
                  </a:lnTo>
                  <a:close/>
                  <a:moveTo>
                    <a:pt x="18177" y="11"/>
                  </a:moveTo>
                  <a:lnTo>
                    <a:pt x="18039" y="11"/>
                  </a:lnTo>
                  <a:lnTo>
                    <a:pt x="18033" y="6"/>
                  </a:lnTo>
                  <a:lnTo>
                    <a:pt x="18039" y="0"/>
                  </a:lnTo>
                  <a:lnTo>
                    <a:pt x="18177" y="0"/>
                  </a:lnTo>
                  <a:lnTo>
                    <a:pt x="18183" y="6"/>
                  </a:lnTo>
                  <a:lnTo>
                    <a:pt x="1817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2" name="Freeform 65">
              <a:extLst>
                <a:ext uri="{FF2B5EF4-FFF2-40B4-BE49-F238E27FC236}">
                  <a16:creationId xmlns:a16="http://schemas.microsoft.com/office/drawing/2014/main" id="{51C80AF4-D972-40A9-AA0F-432220822B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3433652"/>
              <a:ext cx="12199229" cy="9305"/>
            </a:xfrm>
            <a:custGeom>
              <a:avLst/>
              <a:gdLst>
                <a:gd name="T0" fmla="*/ 0 w 18354"/>
                <a:gd name="T1" fmla="*/ 0 h 12"/>
                <a:gd name="T2" fmla="*/ 241 w 18354"/>
                <a:gd name="T3" fmla="*/ 0 h 12"/>
                <a:gd name="T4" fmla="*/ 657 w 18354"/>
                <a:gd name="T5" fmla="*/ 0 h 12"/>
                <a:gd name="T6" fmla="*/ 942 w 18354"/>
                <a:gd name="T7" fmla="*/ 6 h 12"/>
                <a:gd name="T8" fmla="*/ 1214 w 18354"/>
                <a:gd name="T9" fmla="*/ 12 h 12"/>
                <a:gd name="T10" fmla="*/ 1770 w 18354"/>
                <a:gd name="T11" fmla="*/ 12 h 12"/>
                <a:gd name="T12" fmla="*/ 1909 w 18354"/>
                <a:gd name="T13" fmla="*/ 12 h 12"/>
                <a:gd name="T14" fmla="*/ 2182 w 18354"/>
                <a:gd name="T15" fmla="*/ 6 h 12"/>
                <a:gd name="T16" fmla="*/ 2465 w 18354"/>
                <a:gd name="T17" fmla="*/ 0 h 12"/>
                <a:gd name="T18" fmla="*/ 2883 w 18354"/>
                <a:gd name="T19" fmla="*/ 0 h 12"/>
                <a:gd name="T20" fmla="*/ 3166 w 18354"/>
                <a:gd name="T21" fmla="*/ 6 h 12"/>
                <a:gd name="T22" fmla="*/ 3439 w 18354"/>
                <a:gd name="T23" fmla="*/ 12 h 12"/>
                <a:gd name="T24" fmla="*/ 3994 w 18354"/>
                <a:gd name="T25" fmla="*/ 12 h 12"/>
                <a:gd name="T26" fmla="*/ 4134 w 18354"/>
                <a:gd name="T27" fmla="*/ 12 h 12"/>
                <a:gd name="T28" fmla="*/ 4406 w 18354"/>
                <a:gd name="T29" fmla="*/ 6 h 12"/>
                <a:gd name="T30" fmla="*/ 4691 w 18354"/>
                <a:gd name="T31" fmla="*/ 0 h 12"/>
                <a:gd name="T32" fmla="*/ 5107 w 18354"/>
                <a:gd name="T33" fmla="*/ 0 h 12"/>
                <a:gd name="T34" fmla="*/ 5391 w 18354"/>
                <a:gd name="T35" fmla="*/ 6 h 12"/>
                <a:gd name="T36" fmla="*/ 5663 w 18354"/>
                <a:gd name="T37" fmla="*/ 12 h 12"/>
                <a:gd name="T38" fmla="*/ 6220 w 18354"/>
                <a:gd name="T39" fmla="*/ 12 h 12"/>
                <a:gd name="T40" fmla="*/ 6359 w 18354"/>
                <a:gd name="T41" fmla="*/ 12 h 12"/>
                <a:gd name="T42" fmla="*/ 6630 w 18354"/>
                <a:gd name="T43" fmla="*/ 6 h 12"/>
                <a:gd name="T44" fmla="*/ 6915 w 18354"/>
                <a:gd name="T45" fmla="*/ 0 h 12"/>
                <a:gd name="T46" fmla="*/ 7332 w 18354"/>
                <a:gd name="T47" fmla="*/ 0 h 12"/>
                <a:gd name="T48" fmla="*/ 7616 w 18354"/>
                <a:gd name="T49" fmla="*/ 6 h 12"/>
                <a:gd name="T50" fmla="*/ 7888 w 18354"/>
                <a:gd name="T51" fmla="*/ 12 h 12"/>
                <a:gd name="T52" fmla="*/ 8444 w 18354"/>
                <a:gd name="T53" fmla="*/ 12 h 12"/>
                <a:gd name="T54" fmla="*/ 8583 w 18354"/>
                <a:gd name="T55" fmla="*/ 12 h 12"/>
                <a:gd name="T56" fmla="*/ 8856 w 18354"/>
                <a:gd name="T57" fmla="*/ 6 h 12"/>
                <a:gd name="T58" fmla="*/ 9139 w 18354"/>
                <a:gd name="T59" fmla="*/ 0 h 12"/>
                <a:gd name="T60" fmla="*/ 9557 w 18354"/>
                <a:gd name="T61" fmla="*/ 0 h 12"/>
                <a:gd name="T62" fmla="*/ 9840 w 18354"/>
                <a:gd name="T63" fmla="*/ 6 h 12"/>
                <a:gd name="T64" fmla="*/ 10113 w 18354"/>
                <a:gd name="T65" fmla="*/ 12 h 12"/>
                <a:gd name="T66" fmla="*/ 10669 w 18354"/>
                <a:gd name="T67" fmla="*/ 12 h 12"/>
                <a:gd name="T68" fmla="*/ 10808 w 18354"/>
                <a:gd name="T69" fmla="*/ 12 h 12"/>
                <a:gd name="T70" fmla="*/ 11080 w 18354"/>
                <a:gd name="T71" fmla="*/ 6 h 12"/>
                <a:gd name="T72" fmla="*/ 11365 w 18354"/>
                <a:gd name="T73" fmla="*/ 0 h 12"/>
                <a:gd name="T74" fmla="*/ 11781 w 18354"/>
                <a:gd name="T75" fmla="*/ 0 h 12"/>
                <a:gd name="T76" fmla="*/ 12065 w 18354"/>
                <a:gd name="T77" fmla="*/ 6 h 12"/>
                <a:gd name="T78" fmla="*/ 12337 w 18354"/>
                <a:gd name="T79" fmla="*/ 12 h 12"/>
                <a:gd name="T80" fmla="*/ 12894 w 18354"/>
                <a:gd name="T81" fmla="*/ 12 h 12"/>
                <a:gd name="T82" fmla="*/ 13032 w 18354"/>
                <a:gd name="T83" fmla="*/ 12 h 12"/>
                <a:gd name="T84" fmla="*/ 13306 w 18354"/>
                <a:gd name="T85" fmla="*/ 6 h 12"/>
                <a:gd name="T86" fmla="*/ 13589 w 18354"/>
                <a:gd name="T87" fmla="*/ 0 h 12"/>
                <a:gd name="T88" fmla="*/ 14006 w 18354"/>
                <a:gd name="T89" fmla="*/ 0 h 12"/>
                <a:gd name="T90" fmla="*/ 14290 w 18354"/>
                <a:gd name="T91" fmla="*/ 6 h 12"/>
                <a:gd name="T92" fmla="*/ 14563 w 18354"/>
                <a:gd name="T93" fmla="*/ 12 h 12"/>
                <a:gd name="T94" fmla="*/ 15118 w 18354"/>
                <a:gd name="T95" fmla="*/ 12 h 12"/>
                <a:gd name="T96" fmla="*/ 15258 w 18354"/>
                <a:gd name="T97" fmla="*/ 12 h 12"/>
                <a:gd name="T98" fmla="*/ 15530 w 18354"/>
                <a:gd name="T99" fmla="*/ 6 h 12"/>
                <a:gd name="T100" fmla="*/ 15813 w 18354"/>
                <a:gd name="T101" fmla="*/ 0 h 12"/>
                <a:gd name="T102" fmla="*/ 16231 w 18354"/>
                <a:gd name="T103" fmla="*/ 0 h 12"/>
                <a:gd name="T104" fmla="*/ 16515 w 18354"/>
                <a:gd name="T105" fmla="*/ 6 h 12"/>
                <a:gd name="T106" fmla="*/ 16787 w 18354"/>
                <a:gd name="T107" fmla="*/ 12 h 12"/>
                <a:gd name="T108" fmla="*/ 17343 w 18354"/>
                <a:gd name="T109" fmla="*/ 12 h 12"/>
                <a:gd name="T110" fmla="*/ 17482 w 18354"/>
                <a:gd name="T111" fmla="*/ 12 h 12"/>
                <a:gd name="T112" fmla="*/ 17754 w 18354"/>
                <a:gd name="T113" fmla="*/ 6 h 12"/>
                <a:gd name="T114" fmla="*/ 18039 w 18354"/>
                <a:gd name="T115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54" h="12">
                  <a:moveTo>
                    <a:pt x="18354" y="0"/>
                  </a:moveTo>
                  <a:lnTo>
                    <a:pt x="18316" y="0"/>
                  </a:lnTo>
                  <a:lnTo>
                    <a:pt x="18310" y="6"/>
                  </a:lnTo>
                  <a:lnTo>
                    <a:pt x="18316" y="12"/>
                  </a:lnTo>
                  <a:lnTo>
                    <a:pt x="18354" y="12"/>
                  </a:lnTo>
                  <a:lnTo>
                    <a:pt x="18354" y="0"/>
                  </a:lnTo>
                  <a:close/>
                  <a:moveTo>
                    <a:pt x="0" y="12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02" y="12"/>
                  </a:lnTo>
                  <a:lnTo>
                    <a:pt x="0" y="12"/>
                  </a:lnTo>
                  <a:close/>
                  <a:moveTo>
                    <a:pt x="380" y="12"/>
                  </a:moveTo>
                  <a:lnTo>
                    <a:pt x="241" y="12"/>
                  </a:lnTo>
                  <a:lnTo>
                    <a:pt x="235" y="6"/>
                  </a:lnTo>
                  <a:lnTo>
                    <a:pt x="241" y="0"/>
                  </a:lnTo>
                  <a:lnTo>
                    <a:pt x="380" y="0"/>
                  </a:lnTo>
                  <a:lnTo>
                    <a:pt x="385" y="6"/>
                  </a:lnTo>
                  <a:lnTo>
                    <a:pt x="380" y="12"/>
                  </a:lnTo>
                  <a:close/>
                  <a:moveTo>
                    <a:pt x="657" y="12"/>
                  </a:moveTo>
                  <a:lnTo>
                    <a:pt x="519" y="12"/>
                  </a:lnTo>
                  <a:lnTo>
                    <a:pt x="513" y="6"/>
                  </a:lnTo>
                  <a:lnTo>
                    <a:pt x="519" y="0"/>
                  </a:lnTo>
                  <a:lnTo>
                    <a:pt x="657" y="0"/>
                  </a:lnTo>
                  <a:lnTo>
                    <a:pt x="663" y="6"/>
                  </a:lnTo>
                  <a:lnTo>
                    <a:pt x="657" y="12"/>
                  </a:lnTo>
                  <a:close/>
                  <a:moveTo>
                    <a:pt x="936" y="12"/>
                  </a:moveTo>
                  <a:lnTo>
                    <a:pt x="797" y="12"/>
                  </a:lnTo>
                  <a:lnTo>
                    <a:pt x="792" y="6"/>
                  </a:lnTo>
                  <a:lnTo>
                    <a:pt x="797" y="0"/>
                  </a:lnTo>
                  <a:lnTo>
                    <a:pt x="936" y="0"/>
                  </a:lnTo>
                  <a:lnTo>
                    <a:pt x="942" y="6"/>
                  </a:lnTo>
                  <a:lnTo>
                    <a:pt x="936" y="12"/>
                  </a:lnTo>
                  <a:close/>
                  <a:moveTo>
                    <a:pt x="1214" y="12"/>
                  </a:moveTo>
                  <a:lnTo>
                    <a:pt x="1075" y="12"/>
                  </a:lnTo>
                  <a:lnTo>
                    <a:pt x="1069" y="6"/>
                  </a:lnTo>
                  <a:lnTo>
                    <a:pt x="1075" y="0"/>
                  </a:lnTo>
                  <a:lnTo>
                    <a:pt x="1214" y="0"/>
                  </a:lnTo>
                  <a:lnTo>
                    <a:pt x="1219" y="6"/>
                  </a:lnTo>
                  <a:lnTo>
                    <a:pt x="1214" y="12"/>
                  </a:lnTo>
                  <a:close/>
                  <a:moveTo>
                    <a:pt x="1492" y="12"/>
                  </a:moveTo>
                  <a:lnTo>
                    <a:pt x="1352" y="12"/>
                  </a:lnTo>
                  <a:lnTo>
                    <a:pt x="1347" y="6"/>
                  </a:lnTo>
                  <a:lnTo>
                    <a:pt x="1352" y="0"/>
                  </a:lnTo>
                  <a:lnTo>
                    <a:pt x="1492" y="0"/>
                  </a:lnTo>
                  <a:lnTo>
                    <a:pt x="1498" y="6"/>
                  </a:lnTo>
                  <a:lnTo>
                    <a:pt x="1492" y="12"/>
                  </a:lnTo>
                  <a:close/>
                  <a:moveTo>
                    <a:pt x="1770" y="12"/>
                  </a:moveTo>
                  <a:lnTo>
                    <a:pt x="1631" y="12"/>
                  </a:lnTo>
                  <a:lnTo>
                    <a:pt x="1625" y="6"/>
                  </a:lnTo>
                  <a:lnTo>
                    <a:pt x="1631" y="0"/>
                  </a:lnTo>
                  <a:lnTo>
                    <a:pt x="1770" y="0"/>
                  </a:lnTo>
                  <a:lnTo>
                    <a:pt x="1776" y="6"/>
                  </a:lnTo>
                  <a:lnTo>
                    <a:pt x="1770" y="12"/>
                  </a:lnTo>
                  <a:close/>
                  <a:moveTo>
                    <a:pt x="2048" y="12"/>
                  </a:moveTo>
                  <a:lnTo>
                    <a:pt x="1909" y="12"/>
                  </a:lnTo>
                  <a:lnTo>
                    <a:pt x="1903" y="6"/>
                  </a:lnTo>
                  <a:lnTo>
                    <a:pt x="1909" y="0"/>
                  </a:lnTo>
                  <a:lnTo>
                    <a:pt x="2048" y="0"/>
                  </a:lnTo>
                  <a:lnTo>
                    <a:pt x="2055" y="6"/>
                  </a:lnTo>
                  <a:lnTo>
                    <a:pt x="2048" y="12"/>
                  </a:lnTo>
                  <a:close/>
                  <a:moveTo>
                    <a:pt x="2326" y="12"/>
                  </a:moveTo>
                  <a:lnTo>
                    <a:pt x="2188" y="12"/>
                  </a:lnTo>
                  <a:lnTo>
                    <a:pt x="2182" y="6"/>
                  </a:lnTo>
                  <a:lnTo>
                    <a:pt x="2188" y="0"/>
                  </a:lnTo>
                  <a:lnTo>
                    <a:pt x="2326" y="0"/>
                  </a:lnTo>
                  <a:lnTo>
                    <a:pt x="2332" y="6"/>
                  </a:lnTo>
                  <a:lnTo>
                    <a:pt x="2326" y="12"/>
                  </a:lnTo>
                  <a:close/>
                  <a:moveTo>
                    <a:pt x="2604" y="12"/>
                  </a:moveTo>
                  <a:lnTo>
                    <a:pt x="2465" y="12"/>
                  </a:lnTo>
                  <a:lnTo>
                    <a:pt x="2459" y="6"/>
                  </a:lnTo>
                  <a:lnTo>
                    <a:pt x="2465" y="0"/>
                  </a:lnTo>
                  <a:lnTo>
                    <a:pt x="2604" y="0"/>
                  </a:lnTo>
                  <a:lnTo>
                    <a:pt x="2610" y="6"/>
                  </a:lnTo>
                  <a:lnTo>
                    <a:pt x="2604" y="12"/>
                  </a:lnTo>
                  <a:close/>
                  <a:moveTo>
                    <a:pt x="2883" y="12"/>
                  </a:moveTo>
                  <a:lnTo>
                    <a:pt x="2744" y="12"/>
                  </a:lnTo>
                  <a:lnTo>
                    <a:pt x="2738" y="6"/>
                  </a:lnTo>
                  <a:lnTo>
                    <a:pt x="2744" y="0"/>
                  </a:lnTo>
                  <a:lnTo>
                    <a:pt x="2883" y="0"/>
                  </a:lnTo>
                  <a:lnTo>
                    <a:pt x="2888" y="6"/>
                  </a:lnTo>
                  <a:lnTo>
                    <a:pt x="2883" y="12"/>
                  </a:lnTo>
                  <a:close/>
                  <a:moveTo>
                    <a:pt x="3160" y="12"/>
                  </a:moveTo>
                  <a:lnTo>
                    <a:pt x="3022" y="12"/>
                  </a:lnTo>
                  <a:lnTo>
                    <a:pt x="3016" y="6"/>
                  </a:lnTo>
                  <a:lnTo>
                    <a:pt x="3022" y="0"/>
                  </a:lnTo>
                  <a:lnTo>
                    <a:pt x="3160" y="0"/>
                  </a:lnTo>
                  <a:lnTo>
                    <a:pt x="3166" y="6"/>
                  </a:lnTo>
                  <a:lnTo>
                    <a:pt x="3160" y="12"/>
                  </a:lnTo>
                  <a:close/>
                  <a:moveTo>
                    <a:pt x="3439" y="12"/>
                  </a:moveTo>
                  <a:lnTo>
                    <a:pt x="3299" y="12"/>
                  </a:lnTo>
                  <a:lnTo>
                    <a:pt x="3293" y="6"/>
                  </a:lnTo>
                  <a:lnTo>
                    <a:pt x="3299" y="0"/>
                  </a:lnTo>
                  <a:lnTo>
                    <a:pt x="3439" y="0"/>
                  </a:lnTo>
                  <a:lnTo>
                    <a:pt x="3445" y="6"/>
                  </a:lnTo>
                  <a:lnTo>
                    <a:pt x="3439" y="12"/>
                  </a:lnTo>
                  <a:close/>
                  <a:moveTo>
                    <a:pt x="3717" y="12"/>
                  </a:moveTo>
                  <a:lnTo>
                    <a:pt x="3578" y="12"/>
                  </a:lnTo>
                  <a:lnTo>
                    <a:pt x="3572" y="6"/>
                  </a:lnTo>
                  <a:lnTo>
                    <a:pt x="3578" y="0"/>
                  </a:lnTo>
                  <a:lnTo>
                    <a:pt x="3717" y="0"/>
                  </a:lnTo>
                  <a:lnTo>
                    <a:pt x="3722" y="6"/>
                  </a:lnTo>
                  <a:lnTo>
                    <a:pt x="3717" y="12"/>
                  </a:lnTo>
                  <a:close/>
                  <a:moveTo>
                    <a:pt x="3994" y="12"/>
                  </a:moveTo>
                  <a:lnTo>
                    <a:pt x="3855" y="12"/>
                  </a:lnTo>
                  <a:lnTo>
                    <a:pt x="3850" y="6"/>
                  </a:lnTo>
                  <a:lnTo>
                    <a:pt x="3855" y="0"/>
                  </a:lnTo>
                  <a:lnTo>
                    <a:pt x="3994" y="0"/>
                  </a:lnTo>
                  <a:lnTo>
                    <a:pt x="4001" y="6"/>
                  </a:lnTo>
                  <a:lnTo>
                    <a:pt x="3994" y="12"/>
                  </a:lnTo>
                  <a:close/>
                  <a:moveTo>
                    <a:pt x="4273" y="12"/>
                  </a:moveTo>
                  <a:lnTo>
                    <a:pt x="4134" y="12"/>
                  </a:lnTo>
                  <a:lnTo>
                    <a:pt x="4129" y="6"/>
                  </a:lnTo>
                  <a:lnTo>
                    <a:pt x="4134" y="0"/>
                  </a:lnTo>
                  <a:lnTo>
                    <a:pt x="4273" y="0"/>
                  </a:lnTo>
                  <a:lnTo>
                    <a:pt x="4279" y="6"/>
                  </a:lnTo>
                  <a:lnTo>
                    <a:pt x="4273" y="12"/>
                  </a:lnTo>
                  <a:close/>
                  <a:moveTo>
                    <a:pt x="4551" y="12"/>
                  </a:moveTo>
                  <a:lnTo>
                    <a:pt x="4412" y="12"/>
                  </a:lnTo>
                  <a:lnTo>
                    <a:pt x="4406" y="6"/>
                  </a:lnTo>
                  <a:lnTo>
                    <a:pt x="4412" y="0"/>
                  </a:lnTo>
                  <a:lnTo>
                    <a:pt x="4551" y="0"/>
                  </a:lnTo>
                  <a:lnTo>
                    <a:pt x="4556" y="6"/>
                  </a:lnTo>
                  <a:lnTo>
                    <a:pt x="4551" y="12"/>
                  </a:lnTo>
                  <a:close/>
                  <a:moveTo>
                    <a:pt x="4829" y="12"/>
                  </a:moveTo>
                  <a:lnTo>
                    <a:pt x="4691" y="12"/>
                  </a:lnTo>
                  <a:lnTo>
                    <a:pt x="4684" y="6"/>
                  </a:lnTo>
                  <a:lnTo>
                    <a:pt x="4691" y="0"/>
                  </a:lnTo>
                  <a:lnTo>
                    <a:pt x="4829" y="0"/>
                  </a:lnTo>
                  <a:lnTo>
                    <a:pt x="4835" y="6"/>
                  </a:lnTo>
                  <a:lnTo>
                    <a:pt x="4829" y="12"/>
                  </a:lnTo>
                  <a:close/>
                  <a:moveTo>
                    <a:pt x="5107" y="12"/>
                  </a:moveTo>
                  <a:lnTo>
                    <a:pt x="4968" y="12"/>
                  </a:lnTo>
                  <a:lnTo>
                    <a:pt x="4962" y="6"/>
                  </a:lnTo>
                  <a:lnTo>
                    <a:pt x="4968" y="0"/>
                  </a:lnTo>
                  <a:lnTo>
                    <a:pt x="5107" y="0"/>
                  </a:lnTo>
                  <a:lnTo>
                    <a:pt x="5113" y="6"/>
                  </a:lnTo>
                  <a:lnTo>
                    <a:pt x="5107" y="12"/>
                  </a:lnTo>
                  <a:close/>
                  <a:moveTo>
                    <a:pt x="5386" y="12"/>
                  </a:moveTo>
                  <a:lnTo>
                    <a:pt x="5246" y="12"/>
                  </a:lnTo>
                  <a:lnTo>
                    <a:pt x="5240" y="6"/>
                  </a:lnTo>
                  <a:lnTo>
                    <a:pt x="5246" y="0"/>
                  </a:lnTo>
                  <a:lnTo>
                    <a:pt x="5386" y="0"/>
                  </a:lnTo>
                  <a:lnTo>
                    <a:pt x="5391" y="6"/>
                  </a:lnTo>
                  <a:lnTo>
                    <a:pt x="5386" y="12"/>
                  </a:lnTo>
                  <a:close/>
                  <a:moveTo>
                    <a:pt x="5663" y="12"/>
                  </a:moveTo>
                  <a:lnTo>
                    <a:pt x="5525" y="12"/>
                  </a:lnTo>
                  <a:lnTo>
                    <a:pt x="5519" y="6"/>
                  </a:lnTo>
                  <a:lnTo>
                    <a:pt x="5525" y="0"/>
                  </a:lnTo>
                  <a:lnTo>
                    <a:pt x="5663" y="0"/>
                  </a:lnTo>
                  <a:lnTo>
                    <a:pt x="5669" y="6"/>
                  </a:lnTo>
                  <a:lnTo>
                    <a:pt x="5663" y="12"/>
                  </a:lnTo>
                  <a:close/>
                  <a:moveTo>
                    <a:pt x="5941" y="12"/>
                  </a:moveTo>
                  <a:lnTo>
                    <a:pt x="5802" y="12"/>
                  </a:lnTo>
                  <a:lnTo>
                    <a:pt x="5796" y="6"/>
                  </a:lnTo>
                  <a:lnTo>
                    <a:pt x="5802" y="0"/>
                  </a:lnTo>
                  <a:lnTo>
                    <a:pt x="5941" y="0"/>
                  </a:lnTo>
                  <a:lnTo>
                    <a:pt x="5947" y="6"/>
                  </a:lnTo>
                  <a:lnTo>
                    <a:pt x="5941" y="12"/>
                  </a:lnTo>
                  <a:close/>
                  <a:moveTo>
                    <a:pt x="6220" y="12"/>
                  </a:moveTo>
                  <a:lnTo>
                    <a:pt x="6081" y="12"/>
                  </a:lnTo>
                  <a:lnTo>
                    <a:pt x="6075" y="6"/>
                  </a:lnTo>
                  <a:lnTo>
                    <a:pt x="6081" y="0"/>
                  </a:lnTo>
                  <a:lnTo>
                    <a:pt x="6220" y="0"/>
                  </a:lnTo>
                  <a:lnTo>
                    <a:pt x="6225" y="6"/>
                  </a:lnTo>
                  <a:lnTo>
                    <a:pt x="6220" y="12"/>
                  </a:lnTo>
                  <a:close/>
                  <a:moveTo>
                    <a:pt x="6497" y="12"/>
                  </a:moveTo>
                  <a:lnTo>
                    <a:pt x="6359" y="12"/>
                  </a:lnTo>
                  <a:lnTo>
                    <a:pt x="6353" y="6"/>
                  </a:lnTo>
                  <a:lnTo>
                    <a:pt x="6359" y="0"/>
                  </a:lnTo>
                  <a:lnTo>
                    <a:pt x="6497" y="0"/>
                  </a:lnTo>
                  <a:lnTo>
                    <a:pt x="6503" y="6"/>
                  </a:lnTo>
                  <a:lnTo>
                    <a:pt x="6497" y="12"/>
                  </a:lnTo>
                  <a:close/>
                  <a:moveTo>
                    <a:pt x="6776" y="12"/>
                  </a:moveTo>
                  <a:lnTo>
                    <a:pt x="6636" y="12"/>
                  </a:lnTo>
                  <a:lnTo>
                    <a:pt x="6630" y="6"/>
                  </a:lnTo>
                  <a:lnTo>
                    <a:pt x="6636" y="0"/>
                  </a:lnTo>
                  <a:lnTo>
                    <a:pt x="6776" y="0"/>
                  </a:lnTo>
                  <a:lnTo>
                    <a:pt x="6782" y="6"/>
                  </a:lnTo>
                  <a:lnTo>
                    <a:pt x="6776" y="12"/>
                  </a:lnTo>
                  <a:close/>
                  <a:moveTo>
                    <a:pt x="7054" y="12"/>
                  </a:moveTo>
                  <a:lnTo>
                    <a:pt x="6915" y="12"/>
                  </a:lnTo>
                  <a:lnTo>
                    <a:pt x="6909" y="6"/>
                  </a:lnTo>
                  <a:lnTo>
                    <a:pt x="6915" y="0"/>
                  </a:lnTo>
                  <a:lnTo>
                    <a:pt x="7054" y="0"/>
                  </a:lnTo>
                  <a:lnTo>
                    <a:pt x="7059" y="6"/>
                  </a:lnTo>
                  <a:lnTo>
                    <a:pt x="7054" y="12"/>
                  </a:lnTo>
                  <a:close/>
                  <a:moveTo>
                    <a:pt x="7332" y="12"/>
                  </a:moveTo>
                  <a:lnTo>
                    <a:pt x="7192" y="12"/>
                  </a:lnTo>
                  <a:lnTo>
                    <a:pt x="7187" y="6"/>
                  </a:lnTo>
                  <a:lnTo>
                    <a:pt x="7192" y="0"/>
                  </a:lnTo>
                  <a:lnTo>
                    <a:pt x="7332" y="0"/>
                  </a:lnTo>
                  <a:lnTo>
                    <a:pt x="7338" y="6"/>
                  </a:lnTo>
                  <a:lnTo>
                    <a:pt x="7332" y="12"/>
                  </a:lnTo>
                  <a:close/>
                  <a:moveTo>
                    <a:pt x="7610" y="12"/>
                  </a:moveTo>
                  <a:lnTo>
                    <a:pt x="7471" y="12"/>
                  </a:lnTo>
                  <a:lnTo>
                    <a:pt x="7465" y="6"/>
                  </a:lnTo>
                  <a:lnTo>
                    <a:pt x="7471" y="0"/>
                  </a:lnTo>
                  <a:lnTo>
                    <a:pt x="7610" y="0"/>
                  </a:lnTo>
                  <a:lnTo>
                    <a:pt x="7616" y="6"/>
                  </a:lnTo>
                  <a:lnTo>
                    <a:pt x="7610" y="12"/>
                  </a:lnTo>
                  <a:close/>
                  <a:moveTo>
                    <a:pt x="7888" y="12"/>
                  </a:moveTo>
                  <a:lnTo>
                    <a:pt x="7749" y="12"/>
                  </a:lnTo>
                  <a:lnTo>
                    <a:pt x="7743" y="6"/>
                  </a:lnTo>
                  <a:lnTo>
                    <a:pt x="7749" y="0"/>
                  </a:lnTo>
                  <a:lnTo>
                    <a:pt x="7888" y="0"/>
                  </a:lnTo>
                  <a:lnTo>
                    <a:pt x="7893" y="6"/>
                  </a:lnTo>
                  <a:lnTo>
                    <a:pt x="7888" y="12"/>
                  </a:lnTo>
                  <a:close/>
                  <a:moveTo>
                    <a:pt x="8166" y="12"/>
                  </a:moveTo>
                  <a:lnTo>
                    <a:pt x="8028" y="12"/>
                  </a:lnTo>
                  <a:lnTo>
                    <a:pt x="8022" y="6"/>
                  </a:lnTo>
                  <a:lnTo>
                    <a:pt x="8028" y="0"/>
                  </a:lnTo>
                  <a:lnTo>
                    <a:pt x="8166" y="0"/>
                  </a:lnTo>
                  <a:lnTo>
                    <a:pt x="8172" y="6"/>
                  </a:lnTo>
                  <a:lnTo>
                    <a:pt x="8166" y="12"/>
                  </a:lnTo>
                  <a:close/>
                  <a:moveTo>
                    <a:pt x="8444" y="12"/>
                  </a:moveTo>
                  <a:lnTo>
                    <a:pt x="8305" y="12"/>
                  </a:lnTo>
                  <a:lnTo>
                    <a:pt x="8299" y="6"/>
                  </a:lnTo>
                  <a:lnTo>
                    <a:pt x="8305" y="0"/>
                  </a:lnTo>
                  <a:lnTo>
                    <a:pt x="8444" y="0"/>
                  </a:lnTo>
                  <a:lnTo>
                    <a:pt x="8450" y="6"/>
                  </a:lnTo>
                  <a:lnTo>
                    <a:pt x="8444" y="12"/>
                  </a:lnTo>
                  <a:close/>
                  <a:moveTo>
                    <a:pt x="8723" y="12"/>
                  </a:moveTo>
                  <a:lnTo>
                    <a:pt x="8583" y="12"/>
                  </a:lnTo>
                  <a:lnTo>
                    <a:pt x="8577" y="6"/>
                  </a:lnTo>
                  <a:lnTo>
                    <a:pt x="8583" y="0"/>
                  </a:lnTo>
                  <a:lnTo>
                    <a:pt x="8723" y="0"/>
                  </a:lnTo>
                  <a:lnTo>
                    <a:pt x="8728" y="6"/>
                  </a:lnTo>
                  <a:lnTo>
                    <a:pt x="8723" y="12"/>
                  </a:lnTo>
                  <a:close/>
                  <a:moveTo>
                    <a:pt x="9000" y="12"/>
                  </a:moveTo>
                  <a:lnTo>
                    <a:pt x="8862" y="12"/>
                  </a:lnTo>
                  <a:lnTo>
                    <a:pt x="8856" y="6"/>
                  </a:lnTo>
                  <a:lnTo>
                    <a:pt x="8862" y="0"/>
                  </a:lnTo>
                  <a:lnTo>
                    <a:pt x="9000" y="0"/>
                  </a:lnTo>
                  <a:lnTo>
                    <a:pt x="9006" y="6"/>
                  </a:lnTo>
                  <a:lnTo>
                    <a:pt x="9000" y="12"/>
                  </a:lnTo>
                  <a:close/>
                  <a:moveTo>
                    <a:pt x="9279" y="12"/>
                  </a:moveTo>
                  <a:lnTo>
                    <a:pt x="9139" y="12"/>
                  </a:lnTo>
                  <a:lnTo>
                    <a:pt x="9133" y="6"/>
                  </a:lnTo>
                  <a:lnTo>
                    <a:pt x="9139" y="0"/>
                  </a:lnTo>
                  <a:lnTo>
                    <a:pt x="9279" y="0"/>
                  </a:lnTo>
                  <a:lnTo>
                    <a:pt x="9285" y="6"/>
                  </a:lnTo>
                  <a:lnTo>
                    <a:pt x="9279" y="12"/>
                  </a:lnTo>
                  <a:close/>
                  <a:moveTo>
                    <a:pt x="9557" y="12"/>
                  </a:moveTo>
                  <a:lnTo>
                    <a:pt x="9418" y="12"/>
                  </a:lnTo>
                  <a:lnTo>
                    <a:pt x="9412" y="6"/>
                  </a:lnTo>
                  <a:lnTo>
                    <a:pt x="9418" y="0"/>
                  </a:lnTo>
                  <a:lnTo>
                    <a:pt x="9557" y="0"/>
                  </a:lnTo>
                  <a:lnTo>
                    <a:pt x="9562" y="6"/>
                  </a:lnTo>
                  <a:lnTo>
                    <a:pt x="9557" y="12"/>
                  </a:lnTo>
                  <a:close/>
                  <a:moveTo>
                    <a:pt x="9834" y="12"/>
                  </a:moveTo>
                  <a:lnTo>
                    <a:pt x="9696" y="12"/>
                  </a:lnTo>
                  <a:lnTo>
                    <a:pt x="9690" y="6"/>
                  </a:lnTo>
                  <a:lnTo>
                    <a:pt x="9696" y="0"/>
                  </a:lnTo>
                  <a:lnTo>
                    <a:pt x="9834" y="0"/>
                  </a:lnTo>
                  <a:lnTo>
                    <a:pt x="9840" y="6"/>
                  </a:lnTo>
                  <a:lnTo>
                    <a:pt x="9834" y="12"/>
                  </a:lnTo>
                  <a:close/>
                  <a:moveTo>
                    <a:pt x="10113" y="12"/>
                  </a:moveTo>
                  <a:lnTo>
                    <a:pt x="9974" y="12"/>
                  </a:lnTo>
                  <a:lnTo>
                    <a:pt x="9969" y="6"/>
                  </a:lnTo>
                  <a:lnTo>
                    <a:pt x="9974" y="0"/>
                  </a:lnTo>
                  <a:lnTo>
                    <a:pt x="10113" y="0"/>
                  </a:lnTo>
                  <a:lnTo>
                    <a:pt x="10119" y="6"/>
                  </a:lnTo>
                  <a:lnTo>
                    <a:pt x="10113" y="12"/>
                  </a:lnTo>
                  <a:close/>
                  <a:moveTo>
                    <a:pt x="10391" y="12"/>
                  </a:moveTo>
                  <a:lnTo>
                    <a:pt x="10252" y="12"/>
                  </a:lnTo>
                  <a:lnTo>
                    <a:pt x="10246" y="6"/>
                  </a:lnTo>
                  <a:lnTo>
                    <a:pt x="10252" y="0"/>
                  </a:lnTo>
                  <a:lnTo>
                    <a:pt x="10391" y="0"/>
                  </a:lnTo>
                  <a:lnTo>
                    <a:pt x="10396" y="6"/>
                  </a:lnTo>
                  <a:lnTo>
                    <a:pt x="10391" y="12"/>
                  </a:lnTo>
                  <a:close/>
                  <a:moveTo>
                    <a:pt x="10669" y="12"/>
                  </a:moveTo>
                  <a:lnTo>
                    <a:pt x="10529" y="12"/>
                  </a:lnTo>
                  <a:lnTo>
                    <a:pt x="10524" y="6"/>
                  </a:lnTo>
                  <a:lnTo>
                    <a:pt x="10529" y="0"/>
                  </a:lnTo>
                  <a:lnTo>
                    <a:pt x="10669" y="0"/>
                  </a:lnTo>
                  <a:lnTo>
                    <a:pt x="10675" y="6"/>
                  </a:lnTo>
                  <a:lnTo>
                    <a:pt x="10669" y="12"/>
                  </a:lnTo>
                  <a:close/>
                  <a:moveTo>
                    <a:pt x="10947" y="12"/>
                  </a:moveTo>
                  <a:lnTo>
                    <a:pt x="10808" y="12"/>
                  </a:lnTo>
                  <a:lnTo>
                    <a:pt x="10802" y="6"/>
                  </a:lnTo>
                  <a:lnTo>
                    <a:pt x="10808" y="0"/>
                  </a:lnTo>
                  <a:lnTo>
                    <a:pt x="10947" y="0"/>
                  </a:lnTo>
                  <a:lnTo>
                    <a:pt x="10953" y="6"/>
                  </a:lnTo>
                  <a:lnTo>
                    <a:pt x="10947" y="12"/>
                  </a:lnTo>
                  <a:close/>
                  <a:moveTo>
                    <a:pt x="11225" y="12"/>
                  </a:moveTo>
                  <a:lnTo>
                    <a:pt x="11086" y="12"/>
                  </a:lnTo>
                  <a:lnTo>
                    <a:pt x="11080" y="6"/>
                  </a:lnTo>
                  <a:lnTo>
                    <a:pt x="11086" y="0"/>
                  </a:lnTo>
                  <a:lnTo>
                    <a:pt x="11225" y="0"/>
                  </a:lnTo>
                  <a:lnTo>
                    <a:pt x="11232" y="6"/>
                  </a:lnTo>
                  <a:lnTo>
                    <a:pt x="11225" y="12"/>
                  </a:lnTo>
                  <a:close/>
                  <a:moveTo>
                    <a:pt x="11503" y="12"/>
                  </a:moveTo>
                  <a:lnTo>
                    <a:pt x="11365" y="12"/>
                  </a:lnTo>
                  <a:lnTo>
                    <a:pt x="11359" y="6"/>
                  </a:lnTo>
                  <a:lnTo>
                    <a:pt x="11365" y="0"/>
                  </a:lnTo>
                  <a:lnTo>
                    <a:pt x="11503" y="0"/>
                  </a:lnTo>
                  <a:lnTo>
                    <a:pt x="11509" y="6"/>
                  </a:lnTo>
                  <a:lnTo>
                    <a:pt x="11503" y="12"/>
                  </a:lnTo>
                  <a:close/>
                  <a:moveTo>
                    <a:pt x="11781" y="12"/>
                  </a:moveTo>
                  <a:lnTo>
                    <a:pt x="11642" y="12"/>
                  </a:lnTo>
                  <a:lnTo>
                    <a:pt x="11636" y="6"/>
                  </a:lnTo>
                  <a:lnTo>
                    <a:pt x="11642" y="0"/>
                  </a:lnTo>
                  <a:lnTo>
                    <a:pt x="11781" y="0"/>
                  </a:lnTo>
                  <a:lnTo>
                    <a:pt x="11787" y="6"/>
                  </a:lnTo>
                  <a:lnTo>
                    <a:pt x="11781" y="12"/>
                  </a:lnTo>
                  <a:close/>
                  <a:moveTo>
                    <a:pt x="12060" y="12"/>
                  </a:moveTo>
                  <a:lnTo>
                    <a:pt x="11921" y="12"/>
                  </a:lnTo>
                  <a:lnTo>
                    <a:pt x="11915" y="6"/>
                  </a:lnTo>
                  <a:lnTo>
                    <a:pt x="11921" y="0"/>
                  </a:lnTo>
                  <a:lnTo>
                    <a:pt x="12060" y="0"/>
                  </a:lnTo>
                  <a:lnTo>
                    <a:pt x="12065" y="6"/>
                  </a:lnTo>
                  <a:lnTo>
                    <a:pt x="12060" y="12"/>
                  </a:lnTo>
                  <a:close/>
                  <a:moveTo>
                    <a:pt x="12337" y="12"/>
                  </a:moveTo>
                  <a:lnTo>
                    <a:pt x="12199" y="12"/>
                  </a:lnTo>
                  <a:lnTo>
                    <a:pt x="12193" y="6"/>
                  </a:lnTo>
                  <a:lnTo>
                    <a:pt x="12199" y="0"/>
                  </a:lnTo>
                  <a:lnTo>
                    <a:pt x="12337" y="0"/>
                  </a:lnTo>
                  <a:lnTo>
                    <a:pt x="12343" y="6"/>
                  </a:lnTo>
                  <a:lnTo>
                    <a:pt x="12337" y="12"/>
                  </a:lnTo>
                  <a:close/>
                  <a:moveTo>
                    <a:pt x="12616" y="12"/>
                  </a:moveTo>
                  <a:lnTo>
                    <a:pt x="12476" y="12"/>
                  </a:lnTo>
                  <a:lnTo>
                    <a:pt x="12470" y="6"/>
                  </a:lnTo>
                  <a:lnTo>
                    <a:pt x="12476" y="0"/>
                  </a:lnTo>
                  <a:lnTo>
                    <a:pt x="12616" y="0"/>
                  </a:lnTo>
                  <a:lnTo>
                    <a:pt x="12622" y="6"/>
                  </a:lnTo>
                  <a:lnTo>
                    <a:pt x="12616" y="12"/>
                  </a:lnTo>
                  <a:close/>
                  <a:moveTo>
                    <a:pt x="12894" y="12"/>
                  </a:moveTo>
                  <a:lnTo>
                    <a:pt x="12755" y="12"/>
                  </a:lnTo>
                  <a:lnTo>
                    <a:pt x="12749" y="6"/>
                  </a:lnTo>
                  <a:lnTo>
                    <a:pt x="12755" y="0"/>
                  </a:lnTo>
                  <a:lnTo>
                    <a:pt x="12894" y="0"/>
                  </a:lnTo>
                  <a:lnTo>
                    <a:pt x="12899" y="6"/>
                  </a:lnTo>
                  <a:lnTo>
                    <a:pt x="12894" y="12"/>
                  </a:lnTo>
                  <a:close/>
                  <a:moveTo>
                    <a:pt x="13171" y="12"/>
                  </a:moveTo>
                  <a:lnTo>
                    <a:pt x="13032" y="12"/>
                  </a:lnTo>
                  <a:lnTo>
                    <a:pt x="13027" y="6"/>
                  </a:lnTo>
                  <a:lnTo>
                    <a:pt x="13032" y="0"/>
                  </a:lnTo>
                  <a:lnTo>
                    <a:pt x="13171" y="0"/>
                  </a:lnTo>
                  <a:lnTo>
                    <a:pt x="13178" y="6"/>
                  </a:lnTo>
                  <a:lnTo>
                    <a:pt x="13171" y="12"/>
                  </a:lnTo>
                  <a:close/>
                  <a:moveTo>
                    <a:pt x="13450" y="12"/>
                  </a:moveTo>
                  <a:lnTo>
                    <a:pt x="13311" y="12"/>
                  </a:lnTo>
                  <a:lnTo>
                    <a:pt x="13306" y="6"/>
                  </a:lnTo>
                  <a:lnTo>
                    <a:pt x="13311" y="0"/>
                  </a:lnTo>
                  <a:lnTo>
                    <a:pt x="13450" y="0"/>
                  </a:lnTo>
                  <a:lnTo>
                    <a:pt x="13456" y="6"/>
                  </a:lnTo>
                  <a:lnTo>
                    <a:pt x="13450" y="12"/>
                  </a:lnTo>
                  <a:close/>
                  <a:moveTo>
                    <a:pt x="13728" y="12"/>
                  </a:moveTo>
                  <a:lnTo>
                    <a:pt x="13589" y="12"/>
                  </a:lnTo>
                  <a:lnTo>
                    <a:pt x="13583" y="6"/>
                  </a:lnTo>
                  <a:lnTo>
                    <a:pt x="13589" y="0"/>
                  </a:lnTo>
                  <a:lnTo>
                    <a:pt x="13728" y="0"/>
                  </a:lnTo>
                  <a:lnTo>
                    <a:pt x="13733" y="6"/>
                  </a:lnTo>
                  <a:lnTo>
                    <a:pt x="13728" y="12"/>
                  </a:lnTo>
                  <a:close/>
                  <a:moveTo>
                    <a:pt x="14006" y="12"/>
                  </a:moveTo>
                  <a:lnTo>
                    <a:pt x="13868" y="12"/>
                  </a:lnTo>
                  <a:lnTo>
                    <a:pt x="13861" y="6"/>
                  </a:lnTo>
                  <a:lnTo>
                    <a:pt x="13868" y="0"/>
                  </a:lnTo>
                  <a:lnTo>
                    <a:pt x="14006" y="0"/>
                  </a:lnTo>
                  <a:lnTo>
                    <a:pt x="14012" y="6"/>
                  </a:lnTo>
                  <a:lnTo>
                    <a:pt x="14006" y="12"/>
                  </a:lnTo>
                  <a:close/>
                  <a:moveTo>
                    <a:pt x="14284" y="12"/>
                  </a:moveTo>
                  <a:lnTo>
                    <a:pt x="14145" y="12"/>
                  </a:lnTo>
                  <a:lnTo>
                    <a:pt x="14139" y="6"/>
                  </a:lnTo>
                  <a:lnTo>
                    <a:pt x="14145" y="0"/>
                  </a:lnTo>
                  <a:lnTo>
                    <a:pt x="14284" y="0"/>
                  </a:lnTo>
                  <a:lnTo>
                    <a:pt x="14290" y="6"/>
                  </a:lnTo>
                  <a:lnTo>
                    <a:pt x="14284" y="12"/>
                  </a:lnTo>
                  <a:close/>
                  <a:moveTo>
                    <a:pt x="14563" y="12"/>
                  </a:moveTo>
                  <a:lnTo>
                    <a:pt x="14423" y="12"/>
                  </a:lnTo>
                  <a:lnTo>
                    <a:pt x="14417" y="6"/>
                  </a:lnTo>
                  <a:lnTo>
                    <a:pt x="14423" y="0"/>
                  </a:lnTo>
                  <a:lnTo>
                    <a:pt x="14563" y="0"/>
                  </a:lnTo>
                  <a:lnTo>
                    <a:pt x="14568" y="6"/>
                  </a:lnTo>
                  <a:lnTo>
                    <a:pt x="14563" y="12"/>
                  </a:lnTo>
                  <a:close/>
                  <a:moveTo>
                    <a:pt x="14840" y="12"/>
                  </a:moveTo>
                  <a:lnTo>
                    <a:pt x="14702" y="12"/>
                  </a:lnTo>
                  <a:lnTo>
                    <a:pt x="14696" y="6"/>
                  </a:lnTo>
                  <a:lnTo>
                    <a:pt x="14702" y="0"/>
                  </a:lnTo>
                  <a:lnTo>
                    <a:pt x="14840" y="0"/>
                  </a:lnTo>
                  <a:lnTo>
                    <a:pt x="14846" y="6"/>
                  </a:lnTo>
                  <a:lnTo>
                    <a:pt x="14840" y="12"/>
                  </a:lnTo>
                  <a:close/>
                  <a:moveTo>
                    <a:pt x="15118" y="12"/>
                  </a:moveTo>
                  <a:lnTo>
                    <a:pt x="14979" y="12"/>
                  </a:lnTo>
                  <a:lnTo>
                    <a:pt x="14973" y="6"/>
                  </a:lnTo>
                  <a:lnTo>
                    <a:pt x="14979" y="0"/>
                  </a:lnTo>
                  <a:lnTo>
                    <a:pt x="15118" y="0"/>
                  </a:lnTo>
                  <a:lnTo>
                    <a:pt x="15124" y="6"/>
                  </a:lnTo>
                  <a:lnTo>
                    <a:pt x="15118" y="12"/>
                  </a:lnTo>
                  <a:close/>
                  <a:moveTo>
                    <a:pt x="15397" y="12"/>
                  </a:moveTo>
                  <a:lnTo>
                    <a:pt x="15258" y="12"/>
                  </a:lnTo>
                  <a:lnTo>
                    <a:pt x="15252" y="6"/>
                  </a:lnTo>
                  <a:lnTo>
                    <a:pt x="15258" y="0"/>
                  </a:lnTo>
                  <a:lnTo>
                    <a:pt x="15397" y="0"/>
                  </a:lnTo>
                  <a:lnTo>
                    <a:pt x="15402" y="6"/>
                  </a:lnTo>
                  <a:lnTo>
                    <a:pt x="15397" y="12"/>
                  </a:lnTo>
                  <a:close/>
                  <a:moveTo>
                    <a:pt x="15674" y="12"/>
                  </a:moveTo>
                  <a:lnTo>
                    <a:pt x="15536" y="12"/>
                  </a:lnTo>
                  <a:lnTo>
                    <a:pt x="15530" y="6"/>
                  </a:lnTo>
                  <a:lnTo>
                    <a:pt x="15536" y="0"/>
                  </a:lnTo>
                  <a:lnTo>
                    <a:pt x="15674" y="0"/>
                  </a:lnTo>
                  <a:lnTo>
                    <a:pt x="15680" y="6"/>
                  </a:lnTo>
                  <a:lnTo>
                    <a:pt x="15674" y="12"/>
                  </a:lnTo>
                  <a:close/>
                  <a:moveTo>
                    <a:pt x="15953" y="12"/>
                  </a:moveTo>
                  <a:lnTo>
                    <a:pt x="15813" y="12"/>
                  </a:lnTo>
                  <a:lnTo>
                    <a:pt x="15807" y="6"/>
                  </a:lnTo>
                  <a:lnTo>
                    <a:pt x="15813" y="0"/>
                  </a:lnTo>
                  <a:lnTo>
                    <a:pt x="15953" y="0"/>
                  </a:lnTo>
                  <a:lnTo>
                    <a:pt x="15959" y="6"/>
                  </a:lnTo>
                  <a:lnTo>
                    <a:pt x="15953" y="12"/>
                  </a:lnTo>
                  <a:close/>
                  <a:moveTo>
                    <a:pt x="16231" y="12"/>
                  </a:moveTo>
                  <a:lnTo>
                    <a:pt x="16092" y="12"/>
                  </a:lnTo>
                  <a:lnTo>
                    <a:pt x="16086" y="6"/>
                  </a:lnTo>
                  <a:lnTo>
                    <a:pt x="16092" y="0"/>
                  </a:lnTo>
                  <a:lnTo>
                    <a:pt x="16231" y="0"/>
                  </a:lnTo>
                  <a:lnTo>
                    <a:pt x="16236" y="6"/>
                  </a:lnTo>
                  <a:lnTo>
                    <a:pt x="16231" y="12"/>
                  </a:lnTo>
                  <a:close/>
                  <a:moveTo>
                    <a:pt x="16509" y="12"/>
                  </a:moveTo>
                  <a:lnTo>
                    <a:pt x="16369" y="12"/>
                  </a:lnTo>
                  <a:lnTo>
                    <a:pt x="16364" y="6"/>
                  </a:lnTo>
                  <a:lnTo>
                    <a:pt x="16369" y="0"/>
                  </a:lnTo>
                  <a:lnTo>
                    <a:pt x="16509" y="0"/>
                  </a:lnTo>
                  <a:lnTo>
                    <a:pt x="16515" y="6"/>
                  </a:lnTo>
                  <a:lnTo>
                    <a:pt x="16509" y="12"/>
                  </a:lnTo>
                  <a:close/>
                  <a:moveTo>
                    <a:pt x="16787" y="12"/>
                  </a:moveTo>
                  <a:lnTo>
                    <a:pt x="16648" y="12"/>
                  </a:lnTo>
                  <a:lnTo>
                    <a:pt x="16642" y="6"/>
                  </a:lnTo>
                  <a:lnTo>
                    <a:pt x="16648" y="0"/>
                  </a:lnTo>
                  <a:lnTo>
                    <a:pt x="16787" y="0"/>
                  </a:lnTo>
                  <a:lnTo>
                    <a:pt x="16793" y="6"/>
                  </a:lnTo>
                  <a:lnTo>
                    <a:pt x="16787" y="12"/>
                  </a:lnTo>
                  <a:close/>
                  <a:moveTo>
                    <a:pt x="17065" y="12"/>
                  </a:moveTo>
                  <a:lnTo>
                    <a:pt x="16926" y="12"/>
                  </a:lnTo>
                  <a:lnTo>
                    <a:pt x="16920" y="6"/>
                  </a:lnTo>
                  <a:lnTo>
                    <a:pt x="16926" y="0"/>
                  </a:lnTo>
                  <a:lnTo>
                    <a:pt x="17065" y="0"/>
                  </a:lnTo>
                  <a:lnTo>
                    <a:pt x="17070" y="6"/>
                  </a:lnTo>
                  <a:lnTo>
                    <a:pt x="17065" y="12"/>
                  </a:lnTo>
                  <a:close/>
                  <a:moveTo>
                    <a:pt x="17343" y="12"/>
                  </a:moveTo>
                  <a:lnTo>
                    <a:pt x="17205" y="12"/>
                  </a:lnTo>
                  <a:lnTo>
                    <a:pt x="17199" y="6"/>
                  </a:lnTo>
                  <a:lnTo>
                    <a:pt x="17205" y="0"/>
                  </a:lnTo>
                  <a:lnTo>
                    <a:pt x="17343" y="0"/>
                  </a:lnTo>
                  <a:lnTo>
                    <a:pt x="17349" y="6"/>
                  </a:lnTo>
                  <a:lnTo>
                    <a:pt x="17343" y="12"/>
                  </a:lnTo>
                  <a:close/>
                  <a:moveTo>
                    <a:pt x="17621" y="12"/>
                  </a:moveTo>
                  <a:lnTo>
                    <a:pt x="17482" y="12"/>
                  </a:lnTo>
                  <a:lnTo>
                    <a:pt x="17476" y="6"/>
                  </a:lnTo>
                  <a:lnTo>
                    <a:pt x="17482" y="0"/>
                  </a:lnTo>
                  <a:lnTo>
                    <a:pt x="17621" y="0"/>
                  </a:lnTo>
                  <a:lnTo>
                    <a:pt x="17627" y="6"/>
                  </a:lnTo>
                  <a:lnTo>
                    <a:pt x="17621" y="12"/>
                  </a:lnTo>
                  <a:close/>
                  <a:moveTo>
                    <a:pt x="17900" y="12"/>
                  </a:moveTo>
                  <a:lnTo>
                    <a:pt x="17760" y="12"/>
                  </a:lnTo>
                  <a:lnTo>
                    <a:pt x="17754" y="6"/>
                  </a:lnTo>
                  <a:lnTo>
                    <a:pt x="17760" y="0"/>
                  </a:lnTo>
                  <a:lnTo>
                    <a:pt x="17900" y="0"/>
                  </a:lnTo>
                  <a:lnTo>
                    <a:pt x="17905" y="6"/>
                  </a:lnTo>
                  <a:lnTo>
                    <a:pt x="17900" y="12"/>
                  </a:lnTo>
                  <a:close/>
                  <a:moveTo>
                    <a:pt x="18177" y="12"/>
                  </a:moveTo>
                  <a:lnTo>
                    <a:pt x="18039" y="12"/>
                  </a:lnTo>
                  <a:lnTo>
                    <a:pt x="18033" y="6"/>
                  </a:lnTo>
                  <a:lnTo>
                    <a:pt x="18039" y="0"/>
                  </a:lnTo>
                  <a:lnTo>
                    <a:pt x="18177" y="0"/>
                  </a:lnTo>
                  <a:lnTo>
                    <a:pt x="18183" y="6"/>
                  </a:lnTo>
                  <a:lnTo>
                    <a:pt x="18177" y="1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3" name="Freeform 66">
              <a:extLst>
                <a:ext uri="{FF2B5EF4-FFF2-40B4-BE49-F238E27FC236}">
                  <a16:creationId xmlns:a16="http://schemas.microsoft.com/office/drawing/2014/main" id="{7B4BD9DF-C2C5-4C4E-B87B-E67FA15DC8D8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-3615" y="1926196"/>
              <a:ext cx="12199229" cy="4654"/>
            </a:xfrm>
            <a:custGeom>
              <a:avLst/>
              <a:gdLst>
                <a:gd name="T0" fmla="*/ 0 w 18354"/>
                <a:gd name="T1" fmla="*/ 0 h 11"/>
                <a:gd name="T2" fmla="*/ 241 w 18354"/>
                <a:gd name="T3" fmla="*/ 0 h 11"/>
                <a:gd name="T4" fmla="*/ 657 w 18354"/>
                <a:gd name="T5" fmla="*/ 0 h 11"/>
                <a:gd name="T6" fmla="*/ 942 w 18354"/>
                <a:gd name="T7" fmla="*/ 6 h 11"/>
                <a:gd name="T8" fmla="*/ 1214 w 18354"/>
                <a:gd name="T9" fmla="*/ 11 h 11"/>
                <a:gd name="T10" fmla="*/ 1770 w 18354"/>
                <a:gd name="T11" fmla="*/ 11 h 11"/>
                <a:gd name="T12" fmla="*/ 1909 w 18354"/>
                <a:gd name="T13" fmla="*/ 11 h 11"/>
                <a:gd name="T14" fmla="*/ 2182 w 18354"/>
                <a:gd name="T15" fmla="*/ 6 h 11"/>
                <a:gd name="T16" fmla="*/ 2465 w 18354"/>
                <a:gd name="T17" fmla="*/ 0 h 11"/>
                <a:gd name="T18" fmla="*/ 2883 w 18354"/>
                <a:gd name="T19" fmla="*/ 0 h 11"/>
                <a:gd name="T20" fmla="*/ 3166 w 18354"/>
                <a:gd name="T21" fmla="*/ 6 h 11"/>
                <a:gd name="T22" fmla="*/ 3439 w 18354"/>
                <a:gd name="T23" fmla="*/ 11 h 11"/>
                <a:gd name="T24" fmla="*/ 3994 w 18354"/>
                <a:gd name="T25" fmla="*/ 11 h 11"/>
                <a:gd name="T26" fmla="*/ 4134 w 18354"/>
                <a:gd name="T27" fmla="*/ 11 h 11"/>
                <a:gd name="T28" fmla="*/ 4406 w 18354"/>
                <a:gd name="T29" fmla="*/ 6 h 11"/>
                <a:gd name="T30" fmla="*/ 4691 w 18354"/>
                <a:gd name="T31" fmla="*/ 0 h 11"/>
                <a:gd name="T32" fmla="*/ 5107 w 18354"/>
                <a:gd name="T33" fmla="*/ 0 h 11"/>
                <a:gd name="T34" fmla="*/ 5391 w 18354"/>
                <a:gd name="T35" fmla="*/ 6 h 11"/>
                <a:gd name="T36" fmla="*/ 5663 w 18354"/>
                <a:gd name="T37" fmla="*/ 11 h 11"/>
                <a:gd name="T38" fmla="*/ 6220 w 18354"/>
                <a:gd name="T39" fmla="*/ 11 h 11"/>
                <a:gd name="T40" fmla="*/ 6359 w 18354"/>
                <a:gd name="T41" fmla="*/ 11 h 11"/>
                <a:gd name="T42" fmla="*/ 6630 w 18354"/>
                <a:gd name="T43" fmla="*/ 6 h 11"/>
                <a:gd name="T44" fmla="*/ 6915 w 18354"/>
                <a:gd name="T45" fmla="*/ 0 h 11"/>
                <a:gd name="T46" fmla="*/ 7332 w 18354"/>
                <a:gd name="T47" fmla="*/ 0 h 11"/>
                <a:gd name="T48" fmla="*/ 7616 w 18354"/>
                <a:gd name="T49" fmla="*/ 6 h 11"/>
                <a:gd name="T50" fmla="*/ 7888 w 18354"/>
                <a:gd name="T51" fmla="*/ 11 h 11"/>
                <a:gd name="T52" fmla="*/ 8444 w 18354"/>
                <a:gd name="T53" fmla="*/ 11 h 11"/>
                <a:gd name="T54" fmla="*/ 8583 w 18354"/>
                <a:gd name="T55" fmla="*/ 11 h 11"/>
                <a:gd name="T56" fmla="*/ 8856 w 18354"/>
                <a:gd name="T57" fmla="*/ 6 h 11"/>
                <a:gd name="T58" fmla="*/ 9139 w 18354"/>
                <a:gd name="T59" fmla="*/ 0 h 11"/>
                <a:gd name="T60" fmla="*/ 9557 w 18354"/>
                <a:gd name="T61" fmla="*/ 0 h 11"/>
                <a:gd name="T62" fmla="*/ 9840 w 18354"/>
                <a:gd name="T63" fmla="*/ 6 h 11"/>
                <a:gd name="T64" fmla="*/ 10113 w 18354"/>
                <a:gd name="T65" fmla="*/ 11 h 11"/>
                <a:gd name="T66" fmla="*/ 10669 w 18354"/>
                <a:gd name="T67" fmla="*/ 11 h 11"/>
                <a:gd name="T68" fmla="*/ 10808 w 18354"/>
                <a:gd name="T69" fmla="*/ 11 h 11"/>
                <a:gd name="T70" fmla="*/ 11080 w 18354"/>
                <a:gd name="T71" fmla="*/ 6 h 11"/>
                <a:gd name="T72" fmla="*/ 11365 w 18354"/>
                <a:gd name="T73" fmla="*/ 0 h 11"/>
                <a:gd name="T74" fmla="*/ 11781 w 18354"/>
                <a:gd name="T75" fmla="*/ 0 h 11"/>
                <a:gd name="T76" fmla="*/ 12065 w 18354"/>
                <a:gd name="T77" fmla="*/ 6 h 11"/>
                <a:gd name="T78" fmla="*/ 12337 w 18354"/>
                <a:gd name="T79" fmla="*/ 11 h 11"/>
                <a:gd name="T80" fmla="*/ 12894 w 18354"/>
                <a:gd name="T81" fmla="*/ 11 h 11"/>
                <a:gd name="T82" fmla="*/ 13032 w 18354"/>
                <a:gd name="T83" fmla="*/ 11 h 11"/>
                <a:gd name="T84" fmla="*/ 13306 w 18354"/>
                <a:gd name="T85" fmla="*/ 6 h 11"/>
                <a:gd name="T86" fmla="*/ 13589 w 18354"/>
                <a:gd name="T87" fmla="*/ 0 h 11"/>
                <a:gd name="T88" fmla="*/ 14006 w 18354"/>
                <a:gd name="T89" fmla="*/ 0 h 11"/>
                <a:gd name="T90" fmla="*/ 14290 w 18354"/>
                <a:gd name="T91" fmla="*/ 6 h 11"/>
                <a:gd name="T92" fmla="*/ 14563 w 18354"/>
                <a:gd name="T93" fmla="*/ 11 h 11"/>
                <a:gd name="T94" fmla="*/ 15118 w 18354"/>
                <a:gd name="T95" fmla="*/ 11 h 11"/>
                <a:gd name="T96" fmla="*/ 15258 w 18354"/>
                <a:gd name="T97" fmla="*/ 11 h 11"/>
                <a:gd name="T98" fmla="*/ 15530 w 18354"/>
                <a:gd name="T99" fmla="*/ 6 h 11"/>
                <a:gd name="T100" fmla="*/ 15813 w 18354"/>
                <a:gd name="T101" fmla="*/ 0 h 11"/>
                <a:gd name="T102" fmla="*/ 16231 w 18354"/>
                <a:gd name="T103" fmla="*/ 0 h 11"/>
                <a:gd name="T104" fmla="*/ 16515 w 18354"/>
                <a:gd name="T105" fmla="*/ 6 h 11"/>
                <a:gd name="T106" fmla="*/ 16787 w 18354"/>
                <a:gd name="T107" fmla="*/ 11 h 11"/>
                <a:gd name="T108" fmla="*/ 17343 w 18354"/>
                <a:gd name="T109" fmla="*/ 11 h 11"/>
                <a:gd name="T110" fmla="*/ 17482 w 18354"/>
                <a:gd name="T111" fmla="*/ 11 h 11"/>
                <a:gd name="T112" fmla="*/ 17754 w 18354"/>
                <a:gd name="T113" fmla="*/ 6 h 11"/>
                <a:gd name="T114" fmla="*/ 18039 w 18354"/>
                <a:gd name="T11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8354" h="11">
                  <a:moveTo>
                    <a:pt x="18354" y="0"/>
                  </a:moveTo>
                  <a:lnTo>
                    <a:pt x="18316" y="0"/>
                  </a:lnTo>
                  <a:lnTo>
                    <a:pt x="18310" y="6"/>
                  </a:lnTo>
                  <a:lnTo>
                    <a:pt x="18316" y="11"/>
                  </a:lnTo>
                  <a:lnTo>
                    <a:pt x="18354" y="11"/>
                  </a:lnTo>
                  <a:lnTo>
                    <a:pt x="18354" y="0"/>
                  </a:lnTo>
                  <a:close/>
                  <a:moveTo>
                    <a:pt x="0" y="11"/>
                  </a:moveTo>
                  <a:lnTo>
                    <a:pt x="0" y="0"/>
                  </a:lnTo>
                  <a:lnTo>
                    <a:pt x="102" y="0"/>
                  </a:lnTo>
                  <a:lnTo>
                    <a:pt x="108" y="6"/>
                  </a:lnTo>
                  <a:lnTo>
                    <a:pt x="102" y="11"/>
                  </a:lnTo>
                  <a:lnTo>
                    <a:pt x="0" y="11"/>
                  </a:lnTo>
                  <a:close/>
                  <a:moveTo>
                    <a:pt x="380" y="11"/>
                  </a:moveTo>
                  <a:lnTo>
                    <a:pt x="241" y="11"/>
                  </a:lnTo>
                  <a:lnTo>
                    <a:pt x="235" y="6"/>
                  </a:lnTo>
                  <a:lnTo>
                    <a:pt x="241" y="0"/>
                  </a:lnTo>
                  <a:lnTo>
                    <a:pt x="380" y="0"/>
                  </a:lnTo>
                  <a:lnTo>
                    <a:pt x="385" y="6"/>
                  </a:lnTo>
                  <a:lnTo>
                    <a:pt x="380" y="11"/>
                  </a:lnTo>
                  <a:close/>
                  <a:moveTo>
                    <a:pt x="657" y="11"/>
                  </a:moveTo>
                  <a:lnTo>
                    <a:pt x="519" y="11"/>
                  </a:lnTo>
                  <a:lnTo>
                    <a:pt x="513" y="6"/>
                  </a:lnTo>
                  <a:lnTo>
                    <a:pt x="519" y="0"/>
                  </a:lnTo>
                  <a:lnTo>
                    <a:pt x="657" y="0"/>
                  </a:lnTo>
                  <a:lnTo>
                    <a:pt x="663" y="6"/>
                  </a:lnTo>
                  <a:lnTo>
                    <a:pt x="657" y="11"/>
                  </a:lnTo>
                  <a:close/>
                  <a:moveTo>
                    <a:pt x="936" y="11"/>
                  </a:moveTo>
                  <a:lnTo>
                    <a:pt x="797" y="11"/>
                  </a:lnTo>
                  <a:lnTo>
                    <a:pt x="792" y="6"/>
                  </a:lnTo>
                  <a:lnTo>
                    <a:pt x="797" y="0"/>
                  </a:lnTo>
                  <a:lnTo>
                    <a:pt x="936" y="0"/>
                  </a:lnTo>
                  <a:lnTo>
                    <a:pt x="942" y="6"/>
                  </a:lnTo>
                  <a:lnTo>
                    <a:pt x="936" y="11"/>
                  </a:lnTo>
                  <a:close/>
                  <a:moveTo>
                    <a:pt x="1214" y="11"/>
                  </a:moveTo>
                  <a:lnTo>
                    <a:pt x="1075" y="11"/>
                  </a:lnTo>
                  <a:lnTo>
                    <a:pt x="1069" y="6"/>
                  </a:lnTo>
                  <a:lnTo>
                    <a:pt x="1075" y="0"/>
                  </a:lnTo>
                  <a:lnTo>
                    <a:pt x="1214" y="0"/>
                  </a:lnTo>
                  <a:lnTo>
                    <a:pt x="1219" y="6"/>
                  </a:lnTo>
                  <a:lnTo>
                    <a:pt x="1214" y="11"/>
                  </a:lnTo>
                  <a:close/>
                  <a:moveTo>
                    <a:pt x="1492" y="11"/>
                  </a:moveTo>
                  <a:lnTo>
                    <a:pt x="1352" y="11"/>
                  </a:lnTo>
                  <a:lnTo>
                    <a:pt x="1347" y="6"/>
                  </a:lnTo>
                  <a:lnTo>
                    <a:pt x="1352" y="0"/>
                  </a:lnTo>
                  <a:lnTo>
                    <a:pt x="1492" y="0"/>
                  </a:lnTo>
                  <a:lnTo>
                    <a:pt x="1498" y="6"/>
                  </a:lnTo>
                  <a:lnTo>
                    <a:pt x="1492" y="11"/>
                  </a:lnTo>
                  <a:close/>
                  <a:moveTo>
                    <a:pt x="1770" y="11"/>
                  </a:moveTo>
                  <a:lnTo>
                    <a:pt x="1631" y="11"/>
                  </a:lnTo>
                  <a:lnTo>
                    <a:pt x="1625" y="6"/>
                  </a:lnTo>
                  <a:lnTo>
                    <a:pt x="1631" y="0"/>
                  </a:lnTo>
                  <a:lnTo>
                    <a:pt x="1770" y="0"/>
                  </a:lnTo>
                  <a:lnTo>
                    <a:pt x="1776" y="6"/>
                  </a:lnTo>
                  <a:lnTo>
                    <a:pt x="1770" y="11"/>
                  </a:lnTo>
                  <a:close/>
                  <a:moveTo>
                    <a:pt x="2048" y="11"/>
                  </a:moveTo>
                  <a:lnTo>
                    <a:pt x="1909" y="11"/>
                  </a:lnTo>
                  <a:lnTo>
                    <a:pt x="1903" y="6"/>
                  </a:lnTo>
                  <a:lnTo>
                    <a:pt x="1909" y="0"/>
                  </a:lnTo>
                  <a:lnTo>
                    <a:pt x="2048" y="0"/>
                  </a:lnTo>
                  <a:lnTo>
                    <a:pt x="2055" y="6"/>
                  </a:lnTo>
                  <a:lnTo>
                    <a:pt x="2048" y="11"/>
                  </a:lnTo>
                  <a:close/>
                  <a:moveTo>
                    <a:pt x="2326" y="11"/>
                  </a:moveTo>
                  <a:lnTo>
                    <a:pt x="2188" y="11"/>
                  </a:lnTo>
                  <a:lnTo>
                    <a:pt x="2182" y="6"/>
                  </a:lnTo>
                  <a:lnTo>
                    <a:pt x="2188" y="0"/>
                  </a:lnTo>
                  <a:lnTo>
                    <a:pt x="2326" y="0"/>
                  </a:lnTo>
                  <a:lnTo>
                    <a:pt x="2332" y="6"/>
                  </a:lnTo>
                  <a:lnTo>
                    <a:pt x="2326" y="11"/>
                  </a:lnTo>
                  <a:close/>
                  <a:moveTo>
                    <a:pt x="2604" y="11"/>
                  </a:moveTo>
                  <a:lnTo>
                    <a:pt x="2465" y="11"/>
                  </a:lnTo>
                  <a:lnTo>
                    <a:pt x="2459" y="6"/>
                  </a:lnTo>
                  <a:lnTo>
                    <a:pt x="2465" y="0"/>
                  </a:lnTo>
                  <a:lnTo>
                    <a:pt x="2604" y="0"/>
                  </a:lnTo>
                  <a:lnTo>
                    <a:pt x="2610" y="6"/>
                  </a:lnTo>
                  <a:lnTo>
                    <a:pt x="2604" y="11"/>
                  </a:lnTo>
                  <a:close/>
                  <a:moveTo>
                    <a:pt x="2883" y="11"/>
                  </a:moveTo>
                  <a:lnTo>
                    <a:pt x="2744" y="11"/>
                  </a:lnTo>
                  <a:lnTo>
                    <a:pt x="2738" y="6"/>
                  </a:lnTo>
                  <a:lnTo>
                    <a:pt x="2744" y="0"/>
                  </a:lnTo>
                  <a:lnTo>
                    <a:pt x="2883" y="0"/>
                  </a:lnTo>
                  <a:lnTo>
                    <a:pt x="2888" y="6"/>
                  </a:lnTo>
                  <a:lnTo>
                    <a:pt x="2883" y="11"/>
                  </a:lnTo>
                  <a:close/>
                  <a:moveTo>
                    <a:pt x="3160" y="11"/>
                  </a:moveTo>
                  <a:lnTo>
                    <a:pt x="3022" y="11"/>
                  </a:lnTo>
                  <a:lnTo>
                    <a:pt x="3016" y="6"/>
                  </a:lnTo>
                  <a:lnTo>
                    <a:pt x="3022" y="0"/>
                  </a:lnTo>
                  <a:lnTo>
                    <a:pt x="3160" y="0"/>
                  </a:lnTo>
                  <a:lnTo>
                    <a:pt x="3166" y="6"/>
                  </a:lnTo>
                  <a:lnTo>
                    <a:pt x="3160" y="11"/>
                  </a:lnTo>
                  <a:close/>
                  <a:moveTo>
                    <a:pt x="3439" y="11"/>
                  </a:moveTo>
                  <a:lnTo>
                    <a:pt x="3299" y="11"/>
                  </a:lnTo>
                  <a:lnTo>
                    <a:pt x="3293" y="6"/>
                  </a:lnTo>
                  <a:lnTo>
                    <a:pt x="3299" y="0"/>
                  </a:lnTo>
                  <a:lnTo>
                    <a:pt x="3439" y="0"/>
                  </a:lnTo>
                  <a:lnTo>
                    <a:pt x="3445" y="6"/>
                  </a:lnTo>
                  <a:lnTo>
                    <a:pt x="3439" y="11"/>
                  </a:lnTo>
                  <a:close/>
                  <a:moveTo>
                    <a:pt x="3717" y="11"/>
                  </a:moveTo>
                  <a:lnTo>
                    <a:pt x="3578" y="11"/>
                  </a:lnTo>
                  <a:lnTo>
                    <a:pt x="3572" y="6"/>
                  </a:lnTo>
                  <a:lnTo>
                    <a:pt x="3578" y="0"/>
                  </a:lnTo>
                  <a:lnTo>
                    <a:pt x="3717" y="0"/>
                  </a:lnTo>
                  <a:lnTo>
                    <a:pt x="3722" y="6"/>
                  </a:lnTo>
                  <a:lnTo>
                    <a:pt x="3717" y="11"/>
                  </a:lnTo>
                  <a:close/>
                  <a:moveTo>
                    <a:pt x="3994" y="11"/>
                  </a:moveTo>
                  <a:lnTo>
                    <a:pt x="3855" y="11"/>
                  </a:lnTo>
                  <a:lnTo>
                    <a:pt x="3850" y="6"/>
                  </a:lnTo>
                  <a:lnTo>
                    <a:pt x="3855" y="0"/>
                  </a:lnTo>
                  <a:lnTo>
                    <a:pt x="3994" y="0"/>
                  </a:lnTo>
                  <a:lnTo>
                    <a:pt x="4001" y="6"/>
                  </a:lnTo>
                  <a:lnTo>
                    <a:pt x="3994" y="11"/>
                  </a:lnTo>
                  <a:close/>
                  <a:moveTo>
                    <a:pt x="4273" y="11"/>
                  </a:moveTo>
                  <a:lnTo>
                    <a:pt x="4134" y="11"/>
                  </a:lnTo>
                  <a:lnTo>
                    <a:pt x="4129" y="6"/>
                  </a:lnTo>
                  <a:lnTo>
                    <a:pt x="4134" y="0"/>
                  </a:lnTo>
                  <a:lnTo>
                    <a:pt x="4273" y="0"/>
                  </a:lnTo>
                  <a:lnTo>
                    <a:pt x="4279" y="6"/>
                  </a:lnTo>
                  <a:lnTo>
                    <a:pt x="4273" y="11"/>
                  </a:lnTo>
                  <a:close/>
                  <a:moveTo>
                    <a:pt x="4551" y="11"/>
                  </a:moveTo>
                  <a:lnTo>
                    <a:pt x="4412" y="11"/>
                  </a:lnTo>
                  <a:lnTo>
                    <a:pt x="4406" y="6"/>
                  </a:lnTo>
                  <a:lnTo>
                    <a:pt x="4412" y="0"/>
                  </a:lnTo>
                  <a:lnTo>
                    <a:pt x="4551" y="0"/>
                  </a:lnTo>
                  <a:lnTo>
                    <a:pt x="4556" y="6"/>
                  </a:lnTo>
                  <a:lnTo>
                    <a:pt x="4551" y="11"/>
                  </a:lnTo>
                  <a:close/>
                  <a:moveTo>
                    <a:pt x="4829" y="11"/>
                  </a:moveTo>
                  <a:lnTo>
                    <a:pt x="4691" y="11"/>
                  </a:lnTo>
                  <a:lnTo>
                    <a:pt x="4684" y="6"/>
                  </a:lnTo>
                  <a:lnTo>
                    <a:pt x="4691" y="0"/>
                  </a:lnTo>
                  <a:lnTo>
                    <a:pt x="4829" y="0"/>
                  </a:lnTo>
                  <a:lnTo>
                    <a:pt x="4835" y="6"/>
                  </a:lnTo>
                  <a:lnTo>
                    <a:pt x="4829" y="11"/>
                  </a:lnTo>
                  <a:close/>
                  <a:moveTo>
                    <a:pt x="5107" y="11"/>
                  </a:moveTo>
                  <a:lnTo>
                    <a:pt x="4968" y="11"/>
                  </a:lnTo>
                  <a:lnTo>
                    <a:pt x="4962" y="6"/>
                  </a:lnTo>
                  <a:lnTo>
                    <a:pt x="4968" y="0"/>
                  </a:lnTo>
                  <a:lnTo>
                    <a:pt x="5107" y="0"/>
                  </a:lnTo>
                  <a:lnTo>
                    <a:pt x="5113" y="6"/>
                  </a:lnTo>
                  <a:lnTo>
                    <a:pt x="5107" y="11"/>
                  </a:lnTo>
                  <a:close/>
                  <a:moveTo>
                    <a:pt x="5386" y="11"/>
                  </a:moveTo>
                  <a:lnTo>
                    <a:pt x="5246" y="11"/>
                  </a:lnTo>
                  <a:lnTo>
                    <a:pt x="5240" y="6"/>
                  </a:lnTo>
                  <a:lnTo>
                    <a:pt x="5246" y="0"/>
                  </a:lnTo>
                  <a:lnTo>
                    <a:pt x="5386" y="0"/>
                  </a:lnTo>
                  <a:lnTo>
                    <a:pt x="5391" y="6"/>
                  </a:lnTo>
                  <a:lnTo>
                    <a:pt x="5386" y="11"/>
                  </a:lnTo>
                  <a:close/>
                  <a:moveTo>
                    <a:pt x="5663" y="11"/>
                  </a:moveTo>
                  <a:lnTo>
                    <a:pt x="5525" y="11"/>
                  </a:lnTo>
                  <a:lnTo>
                    <a:pt x="5519" y="6"/>
                  </a:lnTo>
                  <a:lnTo>
                    <a:pt x="5525" y="0"/>
                  </a:lnTo>
                  <a:lnTo>
                    <a:pt x="5663" y="0"/>
                  </a:lnTo>
                  <a:lnTo>
                    <a:pt x="5669" y="6"/>
                  </a:lnTo>
                  <a:lnTo>
                    <a:pt x="5663" y="11"/>
                  </a:lnTo>
                  <a:close/>
                  <a:moveTo>
                    <a:pt x="5941" y="11"/>
                  </a:moveTo>
                  <a:lnTo>
                    <a:pt x="5802" y="11"/>
                  </a:lnTo>
                  <a:lnTo>
                    <a:pt x="5796" y="6"/>
                  </a:lnTo>
                  <a:lnTo>
                    <a:pt x="5802" y="0"/>
                  </a:lnTo>
                  <a:lnTo>
                    <a:pt x="5941" y="0"/>
                  </a:lnTo>
                  <a:lnTo>
                    <a:pt x="5947" y="6"/>
                  </a:lnTo>
                  <a:lnTo>
                    <a:pt x="5941" y="11"/>
                  </a:lnTo>
                  <a:close/>
                  <a:moveTo>
                    <a:pt x="6220" y="11"/>
                  </a:moveTo>
                  <a:lnTo>
                    <a:pt x="6081" y="11"/>
                  </a:lnTo>
                  <a:lnTo>
                    <a:pt x="6075" y="6"/>
                  </a:lnTo>
                  <a:lnTo>
                    <a:pt x="6081" y="0"/>
                  </a:lnTo>
                  <a:lnTo>
                    <a:pt x="6220" y="0"/>
                  </a:lnTo>
                  <a:lnTo>
                    <a:pt x="6225" y="6"/>
                  </a:lnTo>
                  <a:lnTo>
                    <a:pt x="6220" y="11"/>
                  </a:lnTo>
                  <a:close/>
                  <a:moveTo>
                    <a:pt x="6497" y="11"/>
                  </a:moveTo>
                  <a:lnTo>
                    <a:pt x="6359" y="11"/>
                  </a:lnTo>
                  <a:lnTo>
                    <a:pt x="6353" y="6"/>
                  </a:lnTo>
                  <a:lnTo>
                    <a:pt x="6359" y="0"/>
                  </a:lnTo>
                  <a:lnTo>
                    <a:pt x="6497" y="0"/>
                  </a:lnTo>
                  <a:lnTo>
                    <a:pt x="6503" y="6"/>
                  </a:lnTo>
                  <a:lnTo>
                    <a:pt x="6497" y="11"/>
                  </a:lnTo>
                  <a:close/>
                  <a:moveTo>
                    <a:pt x="6776" y="11"/>
                  </a:moveTo>
                  <a:lnTo>
                    <a:pt x="6636" y="11"/>
                  </a:lnTo>
                  <a:lnTo>
                    <a:pt x="6630" y="6"/>
                  </a:lnTo>
                  <a:lnTo>
                    <a:pt x="6636" y="0"/>
                  </a:lnTo>
                  <a:lnTo>
                    <a:pt x="6776" y="0"/>
                  </a:lnTo>
                  <a:lnTo>
                    <a:pt x="6782" y="6"/>
                  </a:lnTo>
                  <a:lnTo>
                    <a:pt x="6776" y="11"/>
                  </a:lnTo>
                  <a:close/>
                  <a:moveTo>
                    <a:pt x="7054" y="11"/>
                  </a:moveTo>
                  <a:lnTo>
                    <a:pt x="6915" y="11"/>
                  </a:lnTo>
                  <a:lnTo>
                    <a:pt x="6909" y="6"/>
                  </a:lnTo>
                  <a:lnTo>
                    <a:pt x="6915" y="0"/>
                  </a:lnTo>
                  <a:lnTo>
                    <a:pt x="7054" y="0"/>
                  </a:lnTo>
                  <a:lnTo>
                    <a:pt x="7059" y="6"/>
                  </a:lnTo>
                  <a:lnTo>
                    <a:pt x="7054" y="11"/>
                  </a:lnTo>
                  <a:close/>
                  <a:moveTo>
                    <a:pt x="7332" y="11"/>
                  </a:moveTo>
                  <a:lnTo>
                    <a:pt x="7192" y="11"/>
                  </a:lnTo>
                  <a:lnTo>
                    <a:pt x="7187" y="6"/>
                  </a:lnTo>
                  <a:lnTo>
                    <a:pt x="7192" y="0"/>
                  </a:lnTo>
                  <a:lnTo>
                    <a:pt x="7332" y="0"/>
                  </a:lnTo>
                  <a:lnTo>
                    <a:pt x="7338" y="6"/>
                  </a:lnTo>
                  <a:lnTo>
                    <a:pt x="7332" y="11"/>
                  </a:lnTo>
                  <a:close/>
                  <a:moveTo>
                    <a:pt x="7610" y="11"/>
                  </a:moveTo>
                  <a:lnTo>
                    <a:pt x="7471" y="11"/>
                  </a:lnTo>
                  <a:lnTo>
                    <a:pt x="7465" y="6"/>
                  </a:lnTo>
                  <a:lnTo>
                    <a:pt x="7471" y="0"/>
                  </a:lnTo>
                  <a:lnTo>
                    <a:pt x="7610" y="0"/>
                  </a:lnTo>
                  <a:lnTo>
                    <a:pt x="7616" y="6"/>
                  </a:lnTo>
                  <a:lnTo>
                    <a:pt x="7610" y="11"/>
                  </a:lnTo>
                  <a:close/>
                  <a:moveTo>
                    <a:pt x="7888" y="11"/>
                  </a:moveTo>
                  <a:lnTo>
                    <a:pt x="7749" y="11"/>
                  </a:lnTo>
                  <a:lnTo>
                    <a:pt x="7743" y="6"/>
                  </a:lnTo>
                  <a:lnTo>
                    <a:pt x="7749" y="0"/>
                  </a:lnTo>
                  <a:lnTo>
                    <a:pt x="7888" y="0"/>
                  </a:lnTo>
                  <a:lnTo>
                    <a:pt x="7893" y="6"/>
                  </a:lnTo>
                  <a:lnTo>
                    <a:pt x="7888" y="11"/>
                  </a:lnTo>
                  <a:close/>
                  <a:moveTo>
                    <a:pt x="8166" y="11"/>
                  </a:moveTo>
                  <a:lnTo>
                    <a:pt x="8028" y="11"/>
                  </a:lnTo>
                  <a:lnTo>
                    <a:pt x="8022" y="6"/>
                  </a:lnTo>
                  <a:lnTo>
                    <a:pt x="8028" y="0"/>
                  </a:lnTo>
                  <a:lnTo>
                    <a:pt x="8166" y="0"/>
                  </a:lnTo>
                  <a:lnTo>
                    <a:pt x="8172" y="6"/>
                  </a:lnTo>
                  <a:lnTo>
                    <a:pt x="8166" y="11"/>
                  </a:lnTo>
                  <a:close/>
                  <a:moveTo>
                    <a:pt x="8444" y="11"/>
                  </a:moveTo>
                  <a:lnTo>
                    <a:pt x="8305" y="11"/>
                  </a:lnTo>
                  <a:lnTo>
                    <a:pt x="8299" y="6"/>
                  </a:lnTo>
                  <a:lnTo>
                    <a:pt x="8305" y="0"/>
                  </a:lnTo>
                  <a:lnTo>
                    <a:pt x="8444" y="0"/>
                  </a:lnTo>
                  <a:lnTo>
                    <a:pt x="8450" y="6"/>
                  </a:lnTo>
                  <a:lnTo>
                    <a:pt x="8444" y="11"/>
                  </a:lnTo>
                  <a:close/>
                  <a:moveTo>
                    <a:pt x="8723" y="11"/>
                  </a:moveTo>
                  <a:lnTo>
                    <a:pt x="8583" y="11"/>
                  </a:lnTo>
                  <a:lnTo>
                    <a:pt x="8577" y="6"/>
                  </a:lnTo>
                  <a:lnTo>
                    <a:pt x="8583" y="0"/>
                  </a:lnTo>
                  <a:lnTo>
                    <a:pt x="8723" y="0"/>
                  </a:lnTo>
                  <a:lnTo>
                    <a:pt x="8728" y="6"/>
                  </a:lnTo>
                  <a:lnTo>
                    <a:pt x="8723" y="11"/>
                  </a:lnTo>
                  <a:close/>
                  <a:moveTo>
                    <a:pt x="9000" y="11"/>
                  </a:moveTo>
                  <a:lnTo>
                    <a:pt x="8862" y="11"/>
                  </a:lnTo>
                  <a:lnTo>
                    <a:pt x="8856" y="6"/>
                  </a:lnTo>
                  <a:lnTo>
                    <a:pt x="8862" y="0"/>
                  </a:lnTo>
                  <a:lnTo>
                    <a:pt x="9000" y="0"/>
                  </a:lnTo>
                  <a:lnTo>
                    <a:pt x="9006" y="6"/>
                  </a:lnTo>
                  <a:lnTo>
                    <a:pt x="9000" y="11"/>
                  </a:lnTo>
                  <a:close/>
                  <a:moveTo>
                    <a:pt x="9279" y="11"/>
                  </a:moveTo>
                  <a:lnTo>
                    <a:pt x="9139" y="11"/>
                  </a:lnTo>
                  <a:lnTo>
                    <a:pt x="9133" y="6"/>
                  </a:lnTo>
                  <a:lnTo>
                    <a:pt x="9139" y="0"/>
                  </a:lnTo>
                  <a:lnTo>
                    <a:pt x="9279" y="0"/>
                  </a:lnTo>
                  <a:lnTo>
                    <a:pt x="9285" y="6"/>
                  </a:lnTo>
                  <a:lnTo>
                    <a:pt x="9279" y="11"/>
                  </a:lnTo>
                  <a:close/>
                  <a:moveTo>
                    <a:pt x="9557" y="11"/>
                  </a:moveTo>
                  <a:lnTo>
                    <a:pt x="9418" y="11"/>
                  </a:lnTo>
                  <a:lnTo>
                    <a:pt x="9412" y="6"/>
                  </a:lnTo>
                  <a:lnTo>
                    <a:pt x="9418" y="0"/>
                  </a:lnTo>
                  <a:lnTo>
                    <a:pt x="9557" y="0"/>
                  </a:lnTo>
                  <a:lnTo>
                    <a:pt x="9562" y="6"/>
                  </a:lnTo>
                  <a:lnTo>
                    <a:pt x="9557" y="11"/>
                  </a:lnTo>
                  <a:close/>
                  <a:moveTo>
                    <a:pt x="9834" y="11"/>
                  </a:moveTo>
                  <a:lnTo>
                    <a:pt x="9696" y="11"/>
                  </a:lnTo>
                  <a:lnTo>
                    <a:pt x="9690" y="6"/>
                  </a:lnTo>
                  <a:lnTo>
                    <a:pt x="9696" y="0"/>
                  </a:lnTo>
                  <a:lnTo>
                    <a:pt x="9834" y="0"/>
                  </a:lnTo>
                  <a:lnTo>
                    <a:pt x="9840" y="6"/>
                  </a:lnTo>
                  <a:lnTo>
                    <a:pt x="9834" y="11"/>
                  </a:lnTo>
                  <a:close/>
                  <a:moveTo>
                    <a:pt x="10113" y="11"/>
                  </a:moveTo>
                  <a:lnTo>
                    <a:pt x="9974" y="11"/>
                  </a:lnTo>
                  <a:lnTo>
                    <a:pt x="9969" y="6"/>
                  </a:lnTo>
                  <a:lnTo>
                    <a:pt x="9974" y="0"/>
                  </a:lnTo>
                  <a:lnTo>
                    <a:pt x="10113" y="0"/>
                  </a:lnTo>
                  <a:lnTo>
                    <a:pt x="10119" y="6"/>
                  </a:lnTo>
                  <a:lnTo>
                    <a:pt x="10113" y="11"/>
                  </a:lnTo>
                  <a:close/>
                  <a:moveTo>
                    <a:pt x="10391" y="11"/>
                  </a:moveTo>
                  <a:lnTo>
                    <a:pt x="10252" y="11"/>
                  </a:lnTo>
                  <a:lnTo>
                    <a:pt x="10246" y="6"/>
                  </a:lnTo>
                  <a:lnTo>
                    <a:pt x="10252" y="0"/>
                  </a:lnTo>
                  <a:lnTo>
                    <a:pt x="10391" y="0"/>
                  </a:lnTo>
                  <a:lnTo>
                    <a:pt x="10396" y="6"/>
                  </a:lnTo>
                  <a:lnTo>
                    <a:pt x="10391" y="11"/>
                  </a:lnTo>
                  <a:close/>
                  <a:moveTo>
                    <a:pt x="10669" y="11"/>
                  </a:moveTo>
                  <a:lnTo>
                    <a:pt x="10529" y="11"/>
                  </a:lnTo>
                  <a:lnTo>
                    <a:pt x="10524" y="6"/>
                  </a:lnTo>
                  <a:lnTo>
                    <a:pt x="10529" y="0"/>
                  </a:lnTo>
                  <a:lnTo>
                    <a:pt x="10669" y="0"/>
                  </a:lnTo>
                  <a:lnTo>
                    <a:pt x="10675" y="6"/>
                  </a:lnTo>
                  <a:lnTo>
                    <a:pt x="10669" y="11"/>
                  </a:lnTo>
                  <a:close/>
                  <a:moveTo>
                    <a:pt x="10947" y="11"/>
                  </a:moveTo>
                  <a:lnTo>
                    <a:pt x="10808" y="11"/>
                  </a:lnTo>
                  <a:lnTo>
                    <a:pt x="10802" y="6"/>
                  </a:lnTo>
                  <a:lnTo>
                    <a:pt x="10808" y="0"/>
                  </a:lnTo>
                  <a:lnTo>
                    <a:pt x="10947" y="0"/>
                  </a:lnTo>
                  <a:lnTo>
                    <a:pt x="10953" y="6"/>
                  </a:lnTo>
                  <a:lnTo>
                    <a:pt x="10947" y="11"/>
                  </a:lnTo>
                  <a:close/>
                  <a:moveTo>
                    <a:pt x="11225" y="11"/>
                  </a:moveTo>
                  <a:lnTo>
                    <a:pt x="11086" y="11"/>
                  </a:lnTo>
                  <a:lnTo>
                    <a:pt x="11080" y="6"/>
                  </a:lnTo>
                  <a:lnTo>
                    <a:pt x="11086" y="0"/>
                  </a:lnTo>
                  <a:lnTo>
                    <a:pt x="11225" y="0"/>
                  </a:lnTo>
                  <a:lnTo>
                    <a:pt x="11232" y="6"/>
                  </a:lnTo>
                  <a:lnTo>
                    <a:pt x="11225" y="11"/>
                  </a:lnTo>
                  <a:close/>
                  <a:moveTo>
                    <a:pt x="11503" y="11"/>
                  </a:moveTo>
                  <a:lnTo>
                    <a:pt x="11365" y="11"/>
                  </a:lnTo>
                  <a:lnTo>
                    <a:pt x="11359" y="6"/>
                  </a:lnTo>
                  <a:lnTo>
                    <a:pt x="11365" y="0"/>
                  </a:lnTo>
                  <a:lnTo>
                    <a:pt x="11503" y="0"/>
                  </a:lnTo>
                  <a:lnTo>
                    <a:pt x="11509" y="6"/>
                  </a:lnTo>
                  <a:lnTo>
                    <a:pt x="11503" y="11"/>
                  </a:lnTo>
                  <a:close/>
                  <a:moveTo>
                    <a:pt x="11781" y="11"/>
                  </a:moveTo>
                  <a:lnTo>
                    <a:pt x="11642" y="11"/>
                  </a:lnTo>
                  <a:lnTo>
                    <a:pt x="11636" y="6"/>
                  </a:lnTo>
                  <a:lnTo>
                    <a:pt x="11642" y="0"/>
                  </a:lnTo>
                  <a:lnTo>
                    <a:pt x="11781" y="0"/>
                  </a:lnTo>
                  <a:lnTo>
                    <a:pt x="11787" y="6"/>
                  </a:lnTo>
                  <a:lnTo>
                    <a:pt x="11781" y="11"/>
                  </a:lnTo>
                  <a:close/>
                  <a:moveTo>
                    <a:pt x="12060" y="11"/>
                  </a:moveTo>
                  <a:lnTo>
                    <a:pt x="11921" y="11"/>
                  </a:lnTo>
                  <a:lnTo>
                    <a:pt x="11915" y="6"/>
                  </a:lnTo>
                  <a:lnTo>
                    <a:pt x="11921" y="0"/>
                  </a:lnTo>
                  <a:lnTo>
                    <a:pt x="12060" y="0"/>
                  </a:lnTo>
                  <a:lnTo>
                    <a:pt x="12065" y="6"/>
                  </a:lnTo>
                  <a:lnTo>
                    <a:pt x="12060" y="11"/>
                  </a:lnTo>
                  <a:close/>
                  <a:moveTo>
                    <a:pt x="12337" y="11"/>
                  </a:moveTo>
                  <a:lnTo>
                    <a:pt x="12199" y="11"/>
                  </a:lnTo>
                  <a:lnTo>
                    <a:pt x="12193" y="6"/>
                  </a:lnTo>
                  <a:lnTo>
                    <a:pt x="12199" y="0"/>
                  </a:lnTo>
                  <a:lnTo>
                    <a:pt x="12337" y="0"/>
                  </a:lnTo>
                  <a:lnTo>
                    <a:pt x="12343" y="6"/>
                  </a:lnTo>
                  <a:lnTo>
                    <a:pt x="12337" y="11"/>
                  </a:lnTo>
                  <a:close/>
                  <a:moveTo>
                    <a:pt x="12616" y="11"/>
                  </a:moveTo>
                  <a:lnTo>
                    <a:pt x="12476" y="11"/>
                  </a:lnTo>
                  <a:lnTo>
                    <a:pt x="12470" y="6"/>
                  </a:lnTo>
                  <a:lnTo>
                    <a:pt x="12476" y="0"/>
                  </a:lnTo>
                  <a:lnTo>
                    <a:pt x="12616" y="0"/>
                  </a:lnTo>
                  <a:lnTo>
                    <a:pt x="12622" y="6"/>
                  </a:lnTo>
                  <a:lnTo>
                    <a:pt x="12616" y="11"/>
                  </a:lnTo>
                  <a:close/>
                  <a:moveTo>
                    <a:pt x="12894" y="11"/>
                  </a:moveTo>
                  <a:lnTo>
                    <a:pt x="12755" y="11"/>
                  </a:lnTo>
                  <a:lnTo>
                    <a:pt x="12749" y="6"/>
                  </a:lnTo>
                  <a:lnTo>
                    <a:pt x="12755" y="0"/>
                  </a:lnTo>
                  <a:lnTo>
                    <a:pt x="12894" y="0"/>
                  </a:lnTo>
                  <a:lnTo>
                    <a:pt x="12899" y="6"/>
                  </a:lnTo>
                  <a:lnTo>
                    <a:pt x="12894" y="11"/>
                  </a:lnTo>
                  <a:close/>
                  <a:moveTo>
                    <a:pt x="13171" y="11"/>
                  </a:moveTo>
                  <a:lnTo>
                    <a:pt x="13032" y="11"/>
                  </a:lnTo>
                  <a:lnTo>
                    <a:pt x="13027" y="6"/>
                  </a:lnTo>
                  <a:lnTo>
                    <a:pt x="13032" y="0"/>
                  </a:lnTo>
                  <a:lnTo>
                    <a:pt x="13171" y="0"/>
                  </a:lnTo>
                  <a:lnTo>
                    <a:pt x="13178" y="6"/>
                  </a:lnTo>
                  <a:lnTo>
                    <a:pt x="13171" y="11"/>
                  </a:lnTo>
                  <a:close/>
                  <a:moveTo>
                    <a:pt x="13450" y="11"/>
                  </a:moveTo>
                  <a:lnTo>
                    <a:pt x="13311" y="11"/>
                  </a:lnTo>
                  <a:lnTo>
                    <a:pt x="13306" y="6"/>
                  </a:lnTo>
                  <a:lnTo>
                    <a:pt x="13311" y="0"/>
                  </a:lnTo>
                  <a:lnTo>
                    <a:pt x="13450" y="0"/>
                  </a:lnTo>
                  <a:lnTo>
                    <a:pt x="13456" y="6"/>
                  </a:lnTo>
                  <a:lnTo>
                    <a:pt x="13450" y="11"/>
                  </a:lnTo>
                  <a:close/>
                  <a:moveTo>
                    <a:pt x="13728" y="11"/>
                  </a:moveTo>
                  <a:lnTo>
                    <a:pt x="13589" y="11"/>
                  </a:lnTo>
                  <a:lnTo>
                    <a:pt x="13583" y="6"/>
                  </a:lnTo>
                  <a:lnTo>
                    <a:pt x="13589" y="0"/>
                  </a:lnTo>
                  <a:lnTo>
                    <a:pt x="13728" y="0"/>
                  </a:lnTo>
                  <a:lnTo>
                    <a:pt x="13733" y="6"/>
                  </a:lnTo>
                  <a:lnTo>
                    <a:pt x="13728" y="11"/>
                  </a:lnTo>
                  <a:close/>
                  <a:moveTo>
                    <a:pt x="14006" y="11"/>
                  </a:moveTo>
                  <a:lnTo>
                    <a:pt x="13868" y="11"/>
                  </a:lnTo>
                  <a:lnTo>
                    <a:pt x="13861" y="6"/>
                  </a:lnTo>
                  <a:lnTo>
                    <a:pt x="13868" y="0"/>
                  </a:lnTo>
                  <a:lnTo>
                    <a:pt x="14006" y="0"/>
                  </a:lnTo>
                  <a:lnTo>
                    <a:pt x="14012" y="6"/>
                  </a:lnTo>
                  <a:lnTo>
                    <a:pt x="14006" y="11"/>
                  </a:lnTo>
                  <a:close/>
                  <a:moveTo>
                    <a:pt x="14284" y="11"/>
                  </a:moveTo>
                  <a:lnTo>
                    <a:pt x="14145" y="11"/>
                  </a:lnTo>
                  <a:lnTo>
                    <a:pt x="14139" y="6"/>
                  </a:lnTo>
                  <a:lnTo>
                    <a:pt x="14145" y="0"/>
                  </a:lnTo>
                  <a:lnTo>
                    <a:pt x="14284" y="0"/>
                  </a:lnTo>
                  <a:lnTo>
                    <a:pt x="14290" y="6"/>
                  </a:lnTo>
                  <a:lnTo>
                    <a:pt x="14284" y="11"/>
                  </a:lnTo>
                  <a:close/>
                  <a:moveTo>
                    <a:pt x="14563" y="11"/>
                  </a:moveTo>
                  <a:lnTo>
                    <a:pt x="14423" y="11"/>
                  </a:lnTo>
                  <a:lnTo>
                    <a:pt x="14417" y="6"/>
                  </a:lnTo>
                  <a:lnTo>
                    <a:pt x="14423" y="0"/>
                  </a:lnTo>
                  <a:lnTo>
                    <a:pt x="14563" y="0"/>
                  </a:lnTo>
                  <a:lnTo>
                    <a:pt x="14568" y="6"/>
                  </a:lnTo>
                  <a:lnTo>
                    <a:pt x="14563" y="11"/>
                  </a:lnTo>
                  <a:close/>
                  <a:moveTo>
                    <a:pt x="14840" y="11"/>
                  </a:moveTo>
                  <a:lnTo>
                    <a:pt x="14702" y="11"/>
                  </a:lnTo>
                  <a:lnTo>
                    <a:pt x="14696" y="6"/>
                  </a:lnTo>
                  <a:lnTo>
                    <a:pt x="14702" y="0"/>
                  </a:lnTo>
                  <a:lnTo>
                    <a:pt x="14840" y="0"/>
                  </a:lnTo>
                  <a:lnTo>
                    <a:pt x="14846" y="6"/>
                  </a:lnTo>
                  <a:lnTo>
                    <a:pt x="14840" y="11"/>
                  </a:lnTo>
                  <a:close/>
                  <a:moveTo>
                    <a:pt x="15118" y="11"/>
                  </a:moveTo>
                  <a:lnTo>
                    <a:pt x="14979" y="11"/>
                  </a:lnTo>
                  <a:lnTo>
                    <a:pt x="14973" y="6"/>
                  </a:lnTo>
                  <a:lnTo>
                    <a:pt x="14979" y="0"/>
                  </a:lnTo>
                  <a:lnTo>
                    <a:pt x="15118" y="0"/>
                  </a:lnTo>
                  <a:lnTo>
                    <a:pt x="15124" y="6"/>
                  </a:lnTo>
                  <a:lnTo>
                    <a:pt x="15118" y="11"/>
                  </a:lnTo>
                  <a:close/>
                  <a:moveTo>
                    <a:pt x="15397" y="11"/>
                  </a:moveTo>
                  <a:lnTo>
                    <a:pt x="15258" y="11"/>
                  </a:lnTo>
                  <a:lnTo>
                    <a:pt x="15252" y="6"/>
                  </a:lnTo>
                  <a:lnTo>
                    <a:pt x="15258" y="0"/>
                  </a:lnTo>
                  <a:lnTo>
                    <a:pt x="15397" y="0"/>
                  </a:lnTo>
                  <a:lnTo>
                    <a:pt x="15402" y="6"/>
                  </a:lnTo>
                  <a:lnTo>
                    <a:pt x="15397" y="11"/>
                  </a:lnTo>
                  <a:close/>
                  <a:moveTo>
                    <a:pt x="15674" y="11"/>
                  </a:moveTo>
                  <a:lnTo>
                    <a:pt x="15536" y="11"/>
                  </a:lnTo>
                  <a:lnTo>
                    <a:pt x="15530" y="6"/>
                  </a:lnTo>
                  <a:lnTo>
                    <a:pt x="15536" y="0"/>
                  </a:lnTo>
                  <a:lnTo>
                    <a:pt x="15674" y="0"/>
                  </a:lnTo>
                  <a:lnTo>
                    <a:pt x="15680" y="6"/>
                  </a:lnTo>
                  <a:lnTo>
                    <a:pt x="15674" y="11"/>
                  </a:lnTo>
                  <a:close/>
                  <a:moveTo>
                    <a:pt x="15953" y="11"/>
                  </a:moveTo>
                  <a:lnTo>
                    <a:pt x="15813" y="11"/>
                  </a:lnTo>
                  <a:lnTo>
                    <a:pt x="15807" y="6"/>
                  </a:lnTo>
                  <a:lnTo>
                    <a:pt x="15813" y="0"/>
                  </a:lnTo>
                  <a:lnTo>
                    <a:pt x="15953" y="0"/>
                  </a:lnTo>
                  <a:lnTo>
                    <a:pt x="15959" y="6"/>
                  </a:lnTo>
                  <a:lnTo>
                    <a:pt x="15953" y="11"/>
                  </a:lnTo>
                  <a:close/>
                  <a:moveTo>
                    <a:pt x="16231" y="11"/>
                  </a:moveTo>
                  <a:lnTo>
                    <a:pt x="16092" y="11"/>
                  </a:lnTo>
                  <a:lnTo>
                    <a:pt x="16086" y="6"/>
                  </a:lnTo>
                  <a:lnTo>
                    <a:pt x="16092" y="0"/>
                  </a:lnTo>
                  <a:lnTo>
                    <a:pt x="16231" y="0"/>
                  </a:lnTo>
                  <a:lnTo>
                    <a:pt x="16236" y="6"/>
                  </a:lnTo>
                  <a:lnTo>
                    <a:pt x="16231" y="11"/>
                  </a:lnTo>
                  <a:close/>
                  <a:moveTo>
                    <a:pt x="16509" y="11"/>
                  </a:moveTo>
                  <a:lnTo>
                    <a:pt x="16369" y="11"/>
                  </a:lnTo>
                  <a:lnTo>
                    <a:pt x="16364" y="6"/>
                  </a:lnTo>
                  <a:lnTo>
                    <a:pt x="16369" y="0"/>
                  </a:lnTo>
                  <a:lnTo>
                    <a:pt x="16509" y="0"/>
                  </a:lnTo>
                  <a:lnTo>
                    <a:pt x="16515" y="6"/>
                  </a:lnTo>
                  <a:lnTo>
                    <a:pt x="16509" y="11"/>
                  </a:lnTo>
                  <a:close/>
                  <a:moveTo>
                    <a:pt x="16787" y="11"/>
                  </a:moveTo>
                  <a:lnTo>
                    <a:pt x="16648" y="11"/>
                  </a:lnTo>
                  <a:lnTo>
                    <a:pt x="16642" y="6"/>
                  </a:lnTo>
                  <a:lnTo>
                    <a:pt x="16648" y="0"/>
                  </a:lnTo>
                  <a:lnTo>
                    <a:pt x="16787" y="0"/>
                  </a:lnTo>
                  <a:lnTo>
                    <a:pt x="16793" y="6"/>
                  </a:lnTo>
                  <a:lnTo>
                    <a:pt x="16787" y="11"/>
                  </a:lnTo>
                  <a:close/>
                  <a:moveTo>
                    <a:pt x="17065" y="11"/>
                  </a:moveTo>
                  <a:lnTo>
                    <a:pt x="16926" y="11"/>
                  </a:lnTo>
                  <a:lnTo>
                    <a:pt x="16920" y="6"/>
                  </a:lnTo>
                  <a:lnTo>
                    <a:pt x="16926" y="0"/>
                  </a:lnTo>
                  <a:lnTo>
                    <a:pt x="17065" y="0"/>
                  </a:lnTo>
                  <a:lnTo>
                    <a:pt x="17070" y="6"/>
                  </a:lnTo>
                  <a:lnTo>
                    <a:pt x="17065" y="11"/>
                  </a:lnTo>
                  <a:close/>
                  <a:moveTo>
                    <a:pt x="17343" y="11"/>
                  </a:moveTo>
                  <a:lnTo>
                    <a:pt x="17205" y="11"/>
                  </a:lnTo>
                  <a:lnTo>
                    <a:pt x="17199" y="6"/>
                  </a:lnTo>
                  <a:lnTo>
                    <a:pt x="17205" y="0"/>
                  </a:lnTo>
                  <a:lnTo>
                    <a:pt x="17343" y="0"/>
                  </a:lnTo>
                  <a:lnTo>
                    <a:pt x="17349" y="6"/>
                  </a:lnTo>
                  <a:lnTo>
                    <a:pt x="17343" y="11"/>
                  </a:lnTo>
                  <a:close/>
                  <a:moveTo>
                    <a:pt x="17621" y="11"/>
                  </a:moveTo>
                  <a:lnTo>
                    <a:pt x="17482" y="11"/>
                  </a:lnTo>
                  <a:lnTo>
                    <a:pt x="17476" y="6"/>
                  </a:lnTo>
                  <a:lnTo>
                    <a:pt x="17482" y="0"/>
                  </a:lnTo>
                  <a:lnTo>
                    <a:pt x="17621" y="0"/>
                  </a:lnTo>
                  <a:lnTo>
                    <a:pt x="17627" y="6"/>
                  </a:lnTo>
                  <a:lnTo>
                    <a:pt x="17621" y="11"/>
                  </a:lnTo>
                  <a:close/>
                  <a:moveTo>
                    <a:pt x="17900" y="11"/>
                  </a:moveTo>
                  <a:lnTo>
                    <a:pt x="17760" y="11"/>
                  </a:lnTo>
                  <a:lnTo>
                    <a:pt x="17754" y="6"/>
                  </a:lnTo>
                  <a:lnTo>
                    <a:pt x="17760" y="0"/>
                  </a:lnTo>
                  <a:lnTo>
                    <a:pt x="17900" y="0"/>
                  </a:lnTo>
                  <a:lnTo>
                    <a:pt x="17905" y="6"/>
                  </a:lnTo>
                  <a:lnTo>
                    <a:pt x="17900" y="11"/>
                  </a:lnTo>
                  <a:close/>
                  <a:moveTo>
                    <a:pt x="18177" y="11"/>
                  </a:moveTo>
                  <a:lnTo>
                    <a:pt x="18039" y="11"/>
                  </a:lnTo>
                  <a:lnTo>
                    <a:pt x="18033" y="6"/>
                  </a:lnTo>
                  <a:lnTo>
                    <a:pt x="18039" y="0"/>
                  </a:lnTo>
                  <a:lnTo>
                    <a:pt x="18177" y="0"/>
                  </a:lnTo>
                  <a:lnTo>
                    <a:pt x="18183" y="6"/>
                  </a:lnTo>
                  <a:lnTo>
                    <a:pt x="18177" y="1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4" name="Freeform 67">
              <a:extLst>
                <a:ext uri="{FF2B5EF4-FFF2-40B4-BE49-F238E27FC236}">
                  <a16:creationId xmlns:a16="http://schemas.microsoft.com/office/drawing/2014/main" id="{FA6C234F-6E00-404B-811F-475D478D71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1562855" y="13961"/>
              <a:ext cx="9305" cy="6844039"/>
            </a:xfrm>
            <a:custGeom>
              <a:avLst/>
              <a:gdLst>
                <a:gd name="T0" fmla="*/ 12 w 12"/>
                <a:gd name="T1" fmla="*/ 10295 h 10296"/>
                <a:gd name="T2" fmla="*/ 6 w 12"/>
                <a:gd name="T3" fmla="*/ 0 h 10296"/>
                <a:gd name="T4" fmla="*/ 0 w 12"/>
                <a:gd name="T5" fmla="*/ 423 h 10296"/>
                <a:gd name="T6" fmla="*/ 6 w 12"/>
                <a:gd name="T7" fmla="*/ 429 h 10296"/>
                <a:gd name="T8" fmla="*/ 12 w 12"/>
                <a:gd name="T9" fmla="*/ 562 h 10296"/>
                <a:gd name="T10" fmla="*/ 0 w 12"/>
                <a:gd name="T11" fmla="*/ 841 h 10296"/>
                <a:gd name="T12" fmla="*/ 6 w 12"/>
                <a:gd name="T13" fmla="*/ 1263 h 10296"/>
                <a:gd name="T14" fmla="*/ 12 w 12"/>
                <a:gd name="T15" fmla="*/ 1257 h 10296"/>
                <a:gd name="T16" fmla="*/ 6 w 12"/>
                <a:gd name="T17" fmla="*/ 1391 h 10296"/>
                <a:gd name="T18" fmla="*/ 0 w 12"/>
                <a:gd name="T19" fmla="*/ 1813 h 10296"/>
                <a:gd name="T20" fmla="*/ 6 w 12"/>
                <a:gd name="T21" fmla="*/ 1819 h 10296"/>
                <a:gd name="T22" fmla="*/ 12 w 12"/>
                <a:gd name="T23" fmla="*/ 1952 h 10296"/>
                <a:gd name="T24" fmla="*/ 0 w 12"/>
                <a:gd name="T25" fmla="*/ 2231 h 10296"/>
                <a:gd name="T26" fmla="*/ 6 w 12"/>
                <a:gd name="T27" fmla="*/ 2654 h 10296"/>
                <a:gd name="T28" fmla="*/ 12 w 12"/>
                <a:gd name="T29" fmla="*/ 2648 h 10296"/>
                <a:gd name="T30" fmla="*/ 6 w 12"/>
                <a:gd name="T31" fmla="*/ 2781 h 10296"/>
                <a:gd name="T32" fmla="*/ 0 w 12"/>
                <a:gd name="T33" fmla="*/ 3203 h 10296"/>
                <a:gd name="T34" fmla="*/ 6 w 12"/>
                <a:gd name="T35" fmla="*/ 3209 h 10296"/>
                <a:gd name="T36" fmla="*/ 12 w 12"/>
                <a:gd name="T37" fmla="*/ 3343 h 10296"/>
                <a:gd name="T38" fmla="*/ 0 w 12"/>
                <a:gd name="T39" fmla="*/ 3621 h 10296"/>
                <a:gd name="T40" fmla="*/ 6 w 12"/>
                <a:gd name="T41" fmla="*/ 4044 h 10296"/>
                <a:gd name="T42" fmla="*/ 12 w 12"/>
                <a:gd name="T43" fmla="*/ 4038 h 10296"/>
                <a:gd name="T44" fmla="*/ 6 w 12"/>
                <a:gd name="T45" fmla="*/ 4171 h 10296"/>
                <a:gd name="T46" fmla="*/ 0 w 12"/>
                <a:gd name="T47" fmla="*/ 4594 h 10296"/>
                <a:gd name="T48" fmla="*/ 6 w 12"/>
                <a:gd name="T49" fmla="*/ 4600 h 10296"/>
                <a:gd name="T50" fmla="*/ 12 w 12"/>
                <a:gd name="T51" fmla="*/ 4733 h 10296"/>
                <a:gd name="T52" fmla="*/ 0 w 12"/>
                <a:gd name="T53" fmla="*/ 5011 h 10296"/>
                <a:gd name="T54" fmla="*/ 6 w 12"/>
                <a:gd name="T55" fmla="*/ 5434 h 10296"/>
                <a:gd name="T56" fmla="*/ 12 w 12"/>
                <a:gd name="T57" fmla="*/ 5428 h 10296"/>
                <a:gd name="T58" fmla="*/ 6 w 12"/>
                <a:gd name="T59" fmla="*/ 5561 h 10296"/>
                <a:gd name="T60" fmla="*/ 0 w 12"/>
                <a:gd name="T61" fmla="*/ 5985 h 10296"/>
                <a:gd name="T62" fmla="*/ 6 w 12"/>
                <a:gd name="T63" fmla="*/ 5990 h 10296"/>
                <a:gd name="T64" fmla="*/ 12 w 12"/>
                <a:gd name="T65" fmla="*/ 6123 h 10296"/>
                <a:gd name="T66" fmla="*/ 0 w 12"/>
                <a:gd name="T67" fmla="*/ 6401 h 10296"/>
                <a:gd name="T68" fmla="*/ 6 w 12"/>
                <a:gd name="T69" fmla="*/ 6824 h 10296"/>
                <a:gd name="T70" fmla="*/ 12 w 12"/>
                <a:gd name="T71" fmla="*/ 6818 h 10296"/>
                <a:gd name="T72" fmla="*/ 6 w 12"/>
                <a:gd name="T73" fmla="*/ 6951 h 10296"/>
                <a:gd name="T74" fmla="*/ 0 w 12"/>
                <a:gd name="T75" fmla="*/ 7375 h 10296"/>
                <a:gd name="T76" fmla="*/ 6 w 12"/>
                <a:gd name="T77" fmla="*/ 7380 h 10296"/>
                <a:gd name="T78" fmla="*/ 12 w 12"/>
                <a:gd name="T79" fmla="*/ 7513 h 10296"/>
                <a:gd name="T80" fmla="*/ 0 w 12"/>
                <a:gd name="T81" fmla="*/ 7792 h 10296"/>
                <a:gd name="T82" fmla="*/ 6 w 12"/>
                <a:gd name="T83" fmla="*/ 8214 h 10296"/>
                <a:gd name="T84" fmla="*/ 12 w 12"/>
                <a:gd name="T85" fmla="*/ 8209 h 10296"/>
                <a:gd name="T86" fmla="*/ 6 w 12"/>
                <a:gd name="T87" fmla="*/ 8342 h 10296"/>
                <a:gd name="T88" fmla="*/ 0 w 12"/>
                <a:gd name="T89" fmla="*/ 8765 h 10296"/>
                <a:gd name="T90" fmla="*/ 6 w 12"/>
                <a:gd name="T91" fmla="*/ 8771 h 10296"/>
                <a:gd name="T92" fmla="*/ 12 w 12"/>
                <a:gd name="T93" fmla="*/ 8904 h 10296"/>
                <a:gd name="T94" fmla="*/ 0 w 12"/>
                <a:gd name="T95" fmla="*/ 9182 h 10296"/>
                <a:gd name="T96" fmla="*/ 6 w 12"/>
                <a:gd name="T97" fmla="*/ 9604 h 10296"/>
                <a:gd name="T98" fmla="*/ 12 w 12"/>
                <a:gd name="T99" fmla="*/ 9599 h 10296"/>
                <a:gd name="T100" fmla="*/ 6 w 12"/>
                <a:gd name="T101" fmla="*/ 9733 h 10296"/>
                <a:gd name="T102" fmla="*/ 0 w 12"/>
                <a:gd name="T103" fmla="*/ 10155 h 10296"/>
                <a:gd name="T104" fmla="*/ 6 w 12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" h="10296">
                  <a:moveTo>
                    <a:pt x="12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6" y="10288"/>
                  </a:lnTo>
                  <a:lnTo>
                    <a:pt x="12" y="10295"/>
                  </a:lnTo>
                  <a:lnTo>
                    <a:pt x="12" y="10296"/>
                  </a:lnTo>
                  <a:close/>
                  <a:moveTo>
                    <a:pt x="6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45"/>
                  </a:lnTo>
                  <a:lnTo>
                    <a:pt x="6" y="151"/>
                  </a:lnTo>
                  <a:close/>
                  <a:moveTo>
                    <a:pt x="6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6" y="279"/>
                  </a:lnTo>
                  <a:lnTo>
                    <a:pt x="12" y="284"/>
                  </a:lnTo>
                  <a:lnTo>
                    <a:pt x="12" y="423"/>
                  </a:lnTo>
                  <a:lnTo>
                    <a:pt x="6" y="429"/>
                  </a:lnTo>
                  <a:close/>
                  <a:moveTo>
                    <a:pt x="6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6" y="556"/>
                  </a:lnTo>
                  <a:lnTo>
                    <a:pt x="12" y="562"/>
                  </a:lnTo>
                  <a:lnTo>
                    <a:pt x="12" y="702"/>
                  </a:lnTo>
                  <a:lnTo>
                    <a:pt x="6" y="707"/>
                  </a:lnTo>
                  <a:close/>
                  <a:moveTo>
                    <a:pt x="6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6" y="835"/>
                  </a:lnTo>
                  <a:lnTo>
                    <a:pt x="12" y="841"/>
                  </a:lnTo>
                  <a:lnTo>
                    <a:pt x="12" y="979"/>
                  </a:lnTo>
                  <a:lnTo>
                    <a:pt x="6" y="985"/>
                  </a:lnTo>
                  <a:close/>
                  <a:moveTo>
                    <a:pt x="6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6" y="1112"/>
                  </a:lnTo>
                  <a:lnTo>
                    <a:pt x="12" y="1118"/>
                  </a:lnTo>
                  <a:lnTo>
                    <a:pt x="12" y="1257"/>
                  </a:lnTo>
                  <a:lnTo>
                    <a:pt x="6" y="1263"/>
                  </a:lnTo>
                  <a:close/>
                  <a:moveTo>
                    <a:pt x="6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6" y="1391"/>
                  </a:lnTo>
                  <a:lnTo>
                    <a:pt x="12" y="1397"/>
                  </a:lnTo>
                  <a:lnTo>
                    <a:pt x="12" y="1536"/>
                  </a:lnTo>
                  <a:lnTo>
                    <a:pt x="6" y="1541"/>
                  </a:lnTo>
                  <a:close/>
                  <a:moveTo>
                    <a:pt x="6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6" y="1669"/>
                  </a:lnTo>
                  <a:lnTo>
                    <a:pt x="12" y="1674"/>
                  </a:lnTo>
                  <a:lnTo>
                    <a:pt x="12" y="1813"/>
                  </a:lnTo>
                  <a:lnTo>
                    <a:pt x="6" y="1819"/>
                  </a:lnTo>
                  <a:close/>
                  <a:moveTo>
                    <a:pt x="6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6" y="1946"/>
                  </a:lnTo>
                  <a:lnTo>
                    <a:pt x="12" y="1952"/>
                  </a:lnTo>
                  <a:lnTo>
                    <a:pt x="12" y="2092"/>
                  </a:lnTo>
                  <a:lnTo>
                    <a:pt x="6" y="2098"/>
                  </a:lnTo>
                  <a:close/>
                  <a:moveTo>
                    <a:pt x="6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6" y="2225"/>
                  </a:lnTo>
                  <a:lnTo>
                    <a:pt x="12" y="2231"/>
                  </a:lnTo>
                  <a:lnTo>
                    <a:pt x="12" y="2369"/>
                  </a:lnTo>
                  <a:lnTo>
                    <a:pt x="6" y="2375"/>
                  </a:lnTo>
                  <a:close/>
                  <a:moveTo>
                    <a:pt x="6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6" y="2502"/>
                  </a:lnTo>
                  <a:lnTo>
                    <a:pt x="12" y="2508"/>
                  </a:lnTo>
                  <a:lnTo>
                    <a:pt x="12" y="2648"/>
                  </a:lnTo>
                  <a:lnTo>
                    <a:pt x="6" y="2654"/>
                  </a:lnTo>
                  <a:close/>
                  <a:moveTo>
                    <a:pt x="6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6" y="2781"/>
                  </a:lnTo>
                  <a:lnTo>
                    <a:pt x="12" y="2787"/>
                  </a:lnTo>
                  <a:lnTo>
                    <a:pt x="12" y="2926"/>
                  </a:lnTo>
                  <a:lnTo>
                    <a:pt x="6" y="2931"/>
                  </a:lnTo>
                  <a:close/>
                  <a:moveTo>
                    <a:pt x="6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6" y="3059"/>
                  </a:lnTo>
                  <a:lnTo>
                    <a:pt x="12" y="3064"/>
                  </a:lnTo>
                  <a:lnTo>
                    <a:pt x="12" y="3203"/>
                  </a:lnTo>
                  <a:lnTo>
                    <a:pt x="6" y="3209"/>
                  </a:lnTo>
                  <a:close/>
                  <a:moveTo>
                    <a:pt x="6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6" y="3337"/>
                  </a:lnTo>
                  <a:lnTo>
                    <a:pt x="12" y="3343"/>
                  </a:lnTo>
                  <a:lnTo>
                    <a:pt x="12" y="3482"/>
                  </a:lnTo>
                  <a:lnTo>
                    <a:pt x="6" y="3488"/>
                  </a:lnTo>
                  <a:close/>
                  <a:moveTo>
                    <a:pt x="6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6" y="3615"/>
                  </a:lnTo>
                  <a:lnTo>
                    <a:pt x="12" y="3621"/>
                  </a:lnTo>
                  <a:lnTo>
                    <a:pt x="12" y="3760"/>
                  </a:lnTo>
                  <a:lnTo>
                    <a:pt x="6" y="3765"/>
                  </a:lnTo>
                  <a:close/>
                  <a:moveTo>
                    <a:pt x="6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6" y="3893"/>
                  </a:lnTo>
                  <a:lnTo>
                    <a:pt x="12" y="3899"/>
                  </a:lnTo>
                  <a:lnTo>
                    <a:pt x="12" y="4038"/>
                  </a:lnTo>
                  <a:lnTo>
                    <a:pt x="6" y="4044"/>
                  </a:lnTo>
                  <a:close/>
                  <a:moveTo>
                    <a:pt x="6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6" y="4171"/>
                  </a:lnTo>
                  <a:lnTo>
                    <a:pt x="12" y="4177"/>
                  </a:lnTo>
                  <a:lnTo>
                    <a:pt x="12" y="4316"/>
                  </a:lnTo>
                  <a:lnTo>
                    <a:pt x="6" y="4322"/>
                  </a:lnTo>
                  <a:close/>
                  <a:moveTo>
                    <a:pt x="6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6" y="4449"/>
                  </a:lnTo>
                  <a:lnTo>
                    <a:pt x="12" y="4455"/>
                  </a:lnTo>
                  <a:lnTo>
                    <a:pt x="12" y="4594"/>
                  </a:lnTo>
                  <a:lnTo>
                    <a:pt x="6" y="4600"/>
                  </a:lnTo>
                  <a:close/>
                  <a:moveTo>
                    <a:pt x="6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6" y="4728"/>
                  </a:lnTo>
                  <a:lnTo>
                    <a:pt x="12" y="4733"/>
                  </a:lnTo>
                  <a:lnTo>
                    <a:pt x="12" y="4872"/>
                  </a:lnTo>
                  <a:lnTo>
                    <a:pt x="6" y="4878"/>
                  </a:lnTo>
                  <a:close/>
                  <a:moveTo>
                    <a:pt x="6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6" y="5005"/>
                  </a:lnTo>
                  <a:lnTo>
                    <a:pt x="12" y="5011"/>
                  </a:lnTo>
                  <a:lnTo>
                    <a:pt x="12" y="5150"/>
                  </a:lnTo>
                  <a:lnTo>
                    <a:pt x="6" y="5156"/>
                  </a:lnTo>
                  <a:close/>
                  <a:moveTo>
                    <a:pt x="6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6" y="5284"/>
                  </a:lnTo>
                  <a:lnTo>
                    <a:pt x="12" y="5290"/>
                  </a:lnTo>
                  <a:lnTo>
                    <a:pt x="12" y="5428"/>
                  </a:lnTo>
                  <a:lnTo>
                    <a:pt x="6" y="5434"/>
                  </a:lnTo>
                  <a:close/>
                  <a:moveTo>
                    <a:pt x="6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6" y="5561"/>
                  </a:lnTo>
                  <a:lnTo>
                    <a:pt x="12" y="5567"/>
                  </a:lnTo>
                  <a:lnTo>
                    <a:pt x="12" y="5706"/>
                  </a:lnTo>
                  <a:lnTo>
                    <a:pt x="6" y="5712"/>
                  </a:lnTo>
                  <a:close/>
                  <a:moveTo>
                    <a:pt x="6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6" y="5840"/>
                  </a:lnTo>
                  <a:lnTo>
                    <a:pt x="12" y="5846"/>
                  </a:lnTo>
                  <a:lnTo>
                    <a:pt x="12" y="5985"/>
                  </a:lnTo>
                  <a:lnTo>
                    <a:pt x="6" y="5990"/>
                  </a:lnTo>
                  <a:close/>
                  <a:moveTo>
                    <a:pt x="6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6" y="6118"/>
                  </a:lnTo>
                  <a:lnTo>
                    <a:pt x="12" y="6123"/>
                  </a:lnTo>
                  <a:lnTo>
                    <a:pt x="12" y="6262"/>
                  </a:lnTo>
                  <a:lnTo>
                    <a:pt x="6" y="6268"/>
                  </a:lnTo>
                  <a:close/>
                  <a:moveTo>
                    <a:pt x="6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6" y="6395"/>
                  </a:lnTo>
                  <a:lnTo>
                    <a:pt x="12" y="6401"/>
                  </a:lnTo>
                  <a:lnTo>
                    <a:pt x="12" y="6541"/>
                  </a:lnTo>
                  <a:lnTo>
                    <a:pt x="6" y="6547"/>
                  </a:lnTo>
                  <a:close/>
                  <a:moveTo>
                    <a:pt x="6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6" y="6674"/>
                  </a:lnTo>
                  <a:lnTo>
                    <a:pt x="12" y="6680"/>
                  </a:lnTo>
                  <a:lnTo>
                    <a:pt x="12" y="6818"/>
                  </a:lnTo>
                  <a:lnTo>
                    <a:pt x="6" y="6824"/>
                  </a:lnTo>
                  <a:close/>
                  <a:moveTo>
                    <a:pt x="6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6" y="6951"/>
                  </a:lnTo>
                  <a:lnTo>
                    <a:pt x="12" y="6957"/>
                  </a:lnTo>
                  <a:lnTo>
                    <a:pt x="12" y="7097"/>
                  </a:lnTo>
                  <a:lnTo>
                    <a:pt x="6" y="7103"/>
                  </a:lnTo>
                  <a:close/>
                  <a:moveTo>
                    <a:pt x="6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6" y="7230"/>
                  </a:lnTo>
                  <a:lnTo>
                    <a:pt x="12" y="7236"/>
                  </a:lnTo>
                  <a:lnTo>
                    <a:pt x="12" y="7375"/>
                  </a:lnTo>
                  <a:lnTo>
                    <a:pt x="6" y="7380"/>
                  </a:lnTo>
                  <a:close/>
                  <a:moveTo>
                    <a:pt x="6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6" y="7508"/>
                  </a:lnTo>
                  <a:lnTo>
                    <a:pt x="12" y="7513"/>
                  </a:lnTo>
                  <a:lnTo>
                    <a:pt x="12" y="7652"/>
                  </a:lnTo>
                  <a:lnTo>
                    <a:pt x="6" y="7658"/>
                  </a:lnTo>
                  <a:close/>
                  <a:moveTo>
                    <a:pt x="6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6" y="7786"/>
                  </a:lnTo>
                  <a:lnTo>
                    <a:pt x="12" y="7792"/>
                  </a:lnTo>
                  <a:lnTo>
                    <a:pt x="12" y="7931"/>
                  </a:lnTo>
                  <a:lnTo>
                    <a:pt x="6" y="7937"/>
                  </a:lnTo>
                  <a:close/>
                  <a:moveTo>
                    <a:pt x="6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6" y="8064"/>
                  </a:lnTo>
                  <a:lnTo>
                    <a:pt x="12" y="8070"/>
                  </a:lnTo>
                  <a:lnTo>
                    <a:pt x="12" y="8209"/>
                  </a:lnTo>
                  <a:lnTo>
                    <a:pt x="6" y="8214"/>
                  </a:lnTo>
                  <a:close/>
                  <a:moveTo>
                    <a:pt x="6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6" y="8342"/>
                  </a:lnTo>
                  <a:lnTo>
                    <a:pt x="12" y="8347"/>
                  </a:lnTo>
                  <a:lnTo>
                    <a:pt x="12" y="8487"/>
                  </a:lnTo>
                  <a:lnTo>
                    <a:pt x="6" y="8493"/>
                  </a:lnTo>
                  <a:close/>
                  <a:moveTo>
                    <a:pt x="6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6" y="8620"/>
                  </a:lnTo>
                  <a:lnTo>
                    <a:pt x="12" y="8626"/>
                  </a:lnTo>
                  <a:lnTo>
                    <a:pt x="12" y="8765"/>
                  </a:lnTo>
                  <a:lnTo>
                    <a:pt x="6" y="8771"/>
                  </a:lnTo>
                  <a:close/>
                  <a:moveTo>
                    <a:pt x="6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6" y="8898"/>
                  </a:lnTo>
                  <a:lnTo>
                    <a:pt x="12" y="8904"/>
                  </a:lnTo>
                  <a:lnTo>
                    <a:pt x="12" y="9044"/>
                  </a:lnTo>
                  <a:lnTo>
                    <a:pt x="6" y="9049"/>
                  </a:lnTo>
                  <a:close/>
                  <a:moveTo>
                    <a:pt x="6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6" y="9177"/>
                  </a:lnTo>
                  <a:lnTo>
                    <a:pt x="12" y="9182"/>
                  </a:lnTo>
                  <a:lnTo>
                    <a:pt x="12" y="9321"/>
                  </a:lnTo>
                  <a:lnTo>
                    <a:pt x="6" y="9327"/>
                  </a:lnTo>
                  <a:close/>
                  <a:moveTo>
                    <a:pt x="6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6" y="9454"/>
                  </a:lnTo>
                  <a:lnTo>
                    <a:pt x="12" y="9460"/>
                  </a:lnTo>
                  <a:lnTo>
                    <a:pt x="12" y="9599"/>
                  </a:lnTo>
                  <a:lnTo>
                    <a:pt x="6" y="9604"/>
                  </a:lnTo>
                  <a:close/>
                  <a:moveTo>
                    <a:pt x="6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6" y="9733"/>
                  </a:lnTo>
                  <a:lnTo>
                    <a:pt x="12" y="9739"/>
                  </a:lnTo>
                  <a:lnTo>
                    <a:pt x="12" y="9877"/>
                  </a:lnTo>
                  <a:lnTo>
                    <a:pt x="6" y="9883"/>
                  </a:lnTo>
                  <a:close/>
                  <a:moveTo>
                    <a:pt x="6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6" y="10010"/>
                  </a:lnTo>
                  <a:lnTo>
                    <a:pt x="12" y="10016"/>
                  </a:lnTo>
                  <a:lnTo>
                    <a:pt x="12" y="10155"/>
                  </a:lnTo>
                  <a:lnTo>
                    <a:pt x="6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5" name="Freeform 68">
              <a:extLst>
                <a:ext uri="{FF2B5EF4-FFF2-40B4-BE49-F238E27FC236}">
                  <a16:creationId xmlns:a16="http://schemas.microsoft.com/office/drawing/2014/main" id="{A7A4B0CE-A99E-4E46-A06B-47601964C642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10022831" y="13961"/>
              <a:ext cx="9305" cy="6844039"/>
            </a:xfrm>
            <a:custGeom>
              <a:avLst/>
              <a:gdLst>
                <a:gd name="T0" fmla="*/ 11 w 11"/>
                <a:gd name="T1" fmla="*/ 10295 h 10296"/>
                <a:gd name="T2" fmla="*/ 6 w 11"/>
                <a:gd name="T3" fmla="*/ 0 h 10296"/>
                <a:gd name="T4" fmla="*/ 0 w 11"/>
                <a:gd name="T5" fmla="*/ 423 h 10296"/>
                <a:gd name="T6" fmla="*/ 6 w 11"/>
                <a:gd name="T7" fmla="*/ 429 h 10296"/>
                <a:gd name="T8" fmla="*/ 11 w 11"/>
                <a:gd name="T9" fmla="*/ 562 h 10296"/>
                <a:gd name="T10" fmla="*/ 0 w 11"/>
                <a:gd name="T11" fmla="*/ 841 h 10296"/>
                <a:gd name="T12" fmla="*/ 6 w 11"/>
                <a:gd name="T13" fmla="*/ 1263 h 10296"/>
                <a:gd name="T14" fmla="*/ 11 w 11"/>
                <a:gd name="T15" fmla="*/ 1257 h 10296"/>
                <a:gd name="T16" fmla="*/ 6 w 11"/>
                <a:gd name="T17" fmla="*/ 1391 h 10296"/>
                <a:gd name="T18" fmla="*/ 0 w 11"/>
                <a:gd name="T19" fmla="*/ 1813 h 10296"/>
                <a:gd name="T20" fmla="*/ 6 w 11"/>
                <a:gd name="T21" fmla="*/ 1819 h 10296"/>
                <a:gd name="T22" fmla="*/ 11 w 11"/>
                <a:gd name="T23" fmla="*/ 1952 h 10296"/>
                <a:gd name="T24" fmla="*/ 0 w 11"/>
                <a:gd name="T25" fmla="*/ 2231 h 10296"/>
                <a:gd name="T26" fmla="*/ 6 w 11"/>
                <a:gd name="T27" fmla="*/ 2654 h 10296"/>
                <a:gd name="T28" fmla="*/ 11 w 11"/>
                <a:gd name="T29" fmla="*/ 2648 h 10296"/>
                <a:gd name="T30" fmla="*/ 6 w 11"/>
                <a:gd name="T31" fmla="*/ 2781 h 10296"/>
                <a:gd name="T32" fmla="*/ 0 w 11"/>
                <a:gd name="T33" fmla="*/ 3203 h 10296"/>
                <a:gd name="T34" fmla="*/ 6 w 11"/>
                <a:gd name="T35" fmla="*/ 3209 h 10296"/>
                <a:gd name="T36" fmla="*/ 11 w 11"/>
                <a:gd name="T37" fmla="*/ 3343 h 10296"/>
                <a:gd name="T38" fmla="*/ 0 w 11"/>
                <a:gd name="T39" fmla="*/ 3621 h 10296"/>
                <a:gd name="T40" fmla="*/ 6 w 11"/>
                <a:gd name="T41" fmla="*/ 4044 h 10296"/>
                <a:gd name="T42" fmla="*/ 11 w 11"/>
                <a:gd name="T43" fmla="*/ 4038 h 10296"/>
                <a:gd name="T44" fmla="*/ 6 w 11"/>
                <a:gd name="T45" fmla="*/ 4171 h 10296"/>
                <a:gd name="T46" fmla="*/ 0 w 11"/>
                <a:gd name="T47" fmla="*/ 4594 h 10296"/>
                <a:gd name="T48" fmla="*/ 6 w 11"/>
                <a:gd name="T49" fmla="*/ 4600 h 10296"/>
                <a:gd name="T50" fmla="*/ 11 w 11"/>
                <a:gd name="T51" fmla="*/ 4733 h 10296"/>
                <a:gd name="T52" fmla="*/ 0 w 11"/>
                <a:gd name="T53" fmla="*/ 5011 h 10296"/>
                <a:gd name="T54" fmla="*/ 6 w 11"/>
                <a:gd name="T55" fmla="*/ 5434 h 10296"/>
                <a:gd name="T56" fmla="*/ 11 w 11"/>
                <a:gd name="T57" fmla="*/ 5428 h 10296"/>
                <a:gd name="T58" fmla="*/ 6 w 11"/>
                <a:gd name="T59" fmla="*/ 5561 h 10296"/>
                <a:gd name="T60" fmla="*/ 0 w 11"/>
                <a:gd name="T61" fmla="*/ 5985 h 10296"/>
                <a:gd name="T62" fmla="*/ 6 w 11"/>
                <a:gd name="T63" fmla="*/ 5990 h 10296"/>
                <a:gd name="T64" fmla="*/ 11 w 11"/>
                <a:gd name="T65" fmla="*/ 6123 h 10296"/>
                <a:gd name="T66" fmla="*/ 0 w 11"/>
                <a:gd name="T67" fmla="*/ 6401 h 10296"/>
                <a:gd name="T68" fmla="*/ 6 w 11"/>
                <a:gd name="T69" fmla="*/ 6824 h 10296"/>
                <a:gd name="T70" fmla="*/ 11 w 11"/>
                <a:gd name="T71" fmla="*/ 6818 h 10296"/>
                <a:gd name="T72" fmla="*/ 6 w 11"/>
                <a:gd name="T73" fmla="*/ 6951 h 10296"/>
                <a:gd name="T74" fmla="*/ 0 w 11"/>
                <a:gd name="T75" fmla="*/ 7375 h 10296"/>
                <a:gd name="T76" fmla="*/ 6 w 11"/>
                <a:gd name="T77" fmla="*/ 7380 h 10296"/>
                <a:gd name="T78" fmla="*/ 11 w 11"/>
                <a:gd name="T79" fmla="*/ 7513 h 10296"/>
                <a:gd name="T80" fmla="*/ 0 w 11"/>
                <a:gd name="T81" fmla="*/ 7792 h 10296"/>
                <a:gd name="T82" fmla="*/ 6 w 11"/>
                <a:gd name="T83" fmla="*/ 8214 h 10296"/>
                <a:gd name="T84" fmla="*/ 11 w 11"/>
                <a:gd name="T85" fmla="*/ 8209 h 10296"/>
                <a:gd name="T86" fmla="*/ 6 w 11"/>
                <a:gd name="T87" fmla="*/ 8342 h 10296"/>
                <a:gd name="T88" fmla="*/ 0 w 11"/>
                <a:gd name="T89" fmla="*/ 8765 h 10296"/>
                <a:gd name="T90" fmla="*/ 6 w 11"/>
                <a:gd name="T91" fmla="*/ 8771 h 10296"/>
                <a:gd name="T92" fmla="*/ 11 w 11"/>
                <a:gd name="T93" fmla="*/ 8904 h 10296"/>
                <a:gd name="T94" fmla="*/ 0 w 11"/>
                <a:gd name="T95" fmla="*/ 9182 h 10296"/>
                <a:gd name="T96" fmla="*/ 6 w 11"/>
                <a:gd name="T97" fmla="*/ 9604 h 10296"/>
                <a:gd name="T98" fmla="*/ 11 w 11"/>
                <a:gd name="T99" fmla="*/ 9599 h 10296"/>
                <a:gd name="T100" fmla="*/ 6 w 11"/>
                <a:gd name="T101" fmla="*/ 9733 h 10296"/>
                <a:gd name="T102" fmla="*/ 0 w 11"/>
                <a:gd name="T103" fmla="*/ 10155 h 10296"/>
                <a:gd name="T104" fmla="*/ 6 w 11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0296">
                  <a:moveTo>
                    <a:pt x="11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6" y="10288"/>
                  </a:lnTo>
                  <a:lnTo>
                    <a:pt x="11" y="10295"/>
                  </a:lnTo>
                  <a:lnTo>
                    <a:pt x="11" y="10296"/>
                  </a:lnTo>
                  <a:close/>
                  <a:moveTo>
                    <a:pt x="6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45"/>
                  </a:lnTo>
                  <a:lnTo>
                    <a:pt x="6" y="151"/>
                  </a:lnTo>
                  <a:close/>
                  <a:moveTo>
                    <a:pt x="6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6" y="279"/>
                  </a:lnTo>
                  <a:lnTo>
                    <a:pt x="11" y="284"/>
                  </a:lnTo>
                  <a:lnTo>
                    <a:pt x="11" y="423"/>
                  </a:lnTo>
                  <a:lnTo>
                    <a:pt x="6" y="429"/>
                  </a:lnTo>
                  <a:close/>
                  <a:moveTo>
                    <a:pt x="6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6" y="556"/>
                  </a:lnTo>
                  <a:lnTo>
                    <a:pt x="11" y="562"/>
                  </a:lnTo>
                  <a:lnTo>
                    <a:pt x="11" y="702"/>
                  </a:lnTo>
                  <a:lnTo>
                    <a:pt x="6" y="707"/>
                  </a:lnTo>
                  <a:close/>
                  <a:moveTo>
                    <a:pt x="6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6" y="835"/>
                  </a:lnTo>
                  <a:lnTo>
                    <a:pt x="11" y="841"/>
                  </a:lnTo>
                  <a:lnTo>
                    <a:pt x="11" y="979"/>
                  </a:lnTo>
                  <a:lnTo>
                    <a:pt x="6" y="985"/>
                  </a:lnTo>
                  <a:close/>
                  <a:moveTo>
                    <a:pt x="6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6" y="1112"/>
                  </a:lnTo>
                  <a:lnTo>
                    <a:pt x="11" y="1118"/>
                  </a:lnTo>
                  <a:lnTo>
                    <a:pt x="11" y="1257"/>
                  </a:lnTo>
                  <a:lnTo>
                    <a:pt x="6" y="1263"/>
                  </a:lnTo>
                  <a:close/>
                  <a:moveTo>
                    <a:pt x="6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6" y="1391"/>
                  </a:lnTo>
                  <a:lnTo>
                    <a:pt x="11" y="1397"/>
                  </a:lnTo>
                  <a:lnTo>
                    <a:pt x="11" y="1536"/>
                  </a:lnTo>
                  <a:lnTo>
                    <a:pt x="6" y="1541"/>
                  </a:lnTo>
                  <a:close/>
                  <a:moveTo>
                    <a:pt x="6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6" y="1669"/>
                  </a:lnTo>
                  <a:lnTo>
                    <a:pt x="11" y="1674"/>
                  </a:lnTo>
                  <a:lnTo>
                    <a:pt x="11" y="1813"/>
                  </a:lnTo>
                  <a:lnTo>
                    <a:pt x="6" y="1819"/>
                  </a:lnTo>
                  <a:close/>
                  <a:moveTo>
                    <a:pt x="6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6" y="1946"/>
                  </a:lnTo>
                  <a:lnTo>
                    <a:pt x="11" y="1952"/>
                  </a:lnTo>
                  <a:lnTo>
                    <a:pt x="11" y="2092"/>
                  </a:lnTo>
                  <a:lnTo>
                    <a:pt x="6" y="2098"/>
                  </a:lnTo>
                  <a:close/>
                  <a:moveTo>
                    <a:pt x="6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6" y="2225"/>
                  </a:lnTo>
                  <a:lnTo>
                    <a:pt x="11" y="2231"/>
                  </a:lnTo>
                  <a:lnTo>
                    <a:pt x="11" y="2369"/>
                  </a:lnTo>
                  <a:lnTo>
                    <a:pt x="6" y="2375"/>
                  </a:lnTo>
                  <a:close/>
                  <a:moveTo>
                    <a:pt x="6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6" y="2502"/>
                  </a:lnTo>
                  <a:lnTo>
                    <a:pt x="11" y="2508"/>
                  </a:lnTo>
                  <a:lnTo>
                    <a:pt x="11" y="2648"/>
                  </a:lnTo>
                  <a:lnTo>
                    <a:pt x="6" y="2654"/>
                  </a:lnTo>
                  <a:close/>
                  <a:moveTo>
                    <a:pt x="6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6" y="2781"/>
                  </a:lnTo>
                  <a:lnTo>
                    <a:pt x="11" y="2787"/>
                  </a:lnTo>
                  <a:lnTo>
                    <a:pt x="11" y="2926"/>
                  </a:lnTo>
                  <a:lnTo>
                    <a:pt x="6" y="2931"/>
                  </a:lnTo>
                  <a:close/>
                  <a:moveTo>
                    <a:pt x="6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6" y="3059"/>
                  </a:lnTo>
                  <a:lnTo>
                    <a:pt x="11" y="3064"/>
                  </a:lnTo>
                  <a:lnTo>
                    <a:pt x="11" y="3203"/>
                  </a:lnTo>
                  <a:lnTo>
                    <a:pt x="6" y="3209"/>
                  </a:lnTo>
                  <a:close/>
                  <a:moveTo>
                    <a:pt x="6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6" y="3337"/>
                  </a:lnTo>
                  <a:lnTo>
                    <a:pt x="11" y="3343"/>
                  </a:lnTo>
                  <a:lnTo>
                    <a:pt x="11" y="3482"/>
                  </a:lnTo>
                  <a:lnTo>
                    <a:pt x="6" y="3488"/>
                  </a:lnTo>
                  <a:close/>
                  <a:moveTo>
                    <a:pt x="6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6" y="3615"/>
                  </a:lnTo>
                  <a:lnTo>
                    <a:pt x="11" y="3621"/>
                  </a:lnTo>
                  <a:lnTo>
                    <a:pt x="11" y="3760"/>
                  </a:lnTo>
                  <a:lnTo>
                    <a:pt x="6" y="3765"/>
                  </a:lnTo>
                  <a:close/>
                  <a:moveTo>
                    <a:pt x="6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6" y="3893"/>
                  </a:lnTo>
                  <a:lnTo>
                    <a:pt x="11" y="3899"/>
                  </a:lnTo>
                  <a:lnTo>
                    <a:pt x="11" y="4038"/>
                  </a:lnTo>
                  <a:lnTo>
                    <a:pt x="6" y="4044"/>
                  </a:lnTo>
                  <a:close/>
                  <a:moveTo>
                    <a:pt x="6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6" y="4171"/>
                  </a:lnTo>
                  <a:lnTo>
                    <a:pt x="11" y="4177"/>
                  </a:lnTo>
                  <a:lnTo>
                    <a:pt x="11" y="4316"/>
                  </a:lnTo>
                  <a:lnTo>
                    <a:pt x="6" y="4322"/>
                  </a:lnTo>
                  <a:close/>
                  <a:moveTo>
                    <a:pt x="6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6" y="4449"/>
                  </a:lnTo>
                  <a:lnTo>
                    <a:pt x="11" y="4455"/>
                  </a:lnTo>
                  <a:lnTo>
                    <a:pt x="11" y="4594"/>
                  </a:lnTo>
                  <a:lnTo>
                    <a:pt x="6" y="4600"/>
                  </a:lnTo>
                  <a:close/>
                  <a:moveTo>
                    <a:pt x="6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6" y="4728"/>
                  </a:lnTo>
                  <a:lnTo>
                    <a:pt x="11" y="4733"/>
                  </a:lnTo>
                  <a:lnTo>
                    <a:pt x="11" y="4872"/>
                  </a:lnTo>
                  <a:lnTo>
                    <a:pt x="6" y="4878"/>
                  </a:lnTo>
                  <a:close/>
                  <a:moveTo>
                    <a:pt x="6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6" y="5005"/>
                  </a:lnTo>
                  <a:lnTo>
                    <a:pt x="11" y="5011"/>
                  </a:lnTo>
                  <a:lnTo>
                    <a:pt x="11" y="5150"/>
                  </a:lnTo>
                  <a:lnTo>
                    <a:pt x="6" y="5156"/>
                  </a:lnTo>
                  <a:close/>
                  <a:moveTo>
                    <a:pt x="6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6" y="5284"/>
                  </a:lnTo>
                  <a:lnTo>
                    <a:pt x="11" y="5290"/>
                  </a:lnTo>
                  <a:lnTo>
                    <a:pt x="11" y="5428"/>
                  </a:lnTo>
                  <a:lnTo>
                    <a:pt x="6" y="5434"/>
                  </a:lnTo>
                  <a:close/>
                  <a:moveTo>
                    <a:pt x="6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6" y="5561"/>
                  </a:lnTo>
                  <a:lnTo>
                    <a:pt x="11" y="5567"/>
                  </a:lnTo>
                  <a:lnTo>
                    <a:pt x="11" y="5706"/>
                  </a:lnTo>
                  <a:lnTo>
                    <a:pt x="6" y="5712"/>
                  </a:lnTo>
                  <a:close/>
                  <a:moveTo>
                    <a:pt x="6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6" y="5840"/>
                  </a:lnTo>
                  <a:lnTo>
                    <a:pt x="11" y="5846"/>
                  </a:lnTo>
                  <a:lnTo>
                    <a:pt x="11" y="5985"/>
                  </a:lnTo>
                  <a:lnTo>
                    <a:pt x="6" y="5990"/>
                  </a:lnTo>
                  <a:close/>
                  <a:moveTo>
                    <a:pt x="6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6" y="6118"/>
                  </a:lnTo>
                  <a:lnTo>
                    <a:pt x="11" y="6123"/>
                  </a:lnTo>
                  <a:lnTo>
                    <a:pt x="11" y="6262"/>
                  </a:lnTo>
                  <a:lnTo>
                    <a:pt x="6" y="6268"/>
                  </a:lnTo>
                  <a:close/>
                  <a:moveTo>
                    <a:pt x="6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6" y="6395"/>
                  </a:lnTo>
                  <a:lnTo>
                    <a:pt x="11" y="6401"/>
                  </a:lnTo>
                  <a:lnTo>
                    <a:pt x="11" y="6541"/>
                  </a:lnTo>
                  <a:lnTo>
                    <a:pt x="6" y="6547"/>
                  </a:lnTo>
                  <a:close/>
                  <a:moveTo>
                    <a:pt x="6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6" y="6674"/>
                  </a:lnTo>
                  <a:lnTo>
                    <a:pt x="11" y="6680"/>
                  </a:lnTo>
                  <a:lnTo>
                    <a:pt x="11" y="6818"/>
                  </a:lnTo>
                  <a:lnTo>
                    <a:pt x="6" y="6824"/>
                  </a:lnTo>
                  <a:close/>
                  <a:moveTo>
                    <a:pt x="6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6" y="6951"/>
                  </a:lnTo>
                  <a:lnTo>
                    <a:pt x="11" y="6957"/>
                  </a:lnTo>
                  <a:lnTo>
                    <a:pt x="11" y="7097"/>
                  </a:lnTo>
                  <a:lnTo>
                    <a:pt x="6" y="7103"/>
                  </a:lnTo>
                  <a:close/>
                  <a:moveTo>
                    <a:pt x="6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6" y="7230"/>
                  </a:lnTo>
                  <a:lnTo>
                    <a:pt x="11" y="7236"/>
                  </a:lnTo>
                  <a:lnTo>
                    <a:pt x="11" y="7375"/>
                  </a:lnTo>
                  <a:lnTo>
                    <a:pt x="6" y="7380"/>
                  </a:lnTo>
                  <a:close/>
                  <a:moveTo>
                    <a:pt x="6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6" y="7508"/>
                  </a:lnTo>
                  <a:lnTo>
                    <a:pt x="11" y="7513"/>
                  </a:lnTo>
                  <a:lnTo>
                    <a:pt x="11" y="7652"/>
                  </a:lnTo>
                  <a:lnTo>
                    <a:pt x="6" y="7658"/>
                  </a:lnTo>
                  <a:close/>
                  <a:moveTo>
                    <a:pt x="6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6" y="7786"/>
                  </a:lnTo>
                  <a:lnTo>
                    <a:pt x="11" y="7792"/>
                  </a:lnTo>
                  <a:lnTo>
                    <a:pt x="11" y="7931"/>
                  </a:lnTo>
                  <a:lnTo>
                    <a:pt x="6" y="7937"/>
                  </a:lnTo>
                  <a:close/>
                  <a:moveTo>
                    <a:pt x="6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6" y="8064"/>
                  </a:lnTo>
                  <a:lnTo>
                    <a:pt x="11" y="8070"/>
                  </a:lnTo>
                  <a:lnTo>
                    <a:pt x="11" y="8209"/>
                  </a:lnTo>
                  <a:lnTo>
                    <a:pt x="6" y="8214"/>
                  </a:lnTo>
                  <a:close/>
                  <a:moveTo>
                    <a:pt x="6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6" y="8342"/>
                  </a:lnTo>
                  <a:lnTo>
                    <a:pt x="11" y="8347"/>
                  </a:lnTo>
                  <a:lnTo>
                    <a:pt x="11" y="8487"/>
                  </a:lnTo>
                  <a:lnTo>
                    <a:pt x="6" y="8493"/>
                  </a:lnTo>
                  <a:close/>
                  <a:moveTo>
                    <a:pt x="6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6" y="8620"/>
                  </a:lnTo>
                  <a:lnTo>
                    <a:pt x="11" y="8626"/>
                  </a:lnTo>
                  <a:lnTo>
                    <a:pt x="11" y="8765"/>
                  </a:lnTo>
                  <a:lnTo>
                    <a:pt x="6" y="8771"/>
                  </a:lnTo>
                  <a:close/>
                  <a:moveTo>
                    <a:pt x="6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6" y="8898"/>
                  </a:lnTo>
                  <a:lnTo>
                    <a:pt x="11" y="8904"/>
                  </a:lnTo>
                  <a:lnTo>
                    <a:pt x="11" y="9044"/>
                  </a:lnTo>
                  <a:lnTo>
                    <a:pt x="6" y="9049"/>
                  </a:lnTo>
                  <a:close/>
                  <a:moveTo>
                    <a:pt x="6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6" y="9177"/>
                  </a:lnTo>
                  <a:lnTo>
                    <a:pt x="11" y="9182"/>
                  </a:lnTo>
                  <a:lnTo>
                    <a:pt x="11" y="9321"/>
                  </a:lnTo>
                  <a:lnTo>
                    <a:pt x="6" y="9327"/>
                  </a:lnTo>
                  <a:close/>
                  <a:moveTo>
                    <a:pt x="6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6" y="9454"/>
                  </a:lnTo>
                  <a:lnTo>
                    <a:pt x="11" y="9460"/>
                  </a:lnTo>
                  <a:lnTo>
                    <a:pt x="11" y="9599"/>
                  </a:lnTo>
                  <a:lnTo>
                    <a:pt x="6" y="9604"/>
                  </a:lnTo>
                  <a:close/>
                  <a:moveTo>
                    <a:pt x="6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6" y="9733"/>
                  </a:lnTo>
                  <a:lnTo>
                    <a:pt x="11" y="9739"/>
                  </a:lnTo>
                  <a:lnTo>
                    <a:pt x="11" y="9877"/>
                  </a:lnTo>
                  <a:lnTo>
                    <a:pt x="6" y="9883"/>
                  </a:lnTo>
                  <a:close/>
                  <a:moveTo>
                    <a:pt x="6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6" y="10010"/>
                  </a:lnTo>
                  <a:lnTo>
                    <a:pt x="11" y="10016"/>
                  </a:lnTo>
                  <a:lnTo>
                    <a:pt x="11" y="10155"/>
                  </a:lnTo>
                  <a:lnTo>
                    <a:pt x="6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6" name="Freeform 69">
              <a:extLst>
                <a:ext uri="{FF2B5EF4-FFF2-40B4-BE49-F238E27FC236}">
                  <a16:creationId xmlns:a16="http://schemas.microsoft.com/office/drawing/2014/main" id="{A4079557-9E28-4E93-83B1-E537011AE38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492111" y="13961"/>
              <a:ext cx="4654" cy="6844039"/>
            </a:xfrm>
            <a:custGeom>
              <a:avLst/>
              <a:gdLst>
                <a:gd name="T0" fmla="*/ 11 w 11"/>
                <a:gd name="T1" fmla="*/ 10295 h 10296"/>
                <a:gd name="T2" fmla="*/ 6 w 11"/>
                <a:gd name="T3" fmla="*/ 0 h 10296"/>
                <a:gd name="T4" fmla="*/ 0 w 11"/>
                <a:gd name="T5" fmla="*/ 423 h 10296"/>
                <a:gd name="T6" fmla="*/ 6 w 11"/>
                <a:gd name="T7" fmla="*/ 429 h 10296"/>
                <a:gd name="T8" fmla="*/ 11 w 11"/>
                <a:gd name="T9" fmla="*/ 562 h 10296"/>
                <a:gd name="T10" fmla="*/ 0 w 11"/>
                <a:gd name="T11" fmla="*/ 841 h 10296"/>
                <a:gd name="T12" fmla="*/ 6 w 11"/>
                <a:gd name="T13" fmla="*/ 1263 h 10296"/>
                <a:gd name="T14" fmla="*/ 11 w 11"/>
                <a:gd name="T15" fmla="*/ 1257 h 10296"/>
                <a:gd name="T16" fmla="*/ 6 w 11"/>
                <a:gd name="T17" fmla="*/ 1391 h 10296"/>
                <a:gd name="T18" fmla="*/ 0 w 11"/>
                <a:gd name="T19" fmla="*/ 1813 h 10296"/>
                <a:gd name="T20" fmla="*/ 6 w 11"/>
                <a:gd name="T21" fmla="*/ 1819 h 10296"/>
                <a:gd name="T22" fmla="*/ 11 w 11"/>
                <a:gd name="T23" fmla="*/ 1952 h 10296"/>
                <a:gd name="T24" fmla="*/ 0 w 11"/>
                <a:gd name="T25" fmla="*/ 2231 h 10296"/>
                <a:gd name="T26" fmla="*/ 6 w 11"/>
                <a:gd name="T27" fmla="*/ 2654 h 10296"/>
                <a:gd name="T28" fmla="*/ 11 w 11"/>
                <a:gd name="T29" fmla="*/ 2648 h 10296"/>
                <a:gd name="T30" fmla="*/ 6 w 11"/>
                <a:gd name="T31" fmla="*/ 2781 h 10296"/>
                <a:gd name="T32" fmla="*/ 0 w 11"/>
                <a:gd name="T33" fmla="*/ 3203 h 10296"/>
                <a:gd name="T34" fmla="*/ 6 w 11"/>
                <a:gd name="T35" fmla="*/ 3209 h 10296"/>
                <a:gd name="T36" fmla="*/ 11 w 11"/>
                <a:gd name="T37" fmla="*/ 3343 h 10296"/>
                <a:gd name="T38" fmla="*/ 0 w 11"/>
                <a:gd name="T39" fmla="*/ 3621 h 10296"/>
                <a:gd name="T40" fmla="*/ 6 w 11"/>
                <a:gd name="T41" fmla="*/ 4044 h 10296"/>
                <a:gd name="T42" fmla="*/ 11 w 11"/>
                <a:gd name="T43" fmla="*/ 4038 h 10296"/>
                <a:gd name="T44" fmla="*/ 6 w 11"/>
                <a:gd name="T45" fmla="*/ 4171 h 10296"/>
                <a:gd name="T46" fmla="*/ 0 w 11"/>
                <a:gd name="T47" fmla="*/ 4594 h 10296"/>
                <a:gd name="T48" fmla="*/ 6 w 11"/>
                <a:gd name="T49" fmla="*/ 4600 h 10296"/>
                <a:gd name="T50" fmla="*/ 11 w 11"/>
                <a:gd name="T51" fmla="*/ 4733 h 10296"/>
                <a:gd name="T52" fmla="*/ 0 w 11"/>
                <a:gd name="T53" fmla="*/ 5011 h 10296"/>
                <a:gd name="T54" fmla="*/ 6 w 11"/>
                <a:gd name="T55" fmla="*/ 5434 h 10296"/>
                <a:gd name="T56" fmla="*/ 11 w 11"/>
                <a:gd name="T57" fmla="*/ 5428 h 10296"/>
                <a:gd name="T58" fmla="*/ 6 w 11"/>
                <a:gd name="T59" fmla="*/ 5561 h 10296"/>
                <a:gd name="T60" fmla="*/ 0 w 11"/>
                <a:gd name="T61" fmla="*/ 5985 h 10296"/>
                <a:gd name="T62" fmla="*/ 6 w 11"/>
                <a:gd name="T63" fmla="*/ 5990 h 10296"/>
                <a:gd name="T64" fmla="*/ 11 w 11"/>
                <a:gd name="T65" fmla="*/ 6123 h 10296"/>
                <a:gd name="T66" fmla="*/ 0 w 11"/>
                <a:gd name="T67" fmla="*/ 6401 h 10296"/>
                <a:gd name="T68" fmla="*/ 6 w 11"/>
                <a:gd name="T69" fmla="*/ 6824 h 10296"/>
                <a:gd name="T70" fmla="*/ 11 w 11"/>
                <a:gd name="T71" fmla="*/ 6818 h 10296"/>
                <a:gd name="T72" fmla="*/ 6 w 11"/>
                <a:gd name="T73" fmla="*/ 6951 h 10296"/>
                <a:gd name="T74" fmla="*/ 0 w 11"/>
                <a:gd name="T75" fmla="*/ 7375 h 10296"/>
                <a:gd name="T76" fmla="*/ 6 w 11"/>
                <a:gd name="T77" fmla="*/ 7380 h 10296"/>
                <a:gd name="T78" fmla="*/ 11 w 11"/>
                <a:gd name="T79" fmla="*/ 7513 h 10296"/>
                <a:gd name="T80" fmla="*/ 0 w 11"/>
                <a:gd name="T81" fmla="*/ 7792 h 10296"/>
                <a:gd name="T82" fmla="*/ 6 w 11"/>
                <a:gd name="T83" fmla="*/ 8214 h 10296"/>
                <a:gd name="T84" fmla="*/ 11 w 11"/>
                <a:gd name="T85" fmla="*/ 8209 h 10296"/>
                <a:gd name="T86" fmla="*/ 6 w 11"/>
                <a:gd name="T87" fmla="*/ 8342 h 10296"/>
                <a:gd name="T88" fmla="*/ 0 w 11"/>
                <a:gd name="T89" fmla="*/ 8765 h 10296"/>
                <a:gd name="T90" fmla="*/ 6 w 11"/>
                <a:gd name="T91" fmla="*/ 8771 h 10296"/>
                <a:gd name="T92" fmla="*/ 11 w 11"/>
                <a:gd name="T93" fmla="*/ 8904 h 10296"/>
                <a:gd name="T94" fmla="*/ 0 w 11"/>
                <a:gd name="T95" fmla="*/ 9182 h 10296"/>
                <a:gd name="T96" fmla="*/ 6 w 11"/>
                <a:gd name="T97" fmla="*/ 9604 h 10296"/>
                <a:gd name="T98" fmla="*/ 11 w 11"/>
                <a:gd name="T99" fmla="*/ 9599 h 10296"/>
                <a:gd name="T100" fmla="*/ 6 w 11"/>
                <a:gd name="T101" fmla="*/ 9733 h 10296"/>
                <a:gd name="T102" fmla="*/ 0 w 11"/>
                <a:gd name="T103" fmla="*/ 10155 h 10296"/>
                <a:gd name="T104" fmla="*/ 6 w 11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0296">
                  <a:moveTo>
                    <a:pt x="11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6" y="10288"/>
                  </a:lnTo>
                  <a:lnTo>
                    <a:pt x="11" y="10295"/>
                  </a:lnTo>
                  <a:lnTo>
                    <a:pt x="11" y="10296"/>
                  </a:lnTo>
                  <a:close/>
                  <a:moveTo>
                    <a:pt x="6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6" y="0"/>
                  </a:lnTo>
                  <a:lnTo>
                    <a:pt x="11" y="6"/>
                  </a:lnTo>
                  <a:lnTo>
                    <a:pt x="11" y="145"/>
                  </a:lnTo>
                  <a:lnTo>
                    <a:pt x="6" y="151"/>
                  </a:lnTo>
                  <a:close/>
                  <a:moveTo>
                    <a:pt x="6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6" y="279"/>
                  </a:lnTo>
                  <a:lnTo>
                    <a:pt x="11" y="284"/>
                  </a:lnTo>
                  <a:lnTo>
                    <a:pt x="11" y="423"/>
                  </a:lnTo>
                  <a:lnTo>
                    <a:pt x="6" y="429"/>
                  </a:lnTo>
                  <a:close/>
                  <a:moveTo>
                    <a:pt x="6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6" y="556"/>
                  </a:lnTo>
                  <a:lnTo>
                    <a:pt x="11" y="562"/>
                  </a:lnTo>
                  <a:lnTo>
                    <a:pt x="11" y="702"/>
                  </a:lnTo>
                  <a:lnTo>
                    <a:pt x="6" y="707"/>
                  </a:lnTo>
                  <a:close/>
                  <a:moveTo>
                    <a:pt x="6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6" y="835"/>
                  </a:lnTo>
                  <a:lnTo>
                    <a:pt x="11" y="841"/>
                  </a:lnTo>
                  <a:lnTo>
                    <a:pt x="11" y="979"/>
                  </a:lnTo>
                  <a:lnTo>
                    <a:pt x="6" y="985"/>
                  </a:lnTo>
                  <a:close/>
                  <a:moveTo>
                    <a:pt x="6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6" y="1112"/>
                  </a:lnTo>
                  <a:lnTo>
                    <a:pt x="11" y="1118"/>
                  </a:lnTo>
                  <a:lnTo>
                    <a:pt x="11" y="1257"/>
                  </a:lnTo>
                  <a:lnTo>
                    <a:pt x="6" y="1263"/>
                  </a:lnTo>
                  <a:close/>
                  <a:moveTo>
                    <a:pt x="6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6" y="1391"/>
                  </a:lnTo>
                  <a:lnTo>
                    <a:pt x="11" y="1397"/>
                  </a:lnTo>
                  <a:lnTo>
                    <a:pt x="11" y="1536"/>
                  </a:lnTo>
                  <a:lnTo>
                    <a:pt x="6" y="1541"/>
                  </a:lnTo>
                  <a:close/>
                  <a:moveTo>
                    <a:pt x="6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6" y="1669"/>
                  </a:lnTo>
                  <a:lnTo>
                    <a:pt x="11" y="1674"/>
                  </a:lnTo>
                  <a:lnTo>
                    <a:pt x="11" y="1813"/>
                  </a:lnTo>
                  <a:lnTo>
                    <a:pt x="6" y="1819"/>
                  </a:lnTo>
                  <a:close/>
                  <a:moveTo>
                    <a:pt x="6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6" y="1946"/>
                  </a:lnTo>
                  <a:lnTo>
                    <a:pt x="11" y="1952"/>
                  </a:lnTo>
                  <a:lnTo>
                    <a:pt x="11" y="2092"/>
                  </a:lnTo>
                  <a:lnTo>
                    <a:pt x="6" y="2098"/>
                  </a:lnTo>
                  <a:close/>
                  <a:moveTo>
                    <a:pt x="6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6" y="2225"/>
                  </a:lnTo>
                  <a:lnTo>
                    <a:pt x="11" y="2231"/>
                  </a:lnTo>
                  <a:lnTo>
                    <a:pt x="11" y="2369"/>
                  </a:lnTo>
                  <a:lnTo>
                    <a:pt x="6" y="2375"/>
                  </a:lnTo>
                  <a:close/>
                  <a:moveTo>
                    <a:pt x="6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6" y="2502"/>
                  </a:lnTo>
                  <a:lnTo>
                    <a:pt x="11" y="2508"/>
                  </a:lnTo>
                  <a:lnTo>
                    <a:pt x="11" y="2648"/>
                  </a:lnTo>
                  <a:lnTo>
                    <a:pt x="6" y="2654"/>
                  </a:lnTo>
                  <a:close/>
                  <a:moveTo>
                    <a:pt x="6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6" y="2781"/>
                  </a:lnTo>
                  <a:lnTo>
                    <a:pt x="11" y="2787"/>
                  </a:lnTo>
                  <a:lnTo>
                    <a:pt x="11" y="2926"/>
                  </a:lnTo>
                  <a:lnTo>
                    <a:pt x="6" y="2931"/>
                  </a:lnTo>
                  <a:close/>
                  <a:moveTo>
                    <a:pt x="6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6" y="3059"/>
                  </a:lnTo>
                  <a:lnTo>
                    <a:pt x="11" y="3064"/>
                  </a:lnTo>
                  <a:lnTo>
                    <a:pt x="11" y="3203"/>
                  </a:lnTo>
                  <a:lnTo>
                    <a:pt x="6" y="3209"/>
                  </a:lnTo>
                  <a:close/>
                  <a:moveTo>
                    <a:pt x="6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6" y="3337"/>
                  </a:lnTo>
                  <a:lnTo>
                    <a:pt x="11" y="3343"/>
                  </a:lnTo>
                  <a:lnTo>
                    <a:pt x="11" y="3482"/>
                  </a:lnTo>
                  <a:lnTo>
                    <a:pt x="6" y="3488"/>
                  </a:lnTo>
                  <a:close/>
                  <a:moveTo>
                    <a:pt x="6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6" y="3615"/>
                  </a:lnTo>
                  <a:lnTo>
                    <a:pt x="11" y="3621"/>
                  </a:lnTo>
                  <a:lnTo>
                    <a:pt x="11" y="3760"/>
                  </a:lnTo>
                  <a:lnTo>
                    <a:pt x="6" y="3765"/>
                  </a:lnTo>
                  <a:close/>
                  <a:moveTo>
                    <a:pt x="6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6" y="3893"/>
                  </a:lnTo>
                  <a:lnTo>
                    <a:pt x="11" y="3899"/>
                  </a:lnTo>
                  <a:lnTo>
                    <a:pt x="11" y="4038"/>
                  </a:lnTo>
                  <a:lnTo>
                    <a:pt x="6" y="4044"/>
                  </a:lnTo>
                  <a:close/>
                  <a:moveTo>
                    <a:pt x="6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6" y="4171"/>
                  </a:lnTo>
                  <a:lnTo>
                    <a:pt x="11" y="4177"/>
                  </a:lnTo>
                  <a:lnTo>
                    <a:pt x="11" y="4316"/>
                  </a:lnTo>
                  <a:lnTo>
                    <a:pt x="6" y="4322"/>
                  </a:lnTo>
                  <a:close/>
                  <a:moveTo>
                    <a:pt x="6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6" y="4449"/>
                  </a:lnTo>
                  <a:lnTo>
                    <a:pt x="11" y="4455"/>
                  </a:lnTo>
                  <a:lnTo>
                    <a:pt x="11" y="4594"/>
                  </a:lnTo>
                  <a:lnTo>
                    <a:pt x="6" y="4600"/>
                  </a:lnTo>
                  <a:close/>
                  <a:moveTo>
                    <a:pt x="6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6" y="4728"/>
                  </a:lnTo>
                  <a:lnTo>
                    <a:pt x="11" y="4733"/>
                  </a:lnTo>
                  <a:lnTo>
                    <a:pt x="11" y="4872"/>
                  </a:lnTo>
                  <a:lnTo>
                    <a:pt x="6" y="4878"/>
                  </a:lnTo>
                  <a:close/>
                  <a:moveTo>
                    <a:pt x="6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6" y="5005"/>
                  </a:lnTo>
                  <a:lnTo>
                    <a:pt x="11" y="5011"/>
                  </a:lnTo>
                  <a:lnTo>
                    <a:pt x="11" y="5150"/>
                  </a:lnTo>
                  <a:lnTo>
                    <a:pt x="6" y="5156"/>
                  </a:lnTo>
                  <a:close/>
                  <a:moveTo>
                    <a:pt x="6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6" y="5284"/>
                  </a:lnTo>
                  <a:lnTo>
                    <a:pt x="11" y="5290"/>
                  </a:lnTo>
                  <a:lnTo>
                    <a:pt x="11" y="5428"/>
                  </a:lnTo>
                  <a:lnTo>
                    <a:pt x="6" y="5434"/>
                  </a:lnTo>
                  <a:close/>
                  <a:moveTo>
                    <a:pt x="6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6" y="5561"/>
                  </a:lnTo>
                  <a:lnTo>
                    <a:pt x="11" y="5567"/>
                  </a:lnTo>
                  <a:lnTo>
                    <a:pt x="11" y="5706"/>
                  </a:lnTo>
                  <a:lnTo>
                    <a:pt x="6" y="5712"/>
                  </a:lnTo>
                  <a:close/>
                  <a:moveTo>
                    <a:pt x="6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6" y="5840"/>
                  </a:lnTo>
                  <a:lnTo>
                    <a:pt x="11" y="5846"/>
                  </a:lnTo>
                  <a:lnTo>
                    <a:pt x="11" y="5985"/>
                  </a:lnTo>
                  <a:lnTo>
                    <a:pt x="6" y="5990"/>
                  </a:lnTo>
                  <a:close/>
                  <a:moveTo>
                    <a:pt x="6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6" y="6118"/>
                  </a:lnTo>
                  <a:lnTo>
                    <a:pt x="11" y="6123"/>
                  </a:lnTo>
                  <a:lnTo>
                    <a:pt x="11" y="6262"/>
                  </a:lnTo>
                  <a:lnTo>
                    <a:pt x="6" y="6268"/>
                  </a:lnTo>
                  <a:close/>
                  <a:moveTo>
                    <a:pt x="6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6" y="6395"/>
                  </a:lnTo>
                  <a:lnTo>
                    <a:pt x="11" y="6401"/>
                  </a:lnTo>
                  <a:lnTo>
                    <a:pt x="11" y="6541"/>
                  </a:lnTo>
                  <a:lnTo>
                    <a:pt x="6" y="6547"/>
                  </a:lnTo>
                  <a:close/>
                  <a:moveTo>
                    <a:pt x="6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6" y="6674"/>
                  </a:lnTo>
                  <a:lnTo>
                    <a:pt x="11" y="6680"/>
                  </a:lnTo>
                  <a:lnTo>
                    <a:pt x="11" y="6818"/>
                  </a:lnTo>
                  <a:lnTo>
                    <a:pt x="6" y="6824"/>
                  </a:lnTo>
                  <a:close/>
                  <a:moveTo>
                    <a:pt x="6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6" y="6951"/>
                  </a:lnTo>
                  <a:lnTo>
                    <a:pt x="11" y="6957"/>
                  </a:lnTo>
                  <a:lnTo>
                    <a:pt x="11" y="7097"/>
                  </a:lnTo>
                  <a:lnTo>
                    <a:pt x="6" y="7103"/>
                  </a:lnTo>
                  <a:close/>
                  <a:moveTo>
                    <a:pt x="6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6" y="7230"/>
                  </a:lnTo>
                  <a:lnTo>
                    <a:pt x="11" y="7236"/>
                  </a:lnTo>
                  <a:lnTo>
                    <a:pt x="11" y="7375"/>
                  </a:lnTo>
                  <a:lnTo>
                    <a:pt x="6" y="7380"/>
                  </a:lnTo>
                  <a:close/>
                  <a:moveTo>
                    <a:pt x="6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6" y="7508"/>
                  </a:lnTo>
                  <a:lnTo>
                    <a:pt x="11" y="7513"/>
                  </a:lnTo>
                  <a:lnTo>
                    <a:pt x="11" y="7652"/>
                  </a:lnTo>
                  <a:lnTo>
                    <a:pt x="6" y="7658"/>
                  </a:lnTo>
                  <a:close/>
                  <a:moveTo>
                    <a:pt x="6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6" y="7786"/>
                  </a:lnTo>
                  <a:lnTo>
                    <a:pt x="11" y="7792"/>
                  </a:lnTo>
                  <a:lnTo>
                    <a:pt x="11" y="7931"/>
                  </a:lnTo>
                  <a:lnTo>
                    <a:pt x="6" y="7937"/>
                  </a:lnTo>
                  <a:close/>
                  <a:moveTo>
                    <a:pt x="6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6" y="8064"/>
                  </a:lnTo>
                  <a:lnTo>
                    <a:pt x="11" y="8070"/>
                  </a:lnTo>
                  <a:lnTo>
                    <a:pt x="11" y="8209"/>
                  </a:lnTo>
                  <a:lnTo>
                    <a:pt x="6" y="8214"/>
                  </a:lnTo>
                  <a:close/>
                  <a:moveTo>
                    <a:pt x="6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6" y="8342"/>
                  </a:lnTo>
                  <a:lnTo>
                    <a:pt x="11" y="8347"/>
                  </a:lnTo>
                  <a:lnTo>
                    <a:pt x="11" y="8487"/>
                  </a:lnTo>
                  <a:lnTo>
                    <a:pt x="6" y="8493"/>
                  </a:lnTo>
                  <a:close/>
                  <a:moveTo>
                    <a:pt x="6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6" y="8620"/>
                  </a:lnTo>
                  <a:lnTo>
                    <a:pt x="11" y="8626"/>
                  </a:lnTo>
                  <a:lnTo>
                    <a:pt x="11" y="8765"/>
                  </a:lnTo>
                  <a:lnTo>
                    <a:pt x="6" y="8771"/>
                  </a:lnTo>
                  <a:close/>
                  <a:moveTo>
                    <a:pt x="6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6" y="8898"/>
                  </a:lnTo>
                  <a:lnTo>
                    <a:pt x="11" y="8904"/>
                  </a:lnTo>
                  <a:lnTo>
                    <a:pt x="11" y="9044"/>
                  </a:lnTo>
                  <a:lnTo>
                    <a:pt x="6" y="9049"/>
                  </a:lnTo>
                  <a:close/>
                  <a:moveTo>
                    <a:pt x="6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6" y="9177"/>
                  </a:lnTo>
                  <a:lnTo>
                    <a:pt x="11" y="9182"/>
                  </a:lnTo>
                  <a:lnTo>
                    <a:pt x="11" y="9321"/>
                  </a:lnTo>
                  <a:lnTo>
                    <a:pt x="6" y="9327"/>
                  </a:lnTo>
                  <a:close/>
                  <a:moveTo>
                    <a:pt x="6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6" y="9454"/>
                  </a:lnTo>
                  <a:lnTo>
                    <a:pt x="11" y="9460"/>
                  </a:lnTo>
                  <a:lnTo>
                    <a:pt x="11" y="9599"/>
                  </a:lnTo>
                  <a:lnTo>
                    <a:pt x="6" y="9604"/>
                  </a:lnTo>
                  <a:close/>
                  <a:moveTo>
                    <a:pt x="6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6" y="9733"/>
                  </a:lnTo>
                  <a:lnTo>
                    <a:pt x="11" y="9739"/>
                  </a:lnTo>
                  <a:lnTo>
                    <a:pt x="11" y="9877"/>
                  </a:lnTo>
                  <a:lnTo>
                    <a:pt x="6" y="9883"/>
                  </a:lnTo>
                  <a:close/>
                  <a:moveTo>
                    <a:pt x="6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6" y="10010"/>
                  </a:lnTo>
                  <a:lnTo>
                    <a:pt x="11" y="10016"/>
                  </a:lnTo>
                  <a:lnTo>
                    <a:pt x="11" y="10155"/>
                  </a:lnTo>
                  <a:lnTo>
                    <a:pt x="6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7" name="Freeform 70">
              <a:extLst>
                <a:ext uri="{FF2B5EF4-FFF2-40B4-BE49-F238E27FC236}">
                  <a16:creationId xmlns:a16="http://schemas.microsoft.com/office/drawing/2014/main" id="{EEDEE2ED-3F0E-463D-A994-619483E9ABE0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956738" y="13961"/>
              <a:ext cx="9305" cy="6844039"/>
            </a:xfrm>
            <a:custGeom>
              <a:avLst/>
              <a:gdLst>
                <a:gd name="T0" fmla="*/ 12 w 12"/>
                <a:gd name="T1" fmla="*/ 10295 h 10296"/>
                <a:gd name="T2" fmla="*/ 6 w 12"/>
                <a:gd name="T3" fmla="*/ 0 h 10296"/>
                <a:gd name="T4" fmla="*/ 0 w 12"/>
                <a:gd name="T5" fmla="*/ 423 h 10296"/>
                <a:gd name="T6" fmla="*/ 6 w 12"/>
                <a:gd name="T7" fmla="*/ 429 h 10296"/>
                <a:gd name="T8" fmla="*/ 12 w 12"/>
                <a:gd name="T9" fmla="*/ 562 h 10296"/>
                <a:gd name="T10" fmla="*/ 0 w 12"/>
                <a:gd name="T11" fmla="*/ 841 h 10296"/>
                <a:gd name="T12" fmla="*/ 6 w 12"/>
                <a:gd name="T13" fmla="*/ 1263 h 10296"/>
                <a:gd name="T14" fmla="*/ 12 w 12"/>
                <a:gd name="T15" fmla="*/ 1257 h 10296"/>
                <a:gd name="T16" fmla="*/ 6 w 12"/>
                <a:gd name="T17" fmla="*/ 1391 h 10296"/>
                <a:gd name="T18" fmla="*/ 0 w 12"/>
                <a:gd name="T19" fmla="*/ 1813 h 10296"/>
                <a:gd name="T20" fmla="*/ 6 w 12"/>
                <a:gd name="T21" fmla="*/ 1819 h 10296"/>
                <a:gd name="T22" fmla="*/ 12 w 12"/>
                <a:gd name="T23" fmla="*/ 1952 h 10296"/>
                <a:gd name="T24" fmla="*/ 0 w 12"/>
                <a:gd name="T25" fmla="*/ 2231 h 10296"/>
                <a:gd name="T26" fmla="*/ 6 w 12"/>
                <a:gd name="T27" fmla="*/ 2654 h 10296"/>
                <a:gd name="T28" fmla="*/ 12 w 12"/>
                <a:gd name="T29" fmla="*/ 2648 h 10296"/>
                <a:gd name="T30" fmla="*/ 6 w 12"/>
                <a:gd name="T31" fmla="*/ 2781 h 10296"/>
                <a:gd name="T32" fmla="*/ 0 w 12"/>
                <a:gd name="T33" fmla="*/ 3203 h 10296"/>
                <a:gd name="T34" fmla="*/ 6 w 12"/>
                <a:gd name="T35" fmla="*/ 3209 h 10296"/>
                <a:gd name="T36" fmla="*/ 12 w 12"/>
                <a:gd name="T37" fmla="*/ 3343 h 10296"/>
                <a:gd name="T38" fmla="*/ 0 w 12"/>
                <a:gd name="T39" fmla="*/ 3621 h 10296"/>
                <a:gd name="T40" fmla="*/ 6 w 12"/>
                <a:gd name="T41" fmla="*/ 4044 h 10296"/>
                <a:gd name="T42" fmla="*/ 12 w 12"/>
                <a:gd name="T43" fmla="*/ 4038 h 10296"/>
                <a:gd name="T44" fmla="*/ 6 w 12"/>
                <a:gd name="T45" fmla="*/ 4171 h 10296"/>
                <a:gd name="T46" fmla="*/ 0 w 12"/>
                <a:gd name="T47" fmla="*/ 4594 h 10296"/>
                <a:gd name="T48" fmla="*/ 6 w 12"/>
                <a:gd name="T49" fmla="*/ 4600 h 10296"/>
                <a:gd name="T50" fmla="*/ 12 w 12"/>
                <a:gd name="T51" fmla="*/ 4733 h 10296"/>
                <a:gd name="T52" fmla="*/ 0 w 12"/>
                <a:gd name="T53" fmla="*/ 5011 h 10296"/>
                <a:gd name="T54" fmla="*/ 6 w 12"/>
                <a:gd name="T55" fmla="*/ 5434 h 10296"/>
                <a:gd name="T56" fmla="*/ 12 w 12"/>
                <a:gd name="T57" fmla="*/ 5428 h 10296"/>
                <a:gd name="T58" fmla="*/ 6 w 12"/>
                <a:gd name="T59" fmla="*/ 5561 h 10296"/>
                <a:gd name="T60" fmla="*/ 0 w 12"/>
                <a:gd name="T61" fmla="*/ 5985 h 10296"/>
                <a:gd name="T62" fmla="*/ 6 w 12"/>
                <a:gd name="T63" fmla="*/ 5990 h 10296"/>
                <a:gd name="T64" fmla="*/ 12 w 12"/>
                <a:gd name="T65" fmla="*/ 6123 h 10296"/>
                <a:gd name="T66" fmla="*/ 0 w 12"/>
                <a:gd name="T67" fmla="*/ 6401 h 10296"/>
                <a:gd name="T68" fmla="*/ 6 w 12"/>
                <a:gd name="T69" fmla="*/ 6824 h 10296"/>
                <a:gd name="T70" fmla="*/ 12 w 12"/>
                <a:gd name="T71" fmla="*/ 6818 h 10296"/>
                <a:gd name="T72" fmla="*/ 6 w 12"/>
                <a:gd name="T73" fmla="*/ 6951 h 10296"/>
                <a:gd name="T74" fmla="*/ 0 w 12"/>
                <a:gd name="T75" fmla="*/ 7375 h 10296"/>
                <a:gd name="T76" fmla="*/ 6 w 12"/>
                <a:gd name="T77" fmla="*/ 7380 h 10296"/>
                <a:gd name="T78" fmla="*/ 12 w 12"/>
                <a:gd name="T79" fmla="*/ 7513 h 10296"/>
                <a:gd name="T80" fmla="*/ 0 w 12"/>
                <a:gd name="T81" fmla="*/ 7792 h 10296"/>
                <a:gd name="T82" fmla="*/ 6 w 12"/>
                <a:gd name="T83" fmla="*/ 8214 h 10296"/>
                <a:gd name="T84" fmla="*/ 12 w 12"/>
                <a:gd name="T85" fmla="*/ 8209 h 10296"/>
                <a:gd name="T86" fmla="*/ 6 w 12"/>
                <a:gd name="T87" fmla="*/ 8342 h 10296"/>
                <a:gd name="T88" fmla="*/ 0 w 12"/>
                <a:gd name="T89" fmla="*/ 8765 h 10296"/>
                <a:gd name="T90" fmla="*/ 6 w 12"/>
                <a:gd name="T91" fmla="*/ 8771 h 10296"/>
                <a:gd name="T92" fmla="*/ 12 w 12"/>
                <a:gd name="T93" fmla="*/ 8904 h 10296"/>
                <a:gd name="T94" fmla="*/ 0 w 12"/>
                <a:gd name="T95" fmla="*/ 9182 h 10296"/>
                <a:gd name="T96" fmla="*/ 6 w 12"/>
                <a:gd name="T97" fmla="*/ 9604 h 10296"/>
                <a:gd name="T98" fmla="*/ 12 w 12"/>
                <a:gd name="T99" fmla="*/ 9599 h 10296"/>
                <a:gd name="T100" fmla="*/ 6 w 12"/>
                <a:gd name="T101" fmla="*/ 9733 h 10296"/>
                <a:gd name="T102" fmla="*/ 0 w 12"/>
                <a:gd name="T103" fmla="*/ 10155 h 10296"/>
                <a:gd name="T104" fmla="*/ 6 w 12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" h="10296">
                  <a:moveTo>
                    <a:pt x="12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6" y="10288"/>
                  </a:lnTo>
                  <a:lnTo>
                    <a:pt x="12" y="10295"/>
                  </a:lnTo>
                  <a:lnTo>
                    <a:pt x="12" y="10296"/>
                  </a:lnTo>
                  <a:close/>
                  <a:moveTo>
                    <a:pt x="6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45"/>
                  </a:lnTo>
                  <a:lnTo>
                    <a:pt x="6" y="151"/>
                  </a:lnTo>
                  <a:close/>
                  <a:moveTo>
                    <a:pt x="6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6" y="279"/>
                  </a:lnTo>
                  <a:lnTo>
                    <a:pt x="12" y="284"/>
                  </a:lnTo>
                  <a:lnTo>
                    <a:pt x="12" y="423"/>
                  </a:lnTo>
                  <a:lnTo>
                    <a:pt x="6" y="429"/>
                  </a:lnTo>
                  <a:close/>
                  <a:moveTo>
                    <a:pt x="6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6" y="556"/>
                  </a:lnTo>
                  <a:lnTo>
                    <a:pt x="12" y="562"/>
                  </a:lnTo>
                  <a:lnTo>
                    <a:pt x="12" y="702"/>
                  </a:lnTo>
                  <a:lnTo>
                    <a:pt x="6" y="707"/>
                  </a:lnTo>
                  <a:close/>
                  <a:moveTo>
                    <a:pt x="6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6" y="835"/>
                  </a:lnTo>
                  <a:lnTo>
                    <a:pt x="12" y="841"/>
                  </a:lnTo>
                  <a:lnTo>
                    <a:pt x="12" y="979"/>
                  </a:lnTo>
                  <a:lnTo>
                    <a:pt x="6" y="985"/>
                  </a:lnTo>
                  <a:close/>
                  <a:moveTo>
                    <a:pt x="6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6" y="1112"/>
                  </a:lnTo>
                  <a:lnTo>
                    <a:pt x="12" y="1118"/>
                  </a:lnTo>
                  <a:lnTo>
                    <a:pt x="12" y="1257"/>
                  </a:lnTo>
                  <a:lnTo>
                    <a:pt x="6" y="1263"/>
                  </a:lnTo>
                  <a:close/>
                  <a:moveTo>
                    <a:pt x="6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6" y="1391"/>
                  </a:lnTo>
                  <a:lnTo>
                    <a:pt x="12" y="1397"/>
                  </a:lnTo>
                  <a:lnTo>
                    <a:pt x="12" y="1536"/>
                  </a:lnTo>
                  <a:lnTo>
                    <a:pt x="6" y="1541"/>
                  </a:lnTo>
                  <a:close/>
                  <a:moveTo>
                    <a:pt x="6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6" y="1669"/>
                  </a:lnTo>
                  <a:lnTo>
                    <a:pt x="12" y="1674"/>
                  </a:lnTo>
                  <a:lnTo>
                    <a:pt x="12" y="1813"/>
                  </a:lnTo>
                  <a:lnTo>
                    <a:pt x="6" y="1819"/>
                  </a:lnTo>
                  <a:close/>
                  <a:moveTo>
                    <a:pt x="6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6" y="1946"/>
                  </a:lnTo>
                  <a:lnTo>
                    <a:pt x="12" y="1952"/>
                  </a:lnTo>
                  <a:lnTo>
                    <a:pt x="12" y="2092"/>
                  </a:lnTo>
                  <a:lnTo>
                    <a:pt x="6" y="2098"/>
                  </a:lnTo>
                  <a:close/>
                  <a:moveTo>
                    <a:pt x="6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6" y="2225"/>
                  </a:lnTo>
                  <a:lnTo>
                    <a:pt x="12" y="2231"/>
                  </a:lnTo>
                  <a:lnTo>
                    <a:pt x="12" y="2369"/>
                  </a:lnTo>
                  <a:lnTo>
                    <a:pt x="6" y="2375"/>
                  </a:lnTo>
                  <a:close/>
                  <a:moveTo>
                    <a:pt x="6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6" y="2502"/>
                  </a:lnTo>
                  <a:lnTo>
                    <a:pt x="12" y="2508"/>
                  </a:lnTo>
                  <a:lnTo>
                    <a:pt x="12" y="2648"/>
                  </a:lnTo>
                  <a:lnTo>
                    <a:pt x="6" y="2654"/>
                  </a:lnTo>
                  <a:close/>
                  <a:moveTo>
                    <a:pt x="6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6" y="2781"/>
                  </a:lnTo>
                  <a:lnTo>
                    <a:pt x="12" y="2787"/>
                  </a:lnTo>
                  <a:lnTo>
                    <a:pt x="12" y="2926"/>
                  </a:lnTo>
                  <a:lnTo>
                    <a:pt x="6" y="2931"/>
                  </a:lnTo>
                  <a:close/>
                  <a:moveTo>
                    <a:pt x="6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6" y="3059"/>
                  </a:lnTo>
                  <a:lnTo>
                    <a:pt x="12" y="3064"/>
                  </a:lnTo>
                  <a:lnTo>
                    <a:pt x="12" y="3203"/>
                  </a:lnTo>
                  <a:lnTo>
                    <a:pt x="6" y="3209"/>
                  </a:lnTo>
                  <a:close/>
                  <a:moveTo>
                    <a:pt x="6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6" y="3337"/>
                  </a:lnTo>
                  <a:lnTo>
                    <a:pt x="12" y="3343"/>
                  </a:lnTo>
                  <a:lnTo>
                    <a:pt x="12" y="3482"/>
                  </a:lnTo>
                  <a:lnTo>
                    <a:pt x="6" y="3488"/>
                  </a:lnTo>
                  <a:close/>
                  <a:moveTo>
                    <a:pt x="6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6" y="3615"/>
                  </a:lnTo>
                  <a:lnTo>
                    <a:pt x="12" y="3621"/>
                  </a:lnTo>
                  <a:lnTo>
                    <a:pt x="12" y="3760"/>
                  </a:lnTo>
                  <a:lnTo>
                    <a:pt x="6" y="3765"/>
                  </a:lnTo>
                  <a:close/>
                  <a:moveTo>
                    <a:pt x="6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6" y="3893"/>
                  </a:lnTo>
                  <a:lnTo>
                    <a:pt x="12" y="3899"/>
                  </a:lnTo>
                  <a:lnTo>
                    <a:pt x="12" y="4038"/>
                  </a:lnTo>
                  <a:lnTo>
                    <a:pt x="6" y="4044"/>
                  </a:lnTo>
                  <a:close/>
                  <a:moveTo>
                    <a:pt x="6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6" y="4171"/>
                  </a:lnTo>
                  <a:lnTo>
                    <a:pt x="12" y="4177"/>
                  </a:lnTo>
                  <a:lnTo>
                    <a:pt x="12" y="4316"/>
                  </a:lnTo>
                  <a:lnTo>
                    <a:pt x="6" y="4322"/>
                  </a:lnTo>
                  <a:close/>
                  <a:moveTo>
                    <a:pt x="6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6" y="4449"/>
                  </a:lnTo>
                  <a:lnTo>
                    <a:pt x="12" y="4455"/>
                  </a:lnTo>
                  <a:lnTo>
                    <a:pt x="12" y="4594"/>
                  </a:lnTo>
                  <a:lnTo>
                    <a:pt x="6" y="4600"/>
                  </a:lnTo>
                  <a:close/>
                  <a:moveTo>
                    <a:pt x="6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6" y="4728"/>
                  </a:lnTo>
                  <a:lnTo>
                    <a:pt x="12" y="4733"/>
                  </a:lnTo>
                  <a:lnTo>
                    <a:pt x="12" y="4872"/>
                  </a:lnTo>
                  <a:lnTo>
                    <a:pt x="6" y="4878"/>
                  </a:lnTo>
                  <a:close/>
                  <a:moveTo>
                    <a:pt x="6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6" y="5005"/>
                  </a:lnTo>
                  <a:lnTo>
                    <a:pt x="12" y="5011"/>
                  </a:lnTo>
                  <a:lnTo>
                    <a:pt x="12" y="5150"/>
                  </a:lnTo>
                  <a:lnTo>
                    <a:pt x="6" y="5156"/>
                  </a:lnTo>
                  <a:close/>
                  <a:moveTo>
                    <a:pt x="6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6" y="5284"/>
                  </a:lnTo>
                  <a:lnTo>
                    <a:pt x="12" y="5290"/>
                  </a:lnTo>
                  <a:lnTo>
                    <a:pt x="12" y="5428"/>
                  </a:lnTo>
                  <a:lnTo>
                    <a:pt x="6" y="5434"/>
                  </a:lnTo>
                  <a:close/>
                  <a:moveTo>
                    <a:pt x="6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6" y="5561"/>
                  </a:lnTo>
                  <a:lnTo>
                    <a:pt x="12" y="5567"/>
                  </a:lnTo>
                  <a:lnTo>
                    <a:pt x="12" y="5706"/>
                  </a:lnTo>
                  <a:lnTo>
                    <a:pt x="6" y="5712"/>
                  </a:lnTo>
                  <a:close/>
                  <a:moveTo>
                    <a:pt x="6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6" y="5840"/>
                  </a:lnTo>
                  <a:lnTo>
                    <a:pt x="12" y="5846"/>
                  </a:lnTo>
                  <a:lnTo>
                    <a:pt x="12" y="5985"/>
                  </a:lnTo>
                  <a:lnTo>
                    <a:pt x="6" y="5990"/>
                  </a:lnTo>
                  <a:close/>
                  <a:moveTo>
                    <a:pt x="6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6" y="6118"/>
                  </a:lnTo>
                  <a:lnTo>
                    <a:pt x="12" y="6123"/>
                  </a:lnTo>
                  <a:lnTo>
                    <a:pt x="12" y="6262"/>
                  </a:lnTo>
                  <a:lnTo>
                    <a:pt x="6" y="6268"/>
                  </a:lnTo>
                  <a:close/>
                  <a:moveTo>
                    <a:pt x="6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6" y="6395"/>
                  </a:lnTo>
                  <a:lnTo>
                    <a:pt x="12" y="6401"/>
                  </a:lnTo>
                  <a:lnTo>
                    <a:pt x="12" y="6541"/>
                  </a:lnTo>
                  <a:lnTo>
                    <a:pt x="6" y="6547"/>
                  </a:lnTo>
                  <a:close/>
                  <a:moveTo>
                    <a:pt x="6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6" y="6674"/>
                  </a:lnTo>
                  <a:lnTo>
                    <a:pt x="12" y="6680"/>
                  </a:lnTo>
                  <a:lnTo>
                    <a:pt x="12" y="6818"/>
                  </a:lnTo>
                  <a:lnTo>
                    <a:pt x="6" y="6824"/>
                  </a:lnTo>
                  <a:close/>
                  <a:moveTo>
                    <a:pt x="6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6" y="6951"/>
                  </a:lnTo>
                  <a:lnTo>
                    <a:pt x="12" y="6957"/>
                  </a:lnTo>
                  <a:lnTo>
                    <a:pt x="12" y="7097"/>
                  </a:lnTo>
                  <a:lnTo>
                    <a:pt x="6" y="7103"/>
                  </a:lnTo>
                  <a:close/>
                  <a:moveTo>
                    <a:pt x="6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6" y="7230"/>
                  </a:lnTo>
                  <a:lnTo>
                    <a:pt x="12" y="7236"/>
                  </a:lnTo>
                  <a:lnTo>
                    <a:pt x="12" y="7375"/>
                  </a:lnTo>
                  <a:lnTo>
                    <a:pt x="6" y="7380"/>
                  </a:lnTo>
                  <a:close/>
                  <a:moveTo>
                    <a:pt x="6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6" y="7508"/>
                  </a:lnTo>
                  <a:lnTo>
                    <a:pt x="12" y="7513"/>
                  </a:lnTo>
                  <a:lnTo>
                    <a:pt x="12" y="7652"/>
                  </a:lnTo>
                  <a:lnTo>
                    <a:pt x="6" y="7658"/>
                  </a:lnTo>
                  <a:close/>
                  <a:moveTo>
                    <a:pt x="6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6" y="7786"/>
                  </a:lnTo>
                  <a:lnTo>
                    <a:pt x="12" y="7792"/>
                  </a:lnTo>
                  <a:lnTo>
                    <a:pt x="12" y="7931"/>
                  </a:lnTo>
                  <a:lnTo>
                    <a:pt x="6" y="7937"/>
                  </a:lnTo>
                  <a:close/>
                  <a:moveTo>
                    <a:pt x="6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6" y="8064"/>
                  </a:lnTo>
                  <a:lnTo>
                    <a:pt x="12" y="8070"/>
                  </a:lnTo>
                  <a:lnTo>
                    <a:pt x="12" y="8209"/>
                  </a:lnTo>
                  <a:lnTo>
                    <a:pt x="6" y="8214"/>
                  </a:lnTo>
                  <a:close/>
                  <a:moveTo>
                    <a:pt x="6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6" y="8342"/>
                  </a:lnTo>
                  <a:lnTo>
                    <a:pt x="12" y="8347"/>
                  </a:lnTo>
                  <a:lnTo>
                    <a:pt x="12" y="8487"/>
                  </a:lnTo>
                  <a:lnTo>
                    <a:pt x="6" y="8493"/>
                  </a:lnTo>
                  <a:close/>
                  <a:moveTo>
                    <a:pt x="6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6" y="8620"/>
                  </a:lnTo>
                  <a:lnTo>
                    <a:pt x="12" y="8626"/>
                  </a:lnTo>
                  <a:lnTo>
                    <a:pt x="12" y="8765"/>
                  </a:lnTo>
                  <a:lnTo>
                    <a:pt x="6" y="8771"/>
                  </a:lnTo>
                  <a:close/>
                  <a:moveTo>
                    <a:pt x="6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6" y="8898"/>
                  </a:lnTo>
                  <a:lnTo>
                    <a:pt x="12" y="8904"/>
                  </a:lnTo>
                  <a:lnTo>
                    <a:pt x="12" y="9044"/>
                  </a:lnTo>
                  <a:lnTo>
                    <a:pt x="6" y="9049"/>
                  </a:lnTo>
                  <a:close/>
                  <a:moveTo>
                    <a:pt x="6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6" y="9177"/>
                  </a:lnTo>
                  <a:lnTo>
                    <a:pt x="12" y="9182"/>
                  </a:lnTo>
                  <a:lnTo>
                    <a:pt x="12" y="9321"/>
                  </a:lnTo>
                  <a:lnTo>
                    <a:pt x="6" y="9327"/>
                  </a:lnTo>
                  <a:close/>
                  <a:moveTo>
                    <a:pt x="6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6" y="9454"/>
                  </a:lnTo>
                  <a:lnTo>
                    <a:pt x="12" y="9460"/>
                  </a:lnTo>
                  <a:lnTo>
                    <a:pt x="12" y="9599"/>
                  </a:lnTo>
                  <a:lnTo>
                    <a:pt x="6" y="9604"/>
                  </a:lnTo>
                  <a:close/>
                  <a:moveTo>
                    <a:pt x="6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6" y="9733"/>
                  </a:lnTo>
                  <a:lnTo>
                    <a:pt x="12" y="9739"/>
                  </a:lnTo>
                  <a:lnTo>
                    <a:pt x="12" y="9877"/>
                  </a:lnTo>
                  <a:lnTo>
                    <a:pt x="6" y="9883"/>
                  </a:lnTo>
                  <a:close/>
                  <a:moveTo>
                    <a:pt x="6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6" y="10010"/>
                  </a:lnTo>
                  <a:lnTo>
                    <a:pt x="12" y="10016"/>
                  </a:lnTo>
                  <a:lnTo>
                    <a:pt x="12" y="10155"/>
                  </a:lnTo>
                  <a:lnTo>
                    <a:pt x="6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8" name="Freeform 71">
              <a:extLst>
                <a:ext uri="{FF2B5EF4-FFF2-40B4-BE49-F238E27FC236}">
                  <a16:creationId xmlns:a16="http://schemas.microsoft.com/office/drawing/2014/main" id="{932E3F70-4A4E-403E-962B-1CF593C7D44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5421366" y="13961"/>
              <a:ext cx="9305" cy="6844039"/>
            </a:xfrm>
            <a:custGeom>
              <a:avLst/>
              <a:gdLst>
                <a:gd name="T0" fmla="*/ 13 w 13"/>
                <a:gd name="T1" fmla="*/ 10295 h 10296"/>
                <a:gd name="T2" fmla="*/ 7 w 13"/>
                <a:gd name="T3" fmla="*/ 0 h 10296"/>
                <a:gd name="T4" fmla="*/ 0 w 13"/>
                <a:gd name="T5" fmla="*/ 423 h 10296"/>
                <a:gd name="T6" fmla="*/ 7 w 13"/>
                <a:gd name="T7" fmla="*/ 429 h 10296"/>
                <a:gd name="T8" fmla="*/ 13 w 13"/>
                <a:gd name="T9" fmla="*/ 562 h 10296"/>
                <a:gd name="T10" fmla="*/ 0 w 13"/>
                <a:gd name="T11" fmla="*/ 841 h 10296"/>
                <a:gd name="T12" fmla="*/ 7 w 13"/>
                <a:gd name="T13" fmla="*/ 1263 h 10296"/>
                <a:gd name="T14" fmla="*/ 13 w 13"/>
                <a:gd name="T15" fmla="*/ 1257 h 10296"/>
                <a:gd name="T16" fmla="*/ 7 w 13"/>
                <a:gd name="T17" fmla="*/ 1391 h 10296"/>
                <a:gd name="T18" fmla="*/ 0 w 13"/>
                <a:gd name="T19" fmla="*/ 1813 h 10296"/>
                <a:gd name="T20" fmla="*/ 7 w 13"/>
                <a:gd name="T21" fmla="*/ 1819 h 10296"/>
                <a:gd name="T22" fmla="*/ 13 w 13"/>
                <a:gd name="T23" fmla="*/ 1952 h 10296"/>
                <a:gd name="T24" fmla="*/ 0 w 13"/>
                <a:gd name="T25" fmla="*/ 2231 h 10296"/>
                <a:gd name="T26" fmla="*/ 7 w 13"/>
                <a:gd name="T27" fmla="*/ 2654 h 10296"/>
                <a:gd name="T28" fmla="*/ 13 w 13"/>
                <a:gd name="T29" fmla="*/ 2648 h 10296"/>
                <a:gd name="T30" fmla="*/ 7 w 13"/>
                <a:gd name="T31" fmla="*/ 2781 h 10296"/>
                <a:gd name="T32" fmla="*/ 0 w 13"/>
                <a:gd name="T33" fmla="*/ 3203 h 10296"/>
                <a:gd name="T34" fmla="*/ 7 w 13"/>
                <a:gd name="T35" fmla="*/ 3209 h 10296"/>
                <a:gd name="T36" fmla="*/ 13 w 13"/>
                <a:gd name="T37" fmla="*/ 3343 h 10296"/>
                <a:gd name="T38" fmla="*/ 0 w 13"/>
                <a:gd name="T39" fmla="*/ 3621 h 10296"/>
                <a:gd name="T40" fmla="*/ 7 w 13"/>
                <a:gd name="T41" fmla="*/ 4044 h 10296"/>
                <a:gd name="T42" fmla="*/ 13 w 13"/>
                <a:gd name="T43" fmla="*/ 4038 h 10296"/>
                <a:gd name="T44" fmla="*/ 7 w 13"/>
                <a:gd name="T45" fmla="*/ 4171 h 10296"/>
                <a:gd name="T46" fmla="*/ 0 w 13"/>
                <a:gd name="T47" fmla="*/ 4594 h 10296"/>
                <a:gd name="T48" fmla="*/ 7 w 13"/>
                <a:gd name="T49" fmla="*/ 4600 h 10296"/>
                <a:gd name="T50" fmla="*/ 13 w 13"/>
                <a:gd name="T51" fmla="*/ 4733 h 10296"/>
                <a:gd name="T52" fmla="*/ 0 w 13"/>
                <a:gd name="T53" fmla="*/ 5011 h 10296"/>
                <a:gd name="T54" fmla="*/ 7 w 13"/>
                <a:gd name="T55" fmla="*/ 5434 h 10296"/>
                <a:gd name="T56" fmla="*/ 13 w 13"/>
                <a:gd name="T57" fmla="*/ 5428 h 10296"/>
                <a:gd name="T58" fmla="*/ 7 w 13"/>
                <a:gd name="T59" fmla="*/ 5561 h 10296"/>
                <a:gd name="T60" fmla="*/ 0 w 13"/>
                <a:gd name="T61" fmla="*/ 5985 h 10296"/>
                <a:gd name="T62" fmla="*/ 7 w 13"/>
                <a:gd name="T63" fmla="*/ 5990 h 10296"/>
                <a:gd name="T64" fmla="*/ 13 w 13"/>
                <a:gd name="T65" fmla="*/ 6123 h 10296"/>
                <a:gd name="T66" fmla="*/ 0 w 13"/>
                <a:gd name="T67" fmla="*/ 6401 h 10296"/>
                <a:gd name="T68" fmla="*/ 7 w 13"/>
                <a:gd name="T69" fmla="*/ 6824 h 10296"/>
                <a:gd name="T70" fmla="*/ 13 w 13"/>
                <a:gd name="T71" fmla="*/ 6818 h 10296"/>
                <a:gd name="T72" fmla="*/ 7 w 13"/>
                <a:gd name="T73" fmla="*/ 6951 h 10296"/>
                <a:gd name="T74" fmla="*/ 0 w 13"/>
                <a:gd name="T75" fmla="*/ 7375 h 10296"/>
                <a:gd name="T76" fmla="*/ 7 w 13"/>
                <a:gd name="T77" fmla="*/ 7380 h 10296"/>
                <a:gd name="T78" fmla="*/ 13 w 13"/>
                <a:gd name="T79" fmla="*/ 7513 h 10296"/>
                <a:gd name="T80" fmla="*/ 0 w 13"/>
                <a:gd name="T81" fmla="*/ 7792 h 10296"/>
                <a:gd name="T82" fmla="*/ 7 w 13"/>
                <a:gd name="T83" fmla="*/ 8214 h 10296"/>
                <a:gd name="T84" fmla="*/ 13 w 13"/>
                <a:gd name="T85" fmla="*/ 8209 h 10296"/>
                <a:gd name="T86" fmla="*/ 7 w 13"/>
                <a:gd name="T87" fmla="*/ 8342 h 10296"/>
                <a:gd name="T88" fmla="*/ 0 w 13"/>
                <a:gd name="T89" fmla="*/ 8765 h 10296"/>
                <a:gd name="T90" fmla="*/ 7 w 13"/>
                <a:gd name="T91" fmla="*/ 8771 h 10296"/>
                <a:gd name="T92" fmla="*/ 13 w 13"/>
                <a:gd name="T93" fmla="*/ 8904 h 10296"/>
                <a:gd name="T94" fmla="*/ 0 w 13"/>
                <a:gd name="T95" fmla="*/ 9182 h 10296"/>
                <a:gd name="T96" fmla="*/ 7 w 13"/>
                <a:gd name="T97" fmla="*/ 9604 h 10296"/>
                <a:gd name="T98" fmla="*/ 13 w 13"/>
                <a:gd name="T99" fmla="*/ 9599 h 10296"/>
                <a:gd name="T100" fmla="*/ 7 w 13"/>
                <a:gd name="T101" fmla="*/ 9733 h 10296"/>
                <a:gd name="T102" fmla="*/ 0 w 13"/>
                <a:gd name="T103" fmla="*/ 10155 h 10296"/>
                <a:gd name="T104" fmla="*/ 7 w 13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10296">
                  <a:moveTo>
                    <a:pt x="13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7" y="10288"/>
                  </a:lnTo>
                  <a:lnTo>
                    <a:pt x="13" y="10295"/>
                  </a:lnTo>
                  <a:lnTo>
                    <a:pt x="13" y="10296"/>
                  </a:lnTo>
                  <a:close/>
                  <a:moveTo>
                    <a:pt x="7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7" y="0"/>
                  </a:lnTo>
                  <a:lnTo>
                    <a:pt x="13" y="6"/>
                  </a:lnTo>
                  <a:lnTo>
                    <a:pt x="13" y="145"/>
                  </a:lnTo>
                  <a:lnTo>
                    <a:pt x="7" y="151"/>
                  </a:lnTo>
                  <a:close/>
                  <a:moveTo>
                    <a:pt x="7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7" y="279"/>
                  </a:lnTo>
                  <a:lnTo>
                    <a:pt x="13" y="284"/>
                  </a:lnTo>
                  <a:lnTo>
                    <a:pt x="13" y="423"/>
                  </a:lnTo>
                  <a:lnTo>
                    <a:pt x="7" y="429"/>
                  </a:lnTo>
                  <a:close/>
                  <a:moveTo>
                    <a:pt x="7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7" y="556"/>
                  </a:lnTo>
                  <a:lnTo>
                    <a:pt x="13" y="562"/>
                  </a:lnTo>
                  <a:lnTo>
                    <a:pt x="13" y="702"/>
                  </a:lnTo>
                  <a:lnTo>
                    <a:pt x="7" y="707"/>
                  </a:lnTo>
                  <a:close/>
                  <a:moveTo>
                    <a:pt x="7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7" y="835"/>
                  </a:lnTo>
                  <a:lnTo>
                    <a:pt x="13" y="841"/>
                  </a:lnTo>
                  <a:lnTo>
                    <a:pt x="13" y="979"/>
                  </a:lnTo>
                  <a:lnTo>
                    <a:pt x="7" y="985"/>
                  </a:lnTo>
                  <a:close/>
                  <a:moveTo>
                    <a:pt x="7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7" y="1112"/>
                  </a:lnTo>
                  <a:lnTo>
                    <a:pt x="13" y="1118"/>
                  </a:lnTo>
                  <a:lnTo>
                    <a:pt x="13" y="1257"/>
                  </a:lnTo>
                  <a:lnTo>
                    <a:pt x="7" y="1263"/>
                  </a:lnTo>
                  <a:close/>
                  <a:moveTo>
                    <a:pt x="7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7" y="1391"/>
                  </a:lnTo>
                  <a:lnTo>
                    <a:pt x="13" y="1397"/>
                  </a:lnTo>
                  <a:lnTo>
                    <a:pt x="13" y="1536"/>
                  </a:lnTo>
                  <a:lnTo>
                    <a:pt x="7" y="1541"/>
                  </a:lnTo>
                  <a:close/>
                  <a:moveTo>
                    <a:pt x="7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7" y="1669"/>
                  </a:lnTo>
                  <a:lnTo>
                    <a:pt x="13" y="1674"/>
                  </a:lnTo>
                  <a:lnTo>
                    <a:pt x="13" y="1813"/>
                  </a:lnTo>
                  <a:lnTo>
                    <a:pt x="7" y="1819"/>
                  </a:lnTo>
                  <a:close/>
                  <a:moveTo>
                    <a:pt x="7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7" y="1946"/>
                  </a:lnTo>
                  <a:lnTo>
                    <a:pt x="13" y="1952"/>
                  </a:lnTo>
                  <a:lnTo>
                    <a:pt x="13" y="2092"/>
                  </a:lnTo>
                  <a:lnTo>
                    <a:pt x="7" y="2098"/>
                  </a:lnTo>
                  <a:close/>
                  <a:moveTo>
                    <a:pt x="7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7" y="2225"/>
                  </a:lnTo>
                  <a:lnTo>
                    <a:pt x="13" y="2231"/>
                  </a:lnTo>
                  <a:lnTo>
                    <a:pt x="13" y="2369"/>
                  </a:lnTo>
                  <a:lnTo>
                    <a:pt x="7" y="2375"/>
                  </a:lnTo>
                  <a:close/>
                  <a:moveTo>
                    <a:pt x="7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7" y="2502"/>
                  </a:lnTo>
                  <a:lnTo>
                    <a:pt x="13" y="2508"/>
                  </a:lnTo>
                  <a:lnTo>
                    <a:pt x="13" y="2648"/>
                  </a:lnTo>
                  <a:lnTo>
                    <a:pt x="7" y="2654"/>
                  </a:lnTo>
                  <a:close/>
                  <a:moveTo>
                    <a:pt x="7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7" y="2781"/>
                  </a:lnTo>
                  <a:lnTo>
                    <a:pt x="13" y="2787"/>
                  </a:lnTo>
                  <a:lnTo>
                    <a:pt x="13" y="2926"/>
                  </a:lnTo>
                  <a:lnTo>
                    <a:pt x="7" y="2931"/>
                  </a:lnTo>
                  <a:close/>
                  <a:moveTo>
                    <a:pt x="7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7" y="3059"/>
                  </a:lnTo>
                  <a:lnTo>
                    <a:pt x="13" y="3064"/>
                  </a:lnTo>
                  <a:lnTo>
                    <a:pt x="13" y="3203"/>
                  </a:lnTo>
                  <a:lnTo>
                    <a:pt x="7" y="3209"/>
                  </a:lnTo>
                  <a:close/>
                  <a:moveTo>
                    <a:pt x="7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7" y="3337"/>
                  </a:lnTo>
                  <a:lnTo>
                    <a:pt x="13" y="3343"/>
                  </a:lnTo>
                  <a:lnTo>
                    <a:pt x="13" y="3482"/>
                  </a:lnTo>
                  <a:lnTo>
                    <a:pt x="7" y="3488"/>
                  </a:lnTo>
                  <a:close/>
                  <a:moveTo>
                    <a:pt x="7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7" y="3615"/>
                  </a:lnTo>
                  <a:lnTo>
                    <a:pt x="13" y="3621"/>
                  </a:lnTo>
                  <a:lnTo>
                    <a:pt x="13" y="3760"/>
                  </a:lnTo>
                  <a:lnTo>
                    <a:pt x="7" y="3765"/>
                  </a:lnTo>
                  <a:close/>
                  <a:moveTo>
                    <a:pt x="7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7" y="3893"/>
                  </a:lnTo>
                  <a:lnTo>
                    <a:pt x="13" y="3899"/>
                  </a:lnTo>
                  <a:lnTo>
                    <a:pt x="13" y="4038"/>
                  </a:lnTo>
                  <a:lnTo>
                    <a:pt x="7" y="4044"/>
                  </a:lnTo>
                  <a:close/>
                  <a:moveTo>
                    <a:pt x="7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7" y="4171"/>
                  </a:lnTo>
                  <a:lnTo>
                    <a:pt x="13" y="4177"/>
                  </a:lnTo>
                  <a:lnTo>
                    <a:pt x="13" y="4316"/>
                  </a:lnTo>
                  <a:lnTo>
                    <a:pt x="7" y="4322"/>
                  </a:lnTo>
                  <a:close/>
                  <a:moveTo>
                    <a:pt x="7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7" y="4449"/>
                  </a:lnTo>
                  <a:lnTo>
                    <a:pt x="13" y="4455"/>
                  </a:lnTo>
                  <a:lnTo>
                    <a:pt x="13" y="4594"/>
                  </a:lnTo>
                  <a:lnTo>
                    <a:pt x="7" y="4600"/>
                  </a:lnTo>
                  <a:close/>
                  <a:moveTo>
                    <a:pt x="7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7" y="4728"/>
                  </a:lnTo>
                  <a:lnTo>
                    <a:pt x="13" y="4733"/>
                  </a:lnTo>
                  <a:lnTo>
                    <a:pt x="13" y="4872"/>
                  </a:lnTo>
                  <a:lnTo>
                    <a:pt x="7" y="4878"/>
                  </a:lnTo>
                  <a:close/>
                  <a:moveTo>
                    <a:pt x="7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7" y="5005"/>
                  </a:lnTo>
                  <a:lnTo>
                    <a:pt x="13" y="5011"/>
                  </a:lnTo>
                  <a:lnTo>
                    <a:pt x="13" y="5150"/>
                  </a:lnTo>
                  <a:lnTo>
                    <a:pt x="7" y="5156"/>
                  </a:lnTo>
                  <a:close/>
                  <a:moveTo>
                    <a:pt x="7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7" y="5284"/>
                  </a:lnTo>
                  <a:lnTo>
                    <a:pt x="13" y="5290"/>
                  </a:lnTo>
                  <a:lnTo>
                    <a:pt x="13" y="5428"/>
                  </a:lnTo>
                  <a:lnTo>
                    <a:pt x="7" y="5434"/>
                  </a:lnTo>
                  <a:close/>
                  <a:moveTo>
                    <a:pt x="7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7" y="5561"/>
                  </a:lnTo>
                  <a:lnTo>
                    <a:pt x="13" y="5567"/>
                  </a:lnTo>
                  <a:lnTo>
                    <a:pt x="13" y="5706"/>
                  </a:lnTo>
                  <a:lnTo>
                    <a:pt x="7" y="5712"/>
                  </a:lnTo>
                  <a:close/>
                  <a:moveTo>
                    <a:pt x="7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7" y="5840"/>
                  </a:lnTo>
                  <a:lnTo>
                    <a:pt x="13" y="5846"/>
                  </a:lnTo>
                  <a:lnTo>
                    <a:pt x="13" y="5985"/>
                  </a:lnTo>
                  <a:lnTo>
                    <a:pt x="7" y="5990"/>
                  </a:lnTo>
                  <a:close/>
                  <a:moveTo>
                    <a:pt x="7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7" y="6118"/>
                  </a:lnTo>
                  <a:lnTo>
                    <a:pt x="13" y="6123"/>
                  </a:lnTo>
                  <a:lnTo>
                    <a:pt x="13" y="6262"/>
                  </a:lnTo>
                  <a:lnTo>
                    <a:pt x="7" y="6268"/>
                  </a:lnTo>
                  <a:close/>
                  <a:moveTo>
                    <a:pt x="7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7" y="6395"/>
                  </a:lnTo>
                  <a:lnTo>
                    <a:pt x="13" y="6401"/>
                  </a:lnTo>
                  <a:lnTo>
                    <a:pt x="13" y="6541"/>
                  </a:lnTo>
                  <a:lnTo>
                    <a:pt x="7" y="6547"/>
                  </a:lnTo>
                  <a:close/>
                  <a:moveTo>
                    <a:pt x="7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7" y="6674"/>
                  </a:lnTo>
                  <a:lnTo>
                    <a:pt x="13" y="6680"/>
                  </a:lnTo>
                  <a:lnTo>
                    <a:pt x="13" y="6818"/>
                  </a:lnTo>
                  <a:lnTo>
                    <a:pt x="7" y="6824"/>
                  </a:lnTo>
                  <a:close/>
                  <a:moveTo>
                    <a:pt x="7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7" y="6951"/>
                  </a:lnTo>
                  <a:lnTo>
                    <a:pt x="13" y="6957"/>
                  </a:lnTo>
                  <a:lnTo>
                    <a:pt x="13" y="7097"/>
                  </a:lnTo>
                  <a:lnTo>
                    <a:pt x="7" y="7103"/>
                  </a:lnTo>
                  <a:close/>
                  <a:moveTo>
                    <a:pt x="7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7" y="7230"/>
                  </a:lnTo>
                  <a:lnTo>
                    <a:pt x="13" y="7236"/>
                  </a:lnTo>
                  <a:lnTo>
                    <a:pt x="13" y="7375"/>
                  </a:lnTo>
                  <a:lnTo>
                    <a:pt x="7" y="7380"/>
                  </a:lnTo>
                  <a:close/>
                  <a:moveTo>
                    <a:pt x="7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7" y="7508"/>
                  </a:lnTo>
                  <a:lnTo>
                    <a:pt x="13" y="7513"/>
                  </a:lnTo>
                  <a:lnTo>
                    <a:pt x="13" y="7652"/>
                  </a:lnTo>
                  <a:lnTo>
                    <a:pt x="7" y="7658"/>
                  </a:lnTo>
                  <a:close/>
                  <a:moveTo>
                    <a:pt x="7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7" y="7786"/>
                  </a:lnTo>
                  <a:lnTo>
                    <a:pt x="13" y="7792"/>
                  </a:lnTo>
                  <a:lnTo>
                    <a:pt x="13" y="7931"/>
                  </a:lnTo>
                  <a:lnTo>
                    <a:pt x="7" y="7937"/>
                  </a:lnTo>
                  <a:close/>
                  <a:moveTo>
                    <a:pt x="7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7" y="8064"/>
                  </a:lnTo>
                  <a:lnTo>
                    <a:pt x="13" y="8070"/>
                  </a:lnTo>
                  <a:lnTo>
                    <a:pt x="13" y="8209"/>
                  </a:lnTo>
                  <a:lnTo>
                    <a:pt x="7" y="8214"/>
                  </a:lnTo>
                  <a:close/>
                  <a:moveTo>
                    <a:pt x="7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7" y="8342"/>
                  </a:lnTo>
                  <a:lnTo>
                    <a:pt x="13" y="8347"/>
                  </a:lnTo>
                  <a:lnTo>
                    <a:pt x="13" y="8487"/>
                  </a:lnTo>
                  <a:lnTo>
                    <a:pt x="7" y="8493"/>
                  </a:lnTo>
                  <a:close/>
                  <a:moveTo>
                    <a:pt x="7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7" y="8620"/>
                  </a:lnTo>
                  <a:lnTo>
                    <a:pt x="13" y="8626"/>
                  </a:lnTo>
                  <a:lnTo>
                    <a:pt x="13" y="8765"/>
                  </a:lnTo>
                  <a:lnTo>
                    <a:pt x="7" y="8771"/>
                  </a:lnTo>
                  <a:close/>
                  <a:moveTo>
                    <a:pt x="7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7" y="8898"/>
                  </a:lnTo>
                  <a:lnTo>
                    <a:pt x="13" y="8904"/>
                  </a:lnTo>
                  <a:lnTo>
                    <a:pt x="13" y="9044"/>
                  </a:lnTo>
                  <a:lnTo>
                    <a:pt x="7" y="9049"/>
                  </a:lnTo>
                  <a:close/>
                  <a:moveTo>
                    <a:pt x="7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7" y="9177"/>
                  </a:lnTo>
                  <a:lnTo>
                    <a:pt x="13" y="9182"/>
                  </a:lnTo>
                  <a:lnTo>
                    <a:pt x="13" y="9321"/>
                  </a:lnTo>
                  <a:lnTo>
                    <a:pt x="7" y="9327"/>
                  </a:lnTo>
                  <a:close/>
                  <a:moveTo>
                    <a:pt x="7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7" y="9454"/>
                  </a:lnTo>
                  <a:lnTo>
                    <a:pt x="13" y="9460"/>
                  </a:lnTo>
                  <a:lnTo>
                    <a:pt x="13" y="9599"/>
                  </a:lnTo>
                  <a:lnTo>
                    <a:pt x="7" y="9604"/>
                  </a:lnTo>
                  <a:close/>
                  <a:moveTo>
                    <a:pt x="7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7" y="9733"/>
                  </a:lnTo>
                  <a:lnTo>
                    <a:pt x="13" y="9739"/>
                  </a:lnTo>
                  <a:lnTo>
                    <a:pt x="13" y="9877"/>
                  </a:lnTo>
                  <a:lnTo>
                    <a:pt x="7" y="9883"/>
                  </a:lnTo>
                  <a:close/>
                  <a:moveTo>
                    <a:pt x="7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7" y="10010"/>
                  </a:lnTo>
                  <a:lnTo>
                    <a:pt x="13" y="10016"/>
                  </a:lnTo>
                  <a:lnTo>
                    <a:pt x="13" y="10155"/>
                  </a:lnTo>
                  <a:lnTo>
                    <a:pt x="7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69" name="Freeform 72">
              <a:extLst>
                <a:ext uri="{FF2B5EF4-FFF2-40B4-BE49-F238E27FC236}">
                  <a16:creationId xmlns:a16="http://schemas.microsoft.com/office/drawing/2014/main" id="{61B9039E-B03C-45CB-A267-357654AF4F71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3890648" y="13961"/>
              <a:ext cx="9305" cy="6844039"/>
            </a:xfrm>
            <a:custGeom>
              <a:avLst/>
              <a:gdLst>
                <a:gd name="T0" fmla="*/ 11 w 11"/>
                <a:gd name="T1" fmla="*/ 10295 h 10296"/>
                <a:gd name="T2" fmla="*/ 5 w 11"/>
                <a:gd name="T3" fmla="*/ 0 h 10296"/>
                <a:gd name="T4" fmla="*/ 0 w 11"/>
                <a:gd name="T5" fmla="*/ 423 h 10296"/>
                <a:gd name="T6" fmla="*/ 5 w 11"/>
                <a:gd name="T7" fmla="*/ 429 h 10296"/>
                <a:gd name="T8" fmla="*/ 11 w 11"/>
                <a:gd name="T9" fmla="*/ 562 h 10296"/>
                <a:gd name="T10" fmla="*/ 0 w 11"/>
                <a:gd name="T11" fmla="*/ 841 h 10296"/>
                <a:gd name="T12" fmla="*/ 5 w 11"/>
                <a:gd name="T13" fmla="*/ 1263 h 10296"/>
                <a:gd name="T14" fmla="*/ 11 w 11"/>
                <a:gd name="T15" fmla="*/ 1257 h 10296"/>
                <a:gd name="T16" fmla="*/ 5 w 11"/>
                <a:gd name="T17" fmla="*/ 1391 h 10296"/>
                <a:gd name="T18" fmla="*/ 0 w 11"/>
                <a:gd name="T19" fmla="*/ 1813 h 10296"/>
                <a:gd name="T20" fmla="*/ 5 w 11"/>
                <a:gd name="T21" fmla="*/ 1819 h 10296"/>
                <a:gd name="T22" fmla="*/ 11 w 11"/>
                <a:gd name="T23" fmla="*/ 1952 h 10296"/>
                <a:gd name="T24" fmla="*/ 0 w 11"/>
                <a:gd name="T25" fmla="*/ 2231 h 10296"/>
                <a:gd name="T26" fmla="*/ 5 w 11"/>
                <a:gd name="T27" fmla="*/ 2654 h 10296"/>
                <a:gd name="T28" fmla="*/ 11 w 11"/>
                <a:gd name="T29" fmla="*/ 2648 h 10296"/>
                <a:gd name="T30" fmla="*/ 5 w 11"/>
                <a:gd name="T31" fmla="*/ 2781 h 10296"/>
                <a:gd name="T32" fmla="*/ 0 w 11"/>
                <a:gd name="T33" fmla="*/ 3203 h 10296"/>
                <a:gd name="T34" fmla="*/ 5 w 11"/>
                <a:gd name="T35" fmla="*/ 3209 h 10296"/>
                <a:gd name="T36" fmla="*/ 11 w 11"/>
                <a:gd name="T37" fmla="*/ 3343 h 10296"/>
                <a:gd name="T38" fmla="*/ 0 w 11"/>
                <a:gd name="T39" fmla="*/ 3621 h 10296"/>
                <a:gd name="T40" fmla="*/ 5 w 11"/>
                <a:gd name="T41" fmla="*/ 4044 h 10296"/>
                <a:gd name="T42" fmla="*/ 11 w 11"/>
                <a:gd name="T43" fmla="*/ 4038 h 10296"/>
                <a:gd name="T44" fmla="*/ 5 w 11"/>
                <a:gd name="T45" fmla="*/ 4171 h 10296"/>
                <a:gd name="T46" fmla="*/ 0 w 11"/>
                <a:gd name="T47" fmla="*/ 4594 h 10296"/>
                <a:gd name="T48" fmla="*/ 5 w 11"/>
                <a:gd name="T49" fmla="*/ 4600 h 10296"/>
                <a:gd name="T50" fmla="*/ 11 w 11"/>
                <a:gd name="T51" fmla="*/ 4733 h 10296"/>
                <a:gd name="T52" fmla="*/ 0 w 11"/>
                <a:gd name="T53" fmla="*/ 5011 h 10296"/>
                <a:gd name="T54" fmla="*/ 5 w 11"/>
                <a:gd name="T55" fmla="*/ 5434 h 10296"/>
                <a:gd name="T56" fmla="*/ 11 w 11"/>
                <a:gd name="T57" fmla="*/ 5428 h 10296"/>
                <a:gd name="T58" fmla="*/ 5 w 11"/>
                <a:gd name="T59" fmla="*/ 5561 h 10296"/>
                <a:gd name="T60" fmla="*/ 0 w 11"/>
                <a:gd name="T61" fmla="*/ 5985 h 10296"/>
                <a:gd name="T62" fmla="*/ 5 w 11"/>
                <a:gd name="T63" fmla="*/ 5990 h 10296"/>
                <a:gd name="T64" fmla="*/ 11 w 11"/>
                <a:gd name="T65" fmla="*/ 6123 h 10296"/>
                <a:gd name="T66" fmla="*/ 0 w 11"/>
                <a:gd name="T67" fmla="*/ 6401 h 10296"/>
                <a:gd name="T68" fmla="*/ 5 w 11"/>
                <a:gd name="T69" fmla="*/ 6824 h 10296"/>
                <a:gd name="T70" fmla="*/ 11 w 11"/>
                <a:gd name="T71" fmla="*/ 6818 h 10296"/>
                <a:gd name="T72" fmla="*/ 5 w 11"/>
                <a:gd name="T73" fmla="*/ 6951 h 10296"/>
                <a:gd name="T74" fmla="*/ 0 w 11"/>
                <a:gd name="T75" fmla="*/ 7375 h 10296"/>
                <a:gd name="T76" fmla="*/ 5 w 11"/>
                <a:gd name="T77" fmla="*/ 7380 h 10296"/>
                <a:gd name="T78" fmla="*/ 11 w 11"/>
                <a:gd name="T79" fmla="*/ 7513 h 10296"/>
                <a:gd name="T80" fmla="*/ 0 w 11"/>
                <a:gd name="T81" fmla="*/ 7792 h 10296"/>
                <a:gd name="T82" fmla="*/ 5 w 11"/>
                <a:gd name="T83" fmla="*/ 8214 h 10296"/>
                <a:gd name="T84" fmla="*/ 11 w 11"/>
                <a:gd name="T85" fmla="*/ 8209 h 10296"/>
                <a:gd name="T86" fmla="*/ 5 w 11"/>
                <a:gd name="T87" fmla="*/ 8342 h 10296"/>
                <a:gd name="T88" fmla="*/ 0 w 11"/>
                <a:gd name="T89" fmla="*/ 8765 h 10296"/>
                <a:gd name="T90" fmla="*/ 5 w 11"/>
                <a:gd name="T91" fmla="*/ 8771 h 10296"/>
                <a:gd name="T92" fmla="*/ 11 w 11"/>
                <a:gd name="T93" fmla="*/ 8904 h 10296"/>
                <a:gd name="T94" fmla="*/ 0 w 11"/>
                <a:gd name="T95" fmla="*/ 9182 h 10296"/>
                <a:gd name="T96" fmla="*/ 5 w 11"/>
                <a:gd name="T97" fmla="*/ 9604 h 10296"/>
                <a:gd name="T98" fmla="*/ 11 w 11"/>
                <a:gd name="T99" fmla="*/ 9599 h 10296"/>
                <a:gd name="T100" fmla="*/ 5 w 11"/>
                <a:gd name="T101" fmla="*/ 9733 h 10296"/>
                <a:gd name="T102" fmla="*/ 0 w 11"/>
                <a:gd name="T103" fmla="*/ 10155 h 10296"/>
                <a:gd name="T104" fmla="*/ 5 w 11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0296">
                  <a:moveTo>
                    <a:pt x="11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5" y="10288"/>
                  </a:lnTo>
                  <a:lnTo>
                    <a:pt x="11" y="10295"/>
                  </a:lnTo>
                  <a:lnTo>
                    <a:pt x="11" y="10296"/>
                  </a:lnTo>
                  <a:close/>
                  <a:moveTo>
                    <a:pt x="5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6"/>
                  </a:lnTo>
                  <a:lnTo>
                    <a:pt x="11" y="145"/>
                  </a:lnTo>
                  <a:lnTo>
                    <a:pt x="5" y="151"/>
                  </a:lnTo>
                  <a:close/>
                  <a:moveTo>
                    <a:pt x="5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5" y="279"/>
                  </a:lnTo>
                  <a:lnTo>
                    <a:pt x="11" y="284"/>
                  </a:lnTo>
                  <a:lnTo>
                    <a:pt x="11" y="423"/>
                  </a:lnTo>
                  <a:lnTo>
                    <a:pt x="5" y="429"/>
                  </a:lnTo>
                  <a:close/>
                  <a:moveTo>
                    <a:pt x="5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5" y="556"/>
                  </a:lnTo>
                  <a:lnTo>
                    <a:pt x="11" y="562"/>
                  </a:lnTo>
                  <a:lnTo>
                    <a:pt x="11" y="702"/>
                  </a:lnTo>
                  <a:lnTo>
                    <a:pt x="5" y="707"/>
                  </a:lnTo>
                  <a:close/>
                  <a:moveTo>
                    <a:pt x="5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5" y="835"/>
                  </a:lnTo>
                  <a:lnTo>
                    <a:pt x="11" y="841"/>
                  </a:lnTo>
                  <a:lnTo>
                    <a:pt x="11" y="979"/>
                  </a:lnTo>
                  <a:lnTo>
                    <a:pt x="5" y="985"/>
                  </a:lnTo>
                  <a:close/>
                  <a:moveTo>
                    <a:pt x="5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5" y="1112"/>
                  </a:lnTo>
                  <a:lnTo>
                    <a:pt x="11" y="1118"/>
                  </a:lnTo>
                  <a:lnTo>
                    <a:pt x="11" y="1257"/>
                  </a:lnTo>
                  <a:lnTo>
                    <a:pt x="5" y="1263"/>
                  </a:lnTo>
                  <a:close/>
                  <a:moveTo>
                    <a:pt x="5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5" y="1391"/>
                  </a:lnTo>
                  <a:lnTo>
                    <a:pt x="11" y="1397"/>
                  </a:lnTo>
                  <a:lnTo>
                    <a:pt x="11" y="1536"/>
                  </a:lnTo>
                  <a:lnTo>
                    <a:pt x="5" y="1541"/>
                  </a:lnTo>
                  <a:close/>
                  <a:moveTo>
                    <a:pt x="5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5" y="1669"/>
                  </a:lnTo>
                  <a:lnTo>
                    <a:pt x="11" y="1674"/>
                  </a:lnTo>
                  <a:lnTo>
                    <a:pt x="11" y="1813"/>
                  </a:lnTo>
                  <a:lnTo>
                    <a:pt x="5" y="1819"/>
                  </a:lnTo>
                  <a:close/>
                  <a:moveTo>
                    <a:pt x="5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5" y="1946"/>
                  </a:lnTo>
                  <a:lnTo>
                    <a:pt x="11" y="1952"/>
                  </a:lnTo>
                  <a:lnTo>
                    <a:pt x="11" y="2092"/>
                  </a:lnTo>
                  <a:lnTo>
                    <a:pt x="5" y="2098"/>
                  </a:lnTo>
                  <a:close/>
                  <a:moveTo>
                    <a:pt x="5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5" y="2225"/>
                  </a:lnTo>
                  <a:lnTo>
                    <a:pt x="11" y="2231"/>
                  </a:lnTo>
                  <a:lnTo>
                    <a:pt x="11" y="2369"/>
                  </a:lnTo>
                  <a:lnTo>
                    <a:pt x="5" y="2375"/>
                  </a:lnTo>
                  <a:close/>
                  <a:moveTo>
                    <a:pt x="5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5" y="2502"/>
                  </a:lnTo>
                  <a:lnTo>
                    <a:pt x="11" y="2508"/>
                  </a:lnTo>
                  <a:lnTo>
                    <a:pt x="11" y="2648"/>
                  </a:lnTo>
                  <a:lnTo>
                    <a:pt x="5" y="2654"/>
                  </a:lnTo>
                  <a:close/>
                  <a:moveTo>
                    <a:pt x="5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5" y="2781"/>
                  </a:lnTo>
                  <a:lnTo>
                    <a:pt x="11" y="2787"/>
                  </a:lnTo>
                  <a:lnTo>
                    <a:pt x="11" y="2926"/>
                  </a:lnTo>
                  <a:lnTo>
                    <a:pt x="5" y="2931"/>
                  </a:lnTo>
                  <a:close/>
                  <a:moveTo>
                    <a:pt x="5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5" y="3059"/>
                  </a:lnTo>
                  <a:lnTo>
                    <a:pt x="11" y="3064"/>
                  </a:lnTo>
                  <a:lnTo>
                    <a:pt x="11" y="3203"/>
                  </a:lnTo>
                  <a:lnTo>
                    <a:pt x="5" y="3209"/>
                  </a:lnTo>
                  <a:close/>
                  <a:moveTo>
                    <a:pt x="5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5" y="3337"/>
                  </a:lnTo>
                  <a:lnTo>
                    <a:pt x="11" y="3343"/>
                  </a:lnTo>
                  <a:lnTo>
                    <a:pt x="11" y="3482"/>
                  </a:lnTo>
                  <a:lnTo>
                    <a:pt x="5" y="3488"/>
                  </a:lnTo>
                  <a:close/>
                  <a:moveTo>
                    <a:pt x="5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5" y="3615"/>
                  </a:lnTo>
                  <a:lnTo>
                    <a:pt x="11" y="3621"/>
                  </a:lnTo>
                  <a:lnTo>
                    <a:pt x="11" y="3760"/>
                  </a:lnTo>
                  <a:lnTo>
                    <a:pt x="5" y="3765"/>
                  </a:lnTo>
                  <a:close/>
                  <a:moveTo>
                    <a:pt x="5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5" y="3893"/>
                  </a:lnTo>
                  <a:lnTo>
                    <a:pt x="11" y="3899"/>
                  </a:lnTo>
                  <a:lnTo>
                    <a:pt x="11" y="4038"/>
                  </a:lnTo>
                  <a:lnTo>
                    <a:pt x="5" y="4044"/>
                  </a:lnTo>
                  <a:close/>
                  <a:moveTo>
                    <a:pt x="5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5" y="4171"/>
                  </a:lnTo>
                  <a:lnTo>
                    <a:pt x="11" y="4177"/>
                  </a:lnTo>
                  <a:lnTo>
                    <a:pt x="11" y="4316"/>
                  </a:lnTo>
                  <a:lnTo>
                    <a:pt x="5" y="4322"/>
                  </a:lnTo>
                  <a:close/>
                  <a:moveTo>
                    <a:pt x="5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5" y="4449"/>
                  </a:lnTo>
                  <a:lnTo>
                    <a:pt x="11" y="4455"/>
                  </a:lnTo>
                  <a:lnTo>
                    <a:pt x="11" y="4594"/>
                  </a:lnTo>
                  <a:lnTo>
                    <a:pt x="5" y="4600"/>
                  </a:lnTo>
                  <a:close/>
                  <a:moveTo>
                    <a:pt x="5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5" y="4728"/>
                  </a:lnTo>
                  <a:lnTo>
                    <a:pt x="11" y="4733"/>
                  </a:lnTo>
                  <a:lnTo>
                    <a:pt x="11" y="4872"/>
                  </a:lnTo>
                  <a:lnTo>
                    <a:pt x="5" y="4878"/>
                  </a:lnTo>
                  <a:close/>
                  <a:moveTo>
                    <a:pt x="5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5" y="5005"/>
                  </a:lnTo>
                  <a:lnTo>
                    <a:pt x="11" y="5011"/>
                  </a:lnTo>
                  <a:lnTo>
                    <a:pt x="11" y="5150"/>
                  </a:lnTo>
                  <a:lnTo>
                    <a:pt x="5" y="5156"/>
                  </a:lnTo>
                  <a:close/>
                  <a:moveTo>
                    <a:pt x="5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5" y="5284"/>
                  </a:lnTo>
                  <a:lnTo>
                    <a:pt x="11" y="5290"/>
                  </a:lnTo>
                  <a:lnTo>
                    <a:pt x="11" y="5428"/>
                  </a:lnTo>
                  <a:lnTo>
                    <a:pt x="5" y="5434"/>
                  </a:lnTo>
                  <a:close/>
                  <a:moveTo>
                    <a:pt x="5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5" y="5561"/>
                  </a:lnTo>
                  <a:lnTo>
                    <a:pt x="11" y="5567"/>
                  </a:lnTo>
                  <a:lnTo>
                    <a:pt x="11" y="5706"/>
                  </a:lnTo>
                  <a:lnTo>
                    <a:pt x="5" y="5712"/>
                  </a:lnTo>
                  <a:close/>
                  <a:moveTo>
                    <a:pt x="5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5" y="5840"/>
                  </a:lnTo>
                  <a:lnTo>
                    <a:pt x="11" y="5846"/>
                  </a:lnTo>
                  <a:lnTo>
                    <a:pt x="11" y="5985"/>
                  </a:lnTo>
                  <a:lnTo>
                    <a:pt x="5" y="5990"/>
                  </a:lnTo>
                  <a:close/>
                  <a:moveTo>
                    <a:pt x="5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5" y="6118"/>
                  </a:lnTo>
                  <a:lnTo>
                    <a:pt x="11" y="6123"/>
                  </a:lnTo>
                  <a:lnTo>
                    <a:pt x="11" y="6262"/>
                  </a:lnTo>
                  <a:lnTo>
                    <a:pt x="5" y="6268"/>
                  </a:lnTo>
                  <a:close/>
                  <a:moveTo>
                    <a:pt x="5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5" y="6395"/>
                  </a:lnTo>
                  <a:lnTo>
                    <a:pt x="11" y="6401"/>
                  </a:lnTo>
                  <a:lnTo>
                    <a:pt x="11" y="6541"/>
                  </a:lnTo>
                  <a:lnTo>
                    <a:pt x="5" y="6547"/>
                  </a:lnTo>
                  <a:close/>
                  <a:moveTo>
                    <a:pt x="5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5" y="6674"/>
                  </a:lnTo>
                  <a:lnTo>
                    <a:pt x="11" y="6680"/>
                  </a:lnTo>
                  <a:lnTo>
                    <a:pt x="11" y="6818"/>
                  </a:lnTo>
                  <a:lnTo>
                    <a:pt x="5" y="6824"/>
                  </a:lnTo>
                  <a:close/>
                  <a:moveTo>
                    <a:pt x="5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5" y="6951"/>
                  </a:lnTo>
                  <a:lnTo>
                    <a:pt x="11" y="6957"/>
                  </a:lnTo>
                  <a:lnTo>
                    <a:pt x="11" y="7097"/>
                  </a:lnTo>
                  <a:lnTo>
                    <a:pt x="5" y="7103"/>
                  </a:lnTo>
                  <a:close/>
                  <a:moveTo>
                    <a:pt x="5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5" y="7230"/>
                  </a:lnTo>
                  <a:lnTo>
                    <a:pt x="11" y="7236"/>
                  </a:lnTo>
                  <a:lnTo>
                    <a:pt x="11" y="7375"/>
                  </a:lnTo>
                  <a:lnTo>
                    <a:pt x="5" y="7380"/>
                  </a:lnTo>
                  <a:close/>
                  <a:moveTo>
                    <a:pt x="5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5" y="7508"/>
                  </a:lnTo>
                  <a:lnTo>
                    <a:pt x="11" y="7513"/>
                  </a:lnTo>
                  <a:lnTo>
                    <a:pt x="11" y="7652"/>
                  </a:lnTo>
                  <a:lnTo>
                    <a:pt x="5" y="7658"/>
                  </a:lnTo>
                  <a:close/>
                  <a:moveTo>
                    <a:pt x="5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5" y="7786"/>
                  </a:lnTo>
                  <a:lnTo>
                    <a:pt x="11" y="7792"/>
                  </a:lnTo>
                  <a:lnTo>
                    <a:pt x="11" y="7931"/>
                  </a:lnTo>
                  <a:lnTo>
                    <a:pt x="5" y="7937"/>
                  </a:lnTo>
                  <a:close/>
                  <a:moveTo>
                    <a:pt x="5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5" y="8064"/>
                  </a:lnTo>
                  <a:lnTo>
                    <a:pt x="11" y="8070"/>
                  </a:lnTo>
                  <a:lnTo>
                    <a:pt x="11" y="8209"/>
                  </a:lnTo>
                  <a:lnTo>
                    <a:pt x="5" y="8214"/>
                  </a:lnTo>
                  <a:close/>
                  <a:moveTo>
                    <a:pt x="5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5" y="8342"/>
                  </a:lnTo>
                  <a:lnTo>
                    <a:pt x="11" y="8347"/>
                  </a:lnTo>
                  <a:lnTo>
                    <a:pt x="11" y="8487"/>
                  </a:lnTo>
                  <a:lnTo>
                    <a:pt x="5" y="8493"/>
                  </a:lnTo>
                  <a:close/>
                  <a:moveTo>
                    <a:pt x="5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5" y="8620"/>
                  </a:lnTo>
                  <a:lnTo>
                    <a:pt x="11" y="8626"/>
                  </a:lnTo>
                  <a:lnTo>
                    <a:pt x="11" y="8765"/>
                  </a:lnTo>
                  <a:lnTo>
                    <a:pt x="5" y="8771"/>
                  </a:lnTo>
                  <a:close/>
                  <a:moveTo>
                    <a:pt x="5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5" y="8898"/>
                  </a:lnTo>
                  <a:lnTo>
                    <a:pt x="11" y="8904"/>
                  </a:lnTo>
                  <a:lnTo>
                    <a:pt x="11" y="9044"/>
                  </a:lnTo>
                  <a:lnTo>
                    <a:pt x="5" y="9049"/>
                  </a:lnTo>
                  <a:close/>
                  <a:moveTo>
                    <a:pt x="5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5" y="9177"/>
                  </a:lnTo>
                  <a:lnTo>
                    <a:pt x="11" y="9182"/>
                  </a:lnTo>
                  <a:lnTo>
                    <a:pt x="11" y="9321"/>
                  </a:lnTo>
                  <a:lnTo>
                    <a:pt x="5" y="9327"/>
                  </a:lnTo>
                  <a:close/>
                  <a:moveTo>
                    <a:pt x="5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5" y="9454"/>
                  </a:lnTo>
                  <a:lnTo>
                    <a:pt x="11" y="9460"/>
                  </a:lnTo>
                  <a:lnTo>
                    <a:pt x="11" y="9599"/>
                  </a:lnTo>
                  <a:lnTo>
                    <a:pt x="5" y="9604"/>
                  </a:lnTo>
                  <a:close/>
                  <a:moveTo>
                    <a:pt x="5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5" y="9733"/>
                  </a:lnTo>
                  <a:lnTo>
                    <a:pt x="11" y="9739"/>
                  </a:lnTo>
                  <a:lnTo>
                    <a:pt x="11" y="9877"/>
                  </a:lnTo>
                  <a:lnTo>
                    <a:pt x="5" y="9883"/>
                  </a:lnTo>
                  <a:close/>
                  <a:moveTo>
                    <a:pt x="5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5" y="10010"/>
                  </a:lnTo>
                  <a:lnTo>
                    <a:pt x="11" y="10016"/>
                  </a:lnTo>
                  <a:lnTo>
                    <a:pt x="11" y="10155"/>
                  </a:lnTo>
                  <a:lnTo>
                    <a:pt x="5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70" name="Freeform 73">
              <a:extLst>
                <a:ext uri="{FF2B5EF4-FFF2-40B4-BE49-F238E27FC236}">
                  <a16:creationId xmlns:a16="http://schemas.microsoft.com/office/drawing/2014/main" id="{1A85565C-C335-4418-9836-029E5CAB275F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2359927" y="13961"/>
              <a:ext cx="4654" cy="6844039"/>
            </a:xfrm>
            <a:custGeom>
              <a:avLst/>
              <a:gdLst>
                <a:gd name="T0" fmla="*/ 11 w 11"/>
                <a:gd name="T1" fmla="*/ 10295 h 10296"/>
                <a:gd name="T2" fmla="*/ 5 w 11"/>
                <a:gd name="T3" fmla="*/ 0 h 10296"/>
                <a:gd name="T4" fmla="*/ 0 w 11"/>
                <a:gd name="T5" fmla="*/ 423 h 10296"/>
                <a:gd name="T6" fmla="*/ 5 w 11"/>
                <a:gd name="T7" fmla="*/ 429 h 10296"/>
                <a:gd name="T8" fmla="*/ 11 w 11"/>
                <a:gd name="T9" fmla="*/ 562 h 10296"/>
                <a:gd name="T10" fmla="*/ 0 w 11"/>
                <a:gd name="T11" fmla="*/ 841 h 10296"/>
                <a:gd name="T12" fmla="*/ 5 w 11"/>
                <a:gd name="T13" fmla="*/ 1263 h 10296"/>
                <a:gd name="T14" fmla="*/ 11 w 11"/>
                <a:gd name="T15" fmla="*/ 1257 h 10296"/>
                <a:gd name="T16" fmla="*/ 5 w 11"/>
                <a:gd name="T17" fmla="*/ 1391 h 10296"/>
                <a:gd name="T18" fmla="*/ 0 w 11"/>
                <a:gd name="T19" fmla="*/ 1813 h 10296"/>
                <a:gd name="T20" fmla="*/ 5 w 11"/>
                <a:gd name="T21" fmla="*/ 1819 h 10296"/>
                <a:gd name="T22" fmla="*/ 11 w 11"/>
                <a:gd name="T23" fmla="*/ 1952 h 10296"/>
                <a:gd name="T24" fmla="*/ 0 w 11"/>
                <a:gd name="T25" fmla="*/ 2231 h 10296"/>
                <a:gd name="T26" fmla="*/ 5 w 11"/>
                <a:gd name="T27" fmla="*/ 2654 h 10296"/>
                <a:gd name="T28" fmla="*/ 11 w 11"/>
                <a:gd name="T29" fmla="*/ 2648 h 10296"/>
                <a:gd name="T30" fmla="*/ 5 w 11"/>
                <a:gd name="T31" fmla="*/ 2781 h 10296"/>
                <a:gd name="T32" fmla="*/ 0 w 11"/>
                <a:gd name="T33" fmla="*/ 3203 h 10296"/>
                <a:gd name="T34" fmla="*/ 5 w 11"/>
                <a:gd name="T35" fmla="*/ 3209 h 10296"/>
                <a:gd name="T36" fmla="*/ 11 w 11"/>
                <a:gd name="T37" fmla="*/ 3343 h 10296"/>
                <a:gd name="T38" fmla="*/ 0 w 11"/>
                <a:gd name="T39" fmla="*/ 3621 h 10296"/>
                <a:gd name="T40" fmla="*/ 5 w 11"/>
                <a:gd name="T41" fmla="*/ 4044 h 10296"/>
                <a:gd name="T42" fmla="*/ 11 w 11"/>
                <a:gd name="T43" fmla="*/ 4038 h 10296"/>
                <a:gd name="T44" fmla="*/ 5 w 11"/>
                <a:gd name="T45" fmla="*/ 4171 h 10296"/>
                <a:gd name="T46" fmla="*/ 0 w 11"/>
                <a:gd name="T47" fmla="*/ 4594 h 10296"/>
                <a:gd name="T48" fmla="*/ 5 w 11"/>
                <a:gd name="T49" fmla="*/ 4600 h 10296"/>
                <a:gd name="T50" fmla="*/ 11 w 11"/>
                <a:gd name="T51" fmla="*/ 4733 h 10296"/>
                <a:gd name="T52" fmla="*/ 0 w 11"/>
                <a:gd name="T53" fmla="*/ 5011 h 10296"/>
                <a:gd name="T54" fmla="*/ 5 w 11"/>
                <a:gd name="T55" fmla="*/ 5434 h 10296"/>
                <a:gd name="T56" fmla="*/ 11 w 11"/>
                <a:gd name="T57" fmla="*/ 5428 h 10296"/>
                <a:gd name="T58" fmla="*/ 5 w 11"/>
                <a:gd name="T59" fmla="*/ 5561 h 10296"/>
                <a:gd name="T60" fmla="*/ 0 w 11"/>
                <a:gd name="T61" fmla="*/ 5985 h 10296"/>
                <a:gd name="T62" fmla="*/ 5 w 11"/>
                <a:gd name="T63" fmla="*/ 5990 h 10296"/>
                <a:gd name="T64" fmla="*/ 11 w 11"/>
                <a:gd name="T65" fmla="*/ 6123 h 10296"/>
                <a:gd name="T66" fmla="*/ 0 w 11"/>
                <a:gd name="T67" fmla="*/ 6401 h 10296"/>
                <a:gd name="T68" fmla="*/ 5 w 11"/>
                <a:gd name="T69" fmla="*/ 6824 h 10296"/>
                <a:gd name="T70" fmla="*/ 11 w 11"/>
                <a:gd name="T71" fmla="*/ 6818 h 10296"/>
                <a:gd name="T72" fmla="*/ 5 w 11"/>
                <a:gd name="T73" fmla="*/ 6951 h 10296"/>
                <a:gd name="T74" fmla="*/ 0 w 11"/>
                <a:gd name="T75" fmla="*/ 7375 h 10296"/>
                <a:gd name="T76" fmla="*/ 5 w 11"/>
                <a:gd name="T77" fmla="*/ 7380 h 10296"/>
                <a:gd name="T78" fmla="*/ 11 w 11"/>
                <a:gd name="T79" fmla="*/ 7513 h 10296"/>
                <a:gd name="T80" fmla="*/ 0 w 11"/>
                <a:gd name="T81" fmla="*/ 7792 h 10296"/>
                <a:gd name="T82" fmla="*/ 5 w 11"/>
                <a:gd name="T83" fmla="*/ 8214 h 10296"/>
                <a:gd name="T84" fmla="*/ 11 w 11"/>
                <a:gd name="T85" fmla="*/ 8209 h 10296"/>
                <a:gd name="T86" fmla="*/ 5 w 11"/>
                <a:gd name="T87" fmla="*/ 8342 h 10296"/>
                <a:gd name="T88" fmla="*/ 0 w 11"/>
                <a:gd name="T89" fmla="*/ 8765 h 10296"/>
                <a:gd name="T90" fmla="*/ 5 w 11"/>
                <a:gd name="T91" fmla="*/ 8771 h 10296"/>
                <a:gd name="T92" fmla="*/ 11 w 11"/>
                <a:gd name="T93" fmla="*/ 8904 h 10296"/>
                <a:gd name="T94" fmla="*/ 0 w 11"/>
                <a:gd name="T95" fmla="*/ 9182 h 10296"/>
                <a:gd name="T96" fmla="*/ 5 w 11"/>
                <a:gd name="T97" fmla="*/ 9604 h 10296"/>
                <a:gd name="T98" fmla="*/ 11 w 11"/>
                <a:gd name="T99" fmla="*/ 9599 h 10296"/>
                <a:gd name="T100" fmla="*/ 5 w 11"/>
                <a:gd name="T101" fmla="*/ 9733 h 10296"/>
                <a:gd name="T102" fmla="*/ 0 w 11"/>
                <a:gd name="T103" fmla="*/ 10155 h 10296"/>
                <a:gd name="T104" fmla="*/ 5 w 11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1" h="10296">
                  <a:moveTo>
                    <a:pt x="11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5" y="10288"/>
                  </a:lnTo>
                  <a:lnTo>
                    <a:pt x="11" y="10295"/>
                  </a:lnTo>
                  <a:lnTo>
                    <a:pt x="11" y="10296"/>
                  </a:lnTo>
                  <a:close/>
                  <a:moveTo>
                    <a:pt x="5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5" y="0"/>
                  </a:lnTo>
                  <a:lnTo>
                    <a:pt x="11" y="6"/>
                  </a:lnTo>
                  <a:lnTo>
                    <a:pt x="11" y="145"/>
                  </a:lnTo>
                  <a:lnTo>
                    <a:pt x="5" y="151"/>
                  </a:lnTo>
                  <a:close/>
                  <a:moveTo>
                    <a:pt x="5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5" y="279"/>
                  </a:lnTo>
                  <a:lnTo>
                    <a:pt x="11" y="284"/>
                  </a:lnTo>
                  <a:lnTo>
                    <a:pt x="11" y="423"/>
                  </a:lnTo>
                  <a:lnTo>
                    <a:pt x="5" y="429"/>
                  </a:lnTo>
                  <a:close/>
                  <a:moveTo>
                    <a:pt x="5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5" y="556"/>
                  </a:lnTo>
                  <a:lnTo>
                    <a:pt x="11" y="562"/>
                  </a:lnTo>
                  <a:lnTo>
                    <a:pt x="11" y="702"/>
                  </a:lnTo>
                  <a:lnTo>
                    <a:pt x="5" y="707"/>
                  </a:lnTo>
                  <a:close/>
                  <a:moveTo>
                    <a:pt x="5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5" y="835"/>
                  </a:lnTo>
                  <a:lnTo>
                    <a:pt x="11" y="841"/>
                  </a:lnTo>
                  <a:lnTo>
                    <a:pt x="11" y="979"/>
                  </a:lnTo>
                  <a:lnTo>
                    <a:pt x="5" y="985"/>
                  </a:lnTo>
                  <a:close/>
                  <a:moveTo>
                    <a:pt x="5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5" y="1112"/>
                  </a:lnTo>
                  <a:lnTo>
                    <a:pt x="11" y="1118"/>
                  </a:lnTo>
                  <a:lnTo>
                    <a:pt x="11" y="1257"/>
                  </a:lnTo>
                  <a:lnTo>
                    <a:pt x="5" y="1263"/>
                  </a:lnTo>
                  <a:close/>
                  <a:moveTo>
                    <a:pt x="5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5" y="1391"/>
                  </a:lnTo>
                  <a:lnTo>
                    <a:pt x="11" y="1397"/>
                  </a:lnTo>
                  <a:lnTo>
                    <a:pt x="11" y="1536"/>
                  </a:lnTo>
                  <a:lnTo>
                    <a:pt x="5" y="1541"/>
                  </a:lnTo>
                  <a:close/>
                  <a:moveTo>
                    <a:pt x="5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5" y="1669"/>
                  </a:lnTo>
                  <a:lnTo>
                    <a:pt x="11" y="1674"/>
                  </a:lnTo>
                  <a:lnTo>
                    <a:pt x="11" y="1813"/>
                  </a:lnTo>
                  <a:lnTo>
                    <a:pt x="5" y="1819"/>
                  </a:lnTo>
                  <a:close/>
                  <a:moveTo>
                    <a:pt x="5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5" y="1946"/>
                  </a:lnTo>
                  <a:lnTo>
                    <a:pt x="11" y="1952"/>
                  </a:lnTo>
                  <a:lnTo>
                    <a:pt x="11" y="2092"/>
                  </a:lnTo>
                  <a:lnTo>
                    <a:pt x="5" y="2098"/>
                  </a:lnTo>
                  <a:close/>
                  <a:moveTo>
                    <a:pt x="5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5" y="2225"/>
                  </a:lnTo>
                  <a:lnTo>
                    <a:pt x="11" y="2231"/>
                  </a:lnTo>
                  <a:lnTo>
                    <a:pt x="11" y="2369"/>
                  </a:lnTo>
                  <a:lnTo>
                    <a:pt x="5" y="2375"/>
                  </a:lnTo>
                  <a:close/>
                  <a:moveTo>
                    <a:pt x="5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5" y="2502"/>
                  </a:lnTo>
                  <a:lnTo>
                    <a:pt x="11" y="2508"/>
                  </a:lnTo>
                  <a:lnTo>
                    <a:pt x="11" y="2648"/>
                  </a:lnTo>
                  <a:lnTo>
                    <a:pt x="5" y="2654"/>
                  </a:lnTo>
                  <a:close/>
                  <a:moveTo>
                    <a:pt x="5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5" y="2781"/>
                  </a:lnTo>
                  <a:lnTo>
                    <a:pt x="11" y="2787"/>
                  </a:lnTo>
                  <a:lnTo>
                    <a:pt x="11" y="2926"/>
                  </a:lnTo>
                  <a:lnTo>
                    <a:pt x="5" y="2931"/>
                  </a:lnTo>
                  <a:close/>
                  <a:moveTo>
                    <a:pt x="5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5" y="3059"/>
                  </a:lnTo>
                  <a:lnTo>
                    <a:pt x="11" y="3064"/>
                  </a:lnTo>
                  <a:lnTo>
                    <a:pt x="11" y="3203"/>
                  </a:lnTo>
                  <a:lnTo>
                    <a:pt x="5" y="3209"/>
                  </a:lnTo>
                  <a:close/>
                  <a:moveTo>
                    <a:pt x="5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5" y="3337"/>
                  </a:lnTo>
                  <a:lnTo>
                    <a:pt x="11" y="3343"/>
                  </a:lnTo>
                  <a:lnTo>
                    <a:pt x="11" y="3482"/>
                  </a:lnTo>
                  <a:lnTo>
                    <a:pt x="5" y="3488"/>
                  </a:lnTo>
                  <a:close/>
                  <a:moveTo>
                    <a:pt x="5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5" y="3615"/>
                  </a:lnTo>
                  <a:lnTo>
                    <a:pt x="11" y="3621"/>
                  </a:lnTo>
                  <a:lnTo>
                    <a:pt x="11" y="3760"/>
                  </a:lnTo>
                  <a:lnTo>
                    <a:pt x="5" y="3765"/>
                  </a:lnTo>
                  <a:close/>
                  <a:moveTo>
                    <a:pt x="5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5" y="3893"/>
                  </a:lnTo>
                  <a:lnTo>
                    <a:pt x="11" y="3899"/>
                  </a:lnTo>
                  <a:lnTo>
                    <a:pt x="11" y="4038"/>
                  </a:lnTo>
                  <a:lnTo>
                    <a:pt x="5" y="4044"/>
                  </a:lnTo>
                  <a:close/>
                  <a:moveTo>
                    <a:pt x="5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5" y="4171"/>
                  </a:lnTo>
                  <a:lnTo>
                    <a:pt x="11" y="4177"/>
                  </a:lnTo>
                  <a:lnTo>
                    <a:pt x="11" y="4316"/>
                  </a:lnTo>
                  <a:lnTo>
                    <a:pt x="5" y="4322"/>
                  </a:lnTo>
                  <a:close/>
                  <a:moveTo>
                    <a:pt x="5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5" y="4449"/>
                  </a:lnTo>
                  <a:lnTo>
                    <a:pt x="11" y="4455"/>
                  </a:lnTo>
                  <a:lnTo>
                    <a:pt x="11" y="4594"/>
                  </a:lnTo>
                  <a:lnTo>
                    <a:pt x="5" y="4600"/>
                  </a:lnTo>
                  <a:close/>
                  <a:moveTo>
                    <a:pt x="5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5" y="4728"/>
                  </a:lnTo>
                  <a:lnTo>
                    <a:pt x="11" y="4733"/>
                  </a:lnTo>
                  <a:lnTo>
                    <a:pt x="11" y="4872"/>
                  </a:lnTo>
                  <a:lnTo>
                    <a:pt x="5" y="4878"/>
                  </a:lnTo>
                  <a:close/>
                  <a:moveTo>
                    <a:pt x="5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5" y="5005"/>
                  </a:lnTo>
                  <a:lnTo>
                    <a:pt x="11" y="5011"/>
                  </a:lnTo>
                  <a:lnTo>
                    <a:pt x="11" y="5150"/>
                  </a:lnTo>
                  <a:lnTo>
                    <a:pt x="5" y="5156"/>
                  </a:lnTo>
                  <a:close/>
                  <a:moveTo>
                    <a:pt x="5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5" y="5284"/>
                  </a:lnTo>
                  <a:lnTo>
                    <a:pt x="11" y="5290"/>
                  </a:lnTo>
                  <a:lnTo>
                    <a:pt x="11" y="5428"/>
                  </a:lnTo>
                  <a:lnTo>
                    <a:pt x="5" y="5434"/>
                  </a:lnTo>
                  <a:close/>
                  <a:moveTo>
                    <a:pt x="5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5" y="5561"/>
                  </a:lnTo>
                  <a:lnTo>
                    <a:pt x="11" y="5567"/>
                  </a:lnTo>
                  <a:lnTo>
                    <a:pt x="11" y="5706"/>
                  </a:lnTo>
                  <a:lnTo>
                    <a:pt x="5" y="5712"/>
                  </a:lnTo>
                  <a:close/>
                  <a:moveTo>
                    <a:pt x="5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5" y="5840"/>
                  </a:lnTo>
                  <a:lnTo>
                    <a:pt x="11" y="5846"/>
                  </a:lnTo>
                  <a:lnTo>
                    <a:pt x="11" y="5985"/>
                  </a:lnTo>
                  <a:lnTo>
                    <a:pt x="5" y="5990"/>
                  </a:lnTo>
                  <a:close/>
                  <a:moveTo>
                    <a:pt x="5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5" y="6118"/>
                  </a:lnTo>
                  <a:lnTo>
                    <a:pt x="11" y="6123"/>
                  </a:lnTo>
                  <a:lnTo>
                    <a:pt x="11" y="6262"/>
                  </a:lnTo>
                  <a:lnTo>
                    <a:pt x="5" y="6268"/>
                  </a:lnTo>
                  <a:close/>
                  <a:moveTo>
                    <a:pt x="5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5" y="6395"/>
                  </a:lnTo>
                  <a:lnTo>
                    <a:pt x="11" y="6401"/>
                  </a:lnTo>
                  <a:lnTo>
                    <a:pt x="11" y="6541"/>
                  </a:lnTo>
                  <a:lnTo>
                    <a:pt x="5" y="6547"/>
                  </a:lnTo>
                  <a:close/>
                  <a:moveTo>
                    <a:pt x="5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5" y="6674"/>
                  </a:lnTo>
                  <a:lnTo>
                    <a:pt x="11" y="6680"/>
                  </a:lnTo>
                  <a:lnTo>
                    <a:pt x="11" y="6818"/>
                  </a:lnTo>
                  <a:lnTo>
                    <a:pt x="5" y="6824"/>
                  </a:lnTo>
                  <a:close/>
                  <a:moveTo>
                    <a:pt x="5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5" y="6951"/>
                  </a:lnTo>
                  <a:lnTo>
                    <a:pt x="11" y="6957"/>
                  </a:lnTo>
                  <a:lnTo>
                    <a:pt x="11" y="7097"/>
                  </a:lnTo>
                  <a:lnTo>
                    <a:pt x="5" y="7103"/>
                  </a:lnTo>
                  <a:close/>
                  <a:moveTo>
                    <a:pt x="5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5" y="7230"/>
                  </a:lnTo>
                  <a:lnTo>
                    <a:pt x="11" y="7236"/>
                  </a:lnTo>
                  <a:lnTo>
                    <a:pt x="11" y="7375"/>
                  </a:lnTo>
                  <a:lnTo>
                    <a:pt x="5" y="7380"/>
                  </a:lnTo>
                  <a:close/>
                  <a:moveTo>
                    <a:pt x="5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5" y="7508"/>
                  </a:lnTo>
                  <a:lnTo>
                    <a:pt x="11" y="7513"/>
                  </a:lnTo>
                  <a:lnTo>
                    <a:pt x="11" y="7652"/>
                  </a:lnTo>
                  <a:lnTo>
                    <a:pt x="5" y="7658"/>
                  </a:lnTo>
                  <a:close/>
                  <a:moveTo>
                    <a:pt x="5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5" y="7786"/>
                  </a:lnTo>
                  <a:lnTo>
                    <a:pt x="11" y="7792"/>
                  </a:lnTo>
                  <a:lnTo>
                    <a:pt x="11" y="7931"/>
                  </a:lnTo>
                  <a:lnTo>
                    <a:pt x="5" y="7937"/>
                  </a:lnTo>
                  <a:close/>
                  <a:moveTo>
                    <a:pt x="5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5" y="8064"/>
                  </a:lnTo>
                  <a:lnTo>
                    <a:pt x="11" y="8070"/>
                  </a:lnTo>
                  <a:lnTo>
                    <a:pt x="11" y="8209"/>
                  </a:lnTo>
                  <a:lnTo>
                    <a:pt x="5" y="8214"/>
                  </a:lnTo>
                  <a:close/>
                  <a:moveTo>
                    <a:pt x="5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5" y="8342"/>
                  </a:lnTo>
                  <a:lnTo>
                    <a:pt x="11" y="8347"/>
                  </a:lnTo>
                  <a:lnTo>
                    <a:pt x="11" y="8487"/>
                  </a:lnTo>
                  <a:lnTo>
                    <a:pt x="5" y="8493"/>
                  </a:lnTo>
                  <a:close/>
                  <a:moveTo>
                    <a:pt x="5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5" y="8620"/>
                  </a:lnTo>
                  <a:lnTo>
                    <a:pt x="11" y="8626"/>
                  </a:lnTo>
                  <a:lnTo>
                    <a:pt x="11" y="8765"/>
                  </a:lnTo>
                  <a:lnTo>
                    <a:pt x="5" y="8771"/>
                  </a:lnTo>
                  <a:close/>
                  <a:moveTo>
                    <a:pt x="5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5" y="8898"/>
                  </a:lnTo>
                  <a:lnTo>
                    <a:pt x="11" y="8904"/>
                  </a:lnTo>
                  <a:lnTo>
                    <a:pt x="11" y="9044"/>
                  </a:lnTo>
                  <a:lnTo>
                    <a:pt x="5" y="9049"/>
                  </a:lnTo>
                  <a:close/>
                  <a:moveTo>
                    <a:pt x="5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5" y="9177"/>
                  </a:lnTo>
                  <a:lnTo>
                    <a:pt x="11" y="9182"/>
                  </a:lnTo>
                  <a:lnTo>
                    <a:pt x="11" y="9321"/>
                  </a:lnTo>
                  <a:lnTo>
                    <a:pt x="5" y="9327"/>
                  </a:lnTo>
                  <a:close/>
                  <a:moveTo>
                    <a:pt x="5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5" y="9454"/>
                  </a:lnTo>
                  <a:lnTo>
                    <a:pt x="11" y="9460"/>
                  </a:lnTo>
                  <a:lnTo>
                    <a:pt x="11" y="9599"/>
                  </a:lnTo>
                  <a:lnTo>
                    <a:pt x="5" y="9604"/>
                  </a:lnTo>
                  <a:close/>
                  <a:moveTo>
                    <a:pt x="5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5" y="9733"/>
                  </a:lnTo>
                  <a:lnTo>
                    <a:pt x="11" y="9739"/>
                  </a:lnTo>
                  <a:lnTo>
                    <a:pt x="11" y="9877"/>
                  </a:lnTo>
                  <a:lnTo>
                    <a:pt x="5" y="9883"/>
                  </a:lnTo>
                  <a:close/>
                  <a:moveTo>
                    <a:pt x="5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5" y="10010"/>
                  </a:lnTo>
                  <a:lnTo>
                    <a:pt x="11" y="10016"/>
                  </a:lnTo>
                  <a:lnTo>
                    <a:pt x="11" y="10155"/>
                  </a:lnTo>
                  <a:lnTo>
                    <a:pt x="5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  <p:sp>
          <p:nvSpPr>
            <p:cNvPr id="71" name="Freeform 74">
              <a:extLst>
                <a:ext uri="{FF2B5EF4-FFF2-40B4-BE49-F238E27FC236}">
                  <a16:creationId xmlns:a16="http://schemas.microsoft.com/office/drawing/2014/main" id="{A82A46F2-EEE5-455C-9EA3-88B2F2664DD9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815250" y="13961"/>
              <a:ext cx="9305" cy="6844039"/>
            </a:xfrm>
            <a:custGeom>
              <a:avLst/>
              <a:gdLst>
                <a:gd name="T0" fmla="*/ 12 w 12"/>
                <a:gd name="T1" fmla="*/ 10295 h 10296"/>
                <a:gd name="T2" fmla="*/ 6 w 12"/>
                <a:gd name="T3" fmla="*/ 0 h 10296"/>
                <a:gd name="T4" fmla="*/ 0 w 12"/>
                <a:gd name="T5" fmla="*/ 423 h 10296"/>
                <a:gd name="T6" fmla="*/ 6 w 12"/>
                <a:gd name="T7" fmla="*/ 429 h 10296"/>
                <a:gd name="T8" fmla="*/ 12 w 12"/>
                <a:gd name="T9" fmla="*/ 562 h 10296"/>
                <a:gd name="T10" fmla="*/ 0 w 12"/>
                <a:gd name="T11" fmla="*/ 841 h 10296"/>
                <a:gd name="T12" fmla="*/ 6 w 12"/>
                <a:gd name="T13" fmla="*/ 1263 h 10296"/>
                <a:gd name="T14" fmla="*/ 12 w 12"/>
                <a:gd name="T15" fmla="*/ 1257 h 10296"/>
                <a:gd name="T16" fmla="*/ 6 w 12"/>
                <a:gd name="T17" fmla="*/ 1391 h 10296"/>
                <a:gd name="T18" fmla="*/ 0 w 12"/>
                <a:gd name="T19" fmla="*/ 1813 h 10296"/>
                <a:gd name="T20" fmla="*/ 6 w 12"/>
                <a:gd name="T21" fmla="*/ 1819 h 10296"/>
                <a:gd name="T22" fmla="*/ 12 w 12"/>
                <a:gd name="T23" fmla="*/ 1952 h 10296"/>
                <a:gd name="T24" fmla="*/ 0 w 12"/>
                <a:gd name="T25" fmla="*/ 2231 h 10296"/>
                <a:gd name="T26" fmla="*/ 6 w 12"/>
                <a:gd name="T27" fmla="*/ 2654 h 10296"/>
                <a:gd name="T28" fmla="*/ 12 w 12"/>
                <a:gd name="T29" fmla="*/ 2648 h 10296"/>
                <a:gd name="T30" fmla="*/ 6 w 12"/>
                <a:gd name="T31" fmla="*/ 2781 h 10296"/>
                <a:gd name="T32" fmla="*/ 0 w 12"/>
                <a:gd name="T33" fmla="*/ 3203 h 10296"/>
                <a:gd name="T34" fmla="*/ 6 w 12"/>
                <a:gd name="T35" fmla="*/ 3209 h 10296"/>
                <a:gd name="T36" fmla="*/ 12 w 12"/>
                <a:gd name="T37" fmla="*/ 3343 h 10296"/>
                <a:gd name="T38" fmla="*/ 0 w 12"/>
                <a:gd name="T39" fmla="*/ 3621 h 10296"/>
                <a:gd name="T40" fmla="*/ 6 w 12"/>
                <a:gd name="T41" fmla="*/ 4044 h 10296"/>
                <a:gd name="T42" fmla="*/ 12 w 12"/>
                <a:gd name="T43" fmla="*/ 4038 h 10296"/>
                <a:gd name="T44" fmla="*/ 6 w 12"/>
                <a:gd name="T45" fmla="*/ 4171 h 10296"/>
                <a:gd name="T46" fmla="*/ 0 w 12"/>
                <a:gd name="T47" fmla="*/ 4594 h 10296"/>
                <a:gd name="T48" fmla="*/ 6 w 12"/>
                <a:gd name="T49" fmla="*/ 4600 h 10296"/>
                <a:gd name="T50" fmla="*/ 12 w 12"/>
                <a:gd name="T51" fmla="*/ 4733 h 10296"/>
                <a:gd name="T52" fmla="*/ 0 w 12"/>
                <a:gd name="T53" fmla="*/ 5011 h 10296"/>
                <a:gd name="T54" fmla="*/ 6 w 12"/>
                <a:gd name="T55" fmla="*/ 5434 h 10296"/>
                <a:gd name="T56" fmla="*/ 12 w 12"/>
                <a:gd name="T57" fmla="*/ 5428 h 10296"/>
                <a:gd name="T58" fmla="*/ 6 w 12"/>
                <a:gd name="T59" fmla="*/ 5561 h 10296"/>
                <a:gd name="T60" fmla="*/ 0 w 12"/>
                <a:gd name="T61" fmla="*/ 5985 h 10296"/>
                <a:gd name="T62" fmla="*/ 6 w 12"/>
                <a:gd name="T63" fmla="*/ 5990 h 10296"/>
                <a:gd name="T64" fmla="*/ 12 w 12"/>
                <a:gd name="T65" fmla="*/ 6123 h 10296"/>
                <a:gd name="T66" fmla="*/ 0 w 12"/>
                <a:gd name="T67" fmla="*/ 6401 h 10296"/>
                <a:gd name="T68" fmla="*/ 6 w 12"/>
                <a:gd name="T69" fmla="*/ 6824 h 10296"/>
                <a:gd name="T70" fmla="*/ 12 w 12"/>
                <a:gd name="T71" fmla="*/ 6818 h 10296"/>
                <a:gd name="T72" fmla="*/ 6 w 12"/>
                <a:gd name="T73" fmla="*/ 6951 h 10296"/>
                <a:gd name="T74" fmla="*/ 0 w 12"/>
                <a:gd name="T75" fmla="*/ 7375 h 10296"/>
                <a:gd name="T76" fmla="*/ 6 w 12"/>
                <a:gd name="T77" fmla="*/ 7380 h 10296"/>
                <a:gd name="T78" fmla="*/ 12 w 12"/>
                <a:gd name="T79" fmla="*/ 7513 h 10296"/>
                <a:gd name="T80" fmla="*/ 0 w 12"/>
                <a:gd name="T81" fmla="*/ 7792 h 10296"/>
                <a:gd name="T82" fmla="*/ 6 w 12"/>
                <a:gd name="T83" fmla="*/ 8214 h 10296"/>
                <a:gd name="T84" fmla="*/ 12 w 12"/>
                <a:gd name="T85" fmla="*/ 8209 h 10296"/>
                <a:gd name="T86" fmla="*/ 6 w 12"/>
                <a:gd name="T87" fmla="*/ 8342 h 10296"/>
                <a:gd name="T88" fmla="*/ 0 w 12"/>
                <a:gd name="T89" fmla="*/ 8765 h 10296"/>
                <a:gd name="T90" fmla="*/ 6 w 12"/>
                <a:gd name="T91" fmla="*/ 8771 h 10296"/>
                <a:gd name="T92" fmla="*/ 12 w 12"/>
                <a:gd name="T93" fmla="*/ 8904 h 10296"/>
                <a:gd name="T94" fmla="*/ 0 w 12"/>
                <a:gd name="T95" fmla="*/ 9182 h 10296"/>
                <a:gd name="T96" fmla="*/ 6 w 12"/>
                <a:gd name="T97" fmla="*/ 9604 h 10296"/>
                <a:gd name="T98" fmla="*/ 12 w 12"/>
                <a:gd name="T99" fmla="*/ 9599 h 10296"/>
                <a:gd name="T100" fmla="*/ 6 w 12"/>
                <a:gd name="T101" fmla="*/ 9733 h 10296"/>
                <a:gd name="T102" fmla="*/ 0 w 12"/>
                <a:gd name="T103" fmla="*/ 10155 h 10296"/>
                <a:gd name="T104" fmla="*/ 6 w 12"/>
                <a:gd name="T105" fmla="*/ 10161 h 10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2" h="10296">
                  <a:moveTo>
                    <a:pt x="12" y="10296"/>
                  </a:moveTo>
                  <a:lnTo>
                    <a:pt x="0" y="10296"/>
                  </a:lnTo>
                  <a:lnTo>
                    <a:pt x="0" y="10295"/>
                  </a:lnTo>
                  <a:lnTo>
                    <a:pt x="6" y="10288"/>
                  </a:lnTo>
                  <a:lnTo>
                    <a:pt x="12" y="10295"/>
                  </a:lnTo>
                  <a:lnTo>
                    <a:pt x="12" y="10296"/>
                  </a:lnTo>
                  <a:close/>
                  <a:moveTo>
                    <a:pt x="6" y="151"/>
                  </a:moveTo>
                  <a:lnTo>
                    <a:pt x="0" y="145"/>
                  </a:lnTo>
                  <a:lnTo>
                    <a:pt x="0" y="6"/>
                  </a:lnTo>
                  <a:lnTo>
                    <a:pt x="6" y="0"/>
                  </a:lnTo>
                  <a:lnTo>
                    <a:pt x="12" y="6"/>
                  </a:lnTo>
                  <a:lnTo>
                    <a:pt x="12" y="145"/>
                  </a:lnTo>
                  <a:lnTo>
                    <a:pt x="6" y="151"/>
                  </a:lnTo>
                  <a:close/>
                  <a:moveTo>
                    <a:pt x="6" y="429"/>
                  </a:moveTo>
                  <a:lnTo>
                    <a:pt x="0" y="423"/>
                  </a:lnTo>
                  <a:lnTo>
                    <a:pt x="0" y="284"/>
                  </a:lnTo>
                  <a:lnTo>
                    <a:pt x="6" y="279"/>
                  </a:lnTo>
                  <a:lnTo>
                    <a:pt x="12" y="284"/>
                  </a:lnTo>
                  <a:lnTo>
                    <a:pt x="12" y="423"/>
                  </a:lnTo>
                  <a:lnTo>
                    <a:pt x="6" y="429"/>
                  </a:lnTo>
                  <a:close/>
                  <a:moveTo>
                    <a:pt x="6" y="707"/>
                  </a:moveTo>
                  <a:lnTo>
                    <a:pt x="0" y="702"/>
                  </a:lnTo>
                  <a:lnTo>
                    <a:pt x="0" y="562"/>
                  </a:lnTo>
                  <a:lnTo>
                    <a:pt x="6" y="556"/>
                  </a:lnTo>
                  <a:lnTo>
                    <a:pt x="12" y="562"/>
                  </a:lnTo>
                  <a:lnTo>
                    <a:pt x="12" y="702"/>
                  </a:lnTo>
                  <a:lnTo>
                    <a:pt x="6" y="707"/>
                  </a:lnTo>
                  <a:close/>
                  <a:moveTo>
                    <a:pt x="6" y="985"/>
                  </a:moveTo>
                  <a:lnTo>
                    <a:pt x="0" y="979"/>
                  </a:lnTo>
                  <a:lnTo>
                    <a:pt x="0" y="841"/>
                  </a:lnTo>
                  <a:lnTo>
                    <a:pt x="6" y="835"/>
                  </a:lnTo>
                  <a:lnTo>
                    <a:pt x="12" y="841"/>
                  </a:lnTo>
                  <a:lnTo>
                    <a:pt x="12" y="979"/>
                  </a:lnTo>
                  <a:lnTo>
                    <a:pt x="6" y="985"/>
                  </a:lnTo>
                  <a:close/>
                  <a:moveTo>
                    <a:pt x="6" y="1263"/>
                  </a:moveTo>
                  <a:lnTo>
                    <a:pt x="0" y="1257"/>
                  </a:lnTo>
                  <a:lnTo>
                    <a:pt x="0" y="1118"/>
                  </a:lnTo>
                  <a:lnTo>
                    <a:pt x="6" y="1112"/>
                  </a:lnTo>
                  <a:lnTo>
                    <a:pt x="12" y="1118"/>
                  </a:lnTo>
                  <a:lnTo>
                    <a:pt x="12" y="1257"/>
                  </a:lnTo>
                  <a:lnTo>
                    <a:pt x="6" y="1263"/>
                  </a:lnTo>
                  <a:close/>
                  <a:moveTo>
                    <a:pt x="6" y="1541"/>
                  </a:moveTo>
                  <a:lnTo>
                    <a:pt x="0" y="1536"/>
                  </a:lnTo>
                  <a:lnTo>
                    <a:pt x="0" y="1397"/>
                  </a:lnTo>
                  <a:lnTo>
                    <a:pt x="6" y="1391"/>
                  </a:lnTo>
                  <a:lnTo>
                    <a:pt x="12" y="1397"/>
                  </a:lnTo>
                  <a:lnTo>
                    <a:pt x="12" y="1536"/>
                  </a:lnTo>
                  <a:lnTo>
                    <a:pt x="6" y="1541"/>
                  </a:lnTo>
                  <a:close/>
                  <a:moveTo>
                    <a:pt x="6" y="1819"/>
                  </a:moveTo>
                  <a:lnTo>
                    <a:pt x="0" y="1813"/>
                  </a:lnTo>
                  <a:lnTo>
                    <a:pt x="0" y="1674"/>
                  </a:lnTo>
                  <a:lnTo>
                    <a:pt x="6" y="1669"/>
                  </a:lnTo>
                  <a:lnTo>
                    <a:pt x="12" y="1674"/>
                  </a:lnTo>
                  <a:lnTo>
                    <a:pt x="12" y="1813"/>
                  </a:lnTo>
                  <a:lnTo>
                    <a:pt x="6" y="1819"/>
                  </a:lnTo>
                  <a:close/>
                  <a:moveTo>
                    <a:pt x="6" y="2098"/>
                  </a:moveTo>
                  <a:lnTo>
                    <a:pt x="0" y="2092"/>
                  </a:lnTo>
                  <a:lnTo>
                    <a:pt x="0" y="1952"/>
                  </a:lnTo>
                  <a:lnTo>
                    <a:pt x="6" y="1946"/>
                  </a:lnTo>
                  <a:lnTo>
                    <a:pt x="12" y="1952"/>
                  </a:lnTo>
                  <a:lnTo>
                    <a:pt x="12" y="2092"/>
                  </a:lnTo>
                  <a:lnTo>
                    <a:pt x="6" y="2098"/>
                  </a:lnTo>
                  <a:close/>
                  <a:moveTo>
                    <a:pt x="6" y="2375"/>
                  </a:moveTo>
                  <a:lnTo>
                    <a:pt x="0" y="2369"/>
                  </a:lnTo>
                  <a:lnTo>
                    <a:pt x="0" y="2231"/>
                  </a:lnTo>
                  <a:lnTo>
                    <a:pt x="6" y="2225"/>
                  </a:lnTo>
                  <a:lnTo>
                    <a:pt x="12" y="2231"/>
                  </a:lnTo>
                  <a:lnTo>
                    <a:pt x="12" y="2369"/>
                  </a:lnTo>
                  <a:lnTo>
                    <a:pt x="6" y="2375"/>
                  </a:lnTo>
                  <a:close/>
                  <a:moveTo>
                    <a:pt x="6" y="2654"/>
                  </a:moveTo>
                  <a:lnTo>
                    <a:pt x="0" y="2648"/>
                  </a:lnTo>
                  <a:lnTo>
                    <a:pt x="0" y="2508"/>
                  </a:lnTo>
                  <a:lnTo>
                    <a:pt x="6" y="2502"/>
                  </a:lnTo>
                  <a:lnTo>
                    <a:pt x="12" y="2508"/>
                  </a:lnTo>
                  <a:lnTo>
                    <a:pt x="12" y="2648"/>
                  </a:lnTo>
                  <a:lnTo>
                    <a:pt x="6" y="2654"/>
                  </a:lnTo>
                  <a:close/>
                  <a:moveTo>
                    <a:pt x="6" y="2931"/>
                  </a:moveTo>
                  <a:lnTo>
                    <a:pt x="0" y="2926"/>
                  </a:lnTo>
                  <a:lnTo>
                    <a:pt x="0" y="2787"/>
                  </a:lnTo>
                  <a:lnTo>
                    <a:pt x="6" y="2781"/>
                  </a:lnTo>
                  <a:lnTo>
                    <a:pt x="12" y="2787"/>
                  </a:lnTo>
                  <a:lnTo>
                    <a:pt x="12" y="2926"/>
                  </a:lnTo>
                  <a:lnTo>
                    <a:pt x="6" y="2931"/>
                  </a:lnTo>
                  <a:close/>
                  <a:moveTo>
                    <a:pt x="6" y="3209"/>
                  </a:moveTo>
                  <a:lnTo>
                    <a:pt x="0" y="3203"/>
                  </a:lnTo>
                  <a:lnTo>
                    <a:pt x="0" y="3064"/>
                  </a:lnTo>
                  <a:lnTo>
                    <a:pt x="6" y="3059"/>
                  </a:lnTo>
                  <a:lnTo>
                    <a:pt x="12" y="3064"/>
                  </a:lnTo>
                  <a:lnTo>
                    <a:pt x="12" y="3203"/>
                  </a:lnTo>
                  <a:lnTo>
                    <a:pt x="6" y="3209"/>
                  </a:lnTo>
                  <a:close/>
                  <a:moveTo>
                    <a:pt x="6" y="3488"/>
                  </a:moveTo>
                  <a:lnTo>
                    <a:pt x="0" y="3482"/>
                  </a:lnTo>
                  <a:lnTo>
                    <a:pt x="0" y="3343"/>
                  </a:lnTo>
                  <a:lnTo>
                    <a:pt x="6" y="3337"/>
                  </a:lnTo>
                  <a:lnTo>
                    <a:pt x="12" y="3343"/>
                  </a:lnTo>
                  <a:lnTo>
                    <a:pt x="12" y="3482"/>
                  </a:lnTo>
                  <a:lnTo>
                    <a:pt x="6" y="3488"/>
                  </a:lnTo>
                  <a:close/>
                  <a:moveTo>
                    <a:pt x="6" y="3765"/>
                  </a:moveTo>
                  <a:lnTo>
                    <a:pt x="0" y="3760"/>
                  </a:lnTo>
                  <a:lnTo>
                    <a:pt x="0" y="3621"/>
                  </a:lnTo>
                  <a:lnTo>
                    <a:pt x="6" y="3615"/>
                  </a:lnTo>
                  <a:lnTo>
                    <a:pt x="12" y="3621"/>
                  </a:lnTo>
                  <a:lnTo>
                    <a:pt x="12" y="3760"/>
                  </a:lnTo>
                  <a:lnTo>
                    <a:pt x="6" y="3765"/>
                  </a:lnTo>
                  <a:close/>
                  <a:moveTo>
                    <a:pt x="6" y="4044"/>
                  </a:moveTo>
                  <a:lnTo>
                    <a:pt x="0" y="4038"/>
                  </a:lnTo>
                  <a:lnTo>
                    <a:pt x="0" y="3899"/>
                  </a:lnTo>
                  <a:lnTo>
                    <a:pt x="6" y="3893"/>
                  </a:lnTo>
                  <a:lnTo>
                    <a:pt x="12" y="3899"/>
                  </a:lnTo>
                  <a:lnTo>
                    <a:pt x="12" y="4038"/>
                  </a:lnTo>
                  <a:lnTo>
                    <a:pt x="6" y="4044"/>
                  </a:lnTo>
                  <a:close/>
                  <a:moveTo>
                    <a:pt x="6" y="4322"/>
                  </a:moveTo>
                  <a:lnTo>
                    <a:pt x="0" y="4316"/>
                  </a:lnTo>
                  <a:lnTo>
                    <a:pt x="0" y="4177"/>
                  </a:lnTo>
                  <a:lnTo>
                    <a:pt x="6" y="4171"/>
                  </a:lnTo>
                  <a:lnTo>
                    <a:pt x="12" y="4177"/>
                  </a:lnTo>
                  <a:lnTo>
                    <a:pt x="12" y="4316"/>
                  </a:lnTo>
                  <a:lnTo>
                    <a:pt x="6" y="4322"/>
                  </a:lnTo>
                  <a:close/>
                  <a:moveTo>
                    <a:pt x="6" y="4600"/>
                  </a:moveTo>
                  <a:lnTo>
                    <a:pt x="0" y="4594"/>
                  </a:lnTo>
                  <a:lnTo>
                    <a:pt x="0" y="4455"/>
                  </a:lnTo>
                  <a:lnTo>
                    <a:pt x="6" y="4449"/>
                  </a:lnTo>
                  <a:lnTo>
                    <a:pt x="12" y="4455"/>
                  </a:lnTo>
                  <a:lnTo>
                    <a:pt x="12" y="4594"/>
                  </a:lnTo>
                  <a:lnTo>
                    <a:pt x="6" y="4600"/>
                  </a:lnTo>
                  <a:close/>
                  <a:moveTo>
                    <a:pt x="6" y="4878"/>
                  </a:moveTo>
                  <a:lnTo>
                    <a:pt x="0" y="4872"/>
                  </a:lnTo>
                  <a:lnTo>
                    <a:pt x="0" y="4733"/>
                  </a:lnTo>
                  <a:lnTo>
                    <a:pt x="6" y="4728"/>
                  </a:lnTo>
                  <a:lnTo>
                    <a:pt x="12" y="4733"/>
                  </a:lnTo>
                  <a:lnTo>
                    <a:pt x="12" y="4872"/>
                  </a:lnTo>
                  <a:lnTo>
                    <a:pt x="6" y="4878"/>
                  </a:lnTo>
                  <a:close/>
                  <a:moveTo>
                    <a:pt x="6" y="5156"/>
                  </a:moveTo>
                  <a:lnTo>
                    <a:pt x="0" y="5150"/>
                  </a:lnTo>
                  <a:lnTo>
                    <a:pt x="0" y="5011"/>
                  </a:lnTo>
                  <a:lnTo>
                    <a:pt x="6" y="5005"/>
                  </a:lnTo>
                  <a:lnTo>
                    <a:pt x="12" y="5011"/>
                  </a:lnTo>
                  <a:lnTo>
                    <a:pt x="12" y="5150"/>
                  </a:lnTo>
                  <a:lnTo>
                    <a:pt x="6" y="5156"/>
                  </a:lnTo>
                  <a:close/>
                  <a:moveTo>
                    <a:pt x="6" y="5434"/>
                  </a:moveTo>
                  <a:lnTo>
                    <a:pt x="0" y="5428"/>
                  </a:lnTo>
                  <a:lnTo>
                    <a:pt x="0" y="5290"/>
                  </a:lnTo>
                  <a:lnTo>
                    <a:pt x="6" y="5284"/>
                  </a:lnTo>
                  <a:lnTo>
                    <a:pt x="12" y="5290"/>
                  </a:lnTo>
                  <a:lnTo>
                    <a:pt x="12" y="5428"/>
                  </a:lnTo>
                  <a:lnTo>
                    <a:pt x="6" y="5434"/>
                  </a:lnTo>
                  <a:close/>
                  <a:moveTo>
                    <a:pt x="6" y="5712"/>
                  </a:moveTo>
                  <a:lnTo>
                    <a:pt x="0" y="5706"/>
                  </a:lnTo>
                  <a:lnTo>
                    <a:pt x="0" y="5567"/>
                  </a:lnTo>
                  <a:lnTo>
                    <a:pt x="6" y="5561"/>
                  </a:lnTo>
                  <a:lnTo>
                    <a:pt x="12" y="5567"/>
                  </a:lnTo>
                  <a:lnTo>
                    <a:pt x="12" y="5706"/>
                  </a:lnTo>
                  <a:lnTo>
                    <a:pt x="6" y="5712"/>
                  </a:lnTo>
                  <a:close/>
                  <a:moveTo>
                    <a:pt x="6" y="5990"/>
                  </a:moveTo>
                  <a:lnTo>
                    <a:pt x="0" y="5985"/>
                  </a:lnTo>
                  <a:lnTo>
                    <a:pt x="0" y="5846"/>
                  </a:lnTo>
                  <a:lnTo>
                    <a:pt x="6" y="5840"/>
                  </a:lnTo>
                  <a:lnTo>
                    <a:pt x="12" y="5846"/>
                  </a:lnTo>
                  <a:lnTo>
                    <a:pt x="12" y="5985"/>
                  </a:lnTo>
                  <a:lnTo>
                    <a:pt x="6" y="5990"/>
                  </a:lnTo>
                  <a:close/>
                  <a:moveTo>
                    <a:pt x="6" y="6268"/>
                  </a:moveTo>
                  <a:lnTo>
                    <a:pt x="0" y="6262"/>
                  </a:lnTo>
                  <a:lnTo>
                    <a:pt x="0" y="6123"/>
                  </a:lnTo>
                  <a:lnTo>
                    <a:pt x="6" y="6118"/>
                  </a:lnTo>
                  <a:lnTo>
                    <a:pt x="12" y="6123"/>
                  </a:lnTo>
                  <a:lnTo>
                    <a:pt x="12" y="6262"/>
                  </a:lnTo>
                  <a:lnTo>
                    <a:pt x="6" y="6268"/>
                  </a:lnTo>
                  <a:close/>
                  <a:moveTo>
                    <a:pt x="6" y="6547"/>
                  </a:moveTo>
                  <a:lnTo>
                    <a:pt x="0" y="6541"/>
                  </a:lnTo>
                  <a:lnTo>
                    <a:pt x="0" y="6401"/>
                  </a:lnTo>
                  <a:lnTo>
                    <a:pt x="6" y="6395"/>
                  </a:lnTo>
                  <a:lnTo>
                    <a:pt x="12" y="6401"/>
                  </a:lnTo>
                  <a:lnTo>
                    <a:pt x="12" y="6541"/>
                  </a:lnTo>
                  <a:lnTo>
                    <a:pt x="6" y="6547"/>
                  </a:lnTo>
                  <a:close/>
                  <a:moveTo>
                    <a:pt x="6" y="6824"/>
                  </a:moveTo>
                  <a:lnTo>
                    <a:pt x="0" y="6818"/>
                  </a:lnTo>
                  <a:lnTo>
                    <a:pt x="0" y="6680"/>
                  </a:lnTo>
                  <a:lnTo>
                    <a:pt x="6" y="6674"/>
                  </a:lnTo>
                  <a:lnTo>
                    <a:pt x="12" y="6680"/>
                  </a:lnTo>
                  <a:lnTo>
                    <a:pt x="12" y="6818"/>
                  </a:lnTo>
                  <a:lnTo>
                    <a:pt x="6" y="6824"/>
                  </a:lnTo>
                  <a:close/>
                  <a:moveTo>
                    <a:pt x="6" y="7103"/>
                  </a:moveTo>
                  <a:lnTo>
                    <a:pt x="0" y="7097"/>
                  </a:lnTo>
                  <a:lnTo>
                    <a:pt x="0" y="6957"/>
                  </a:lnTo>
                  <a:lnTo>
                    <a:pt x="6" y="6951"/>
                  </a:lnTo>
                  <a:lnTo>
                    <a:pt x="12" y="6957"/>
                  </a:lnTo>
                  <a:lnTo>
                    <a:pt x="12" y="7097"/>
                  </a:lnTo>
                  <a:lnTo>
                    <a:pt x="6" y="7103"/>
                  </a:lnTo>
                  <a:close/>
                  <a:moveTo>
                    <a:pt x="6" y="7380"/>
                  </a:moveTo>
                  <a:lnTo>
                    <a:pt x="0" y="7375"/>
                  </a:lnTo>
                  <a:lnTo>
                    <a:pt x="0" y="7236"/>
                  </a:lnTo>
                  <a:lnTo>
                    <a:pt x="6" y="7230"/>
                  </a:lnTo>
                  <a:lnTo>
                    <a:pt x="12" y="7236"/>
                  </a:lnTo>
                  <a:lnTo>
                    <a:pt x="12" y="7375"/>
                  </a:lnTo>
                  <a:lnTo>
                    <a:pt x="6" y="7380"/>
                  </a:lnTo>
                  <a:close/>
                  <a:moveTo>
                    <a:pt x="6" y="7658"/>
                  </a:moveTo>
                  <a:lnTo>
                    <a:pt x="0" y="7652"/>
                  </a:lnTo>
                  <a:lnTo>
                    <a:pt x="0" y="7513"/>
                  </a:lnTo>
                  <a:lnTo>
                    <a:pt x="6" y="7508"/>
                  </a:lnTo>
                  <a:lnTo>
                    <a:pt x="12" y="7513"/>
                  </a:lnTo>
                  <a:lnTo>
                    <a:pt x="12" y="7652"/>
                  </a:lnTo>
                  <a:lnTo>
                    <a:pt x="6" y="7658"/>
                  </a:lnTo>
                  <a:close/>
                  <a:moveTo>
                    <a:pt x="6" y="7937"/>
                  </a:moveTo>
                  <a:lnTo>
                    <a:pt x="0" y="7931"/>
                  </a:lnTo>
                  <a:lnTo>
                    <a:pt x="0" y="7792"/>
                  </a:lnTo>
                  <a:lnTo>
                    <a:pt x="6" y="7786"/>
                  </a:lnTo>
                  <a:lnTo>
                    <a:pt x="12" y="7792"/>
                  </a:lnTo>
                  <a:lnTo>
                    <a:pt x="12" y="7931"/>
                  </a:lnTo>
                  <a:lnTo>
                    <a:pt x="6" y="7937"/>
                  </a:lnTo>
                  <a:close/>
                  <a:moveTo>
                    <a:pt x="6" y="8214"/>
                  </a:moveTo>
                  <a:lnTo>
                    <a:pt x="0" y="8209"/>
                  </a:lnTo>
                  <a:lnTo>
                    <a:pt x="0" y="8070"/>
                  </a:lnTo>
                  <a:lnTo>
                    <a:pt x="6" y="8064"/>
                  </a:lnTo>
                  <a:lnTo>
                    <a:pt x="12" y="8070"/>
                  </a:lnTo>
                  <a:lnTo>
                    <a:pt x="12" y="8209"/>
                  </a:lnTo>
                  <a:lnTo>
                    <a:pt x="6" y="8214"/>
                  </a:lnTo>
                  <a:close/>
                  <a:moveTo>
                    <a:pt x="6" y="8493"/>
                  </a:moveTo>
                  <a:lnTo>
                    <a:pt x="0" y="8487"/>
                  </a:lnTo>
                  <a:lnTo>
                    <a:pt x="0" y="8347"/>
                  </a:lnTo>
                  <a:lnTo>
                    <a:pt x="6" y="8342"/>
                  </a:lnTo>
                  <a:lnTo>
                    <a:pt x="12" y="8347"/>
                  </a:lnTo>
                  <a:lnTo>
                    <a:pt x="12" y="8487"/>
                  </a:lnTo>
                  <a:lnTo>
                    <a:pt x="6" y="8493"/>
                  </a:lnTo>
                  <a:close/>
                  <a:moveTo>
                    <a:pt x="6" y="8771"/>
                  </a:moveTo>
                  <a:lnTo>
                    <a:pt x="0" y="8765"/>
                  </a:lnTo>
                  <a:lnTo>
                    <a:pt x="0" y="8626"/>
                  </a:lnTo>
                  <a:lnTo>
                    <a:pt x="6" y="8620"/>
                  </a:lnTo>
                  <a:lnTo>
                    <a:pt x="12" y="8626"/>
                  </a:lnTo>
                  <a:lnTo>
                    <a:pt x="12" y="8765"/>
                  </a:lnTo>
                  <a:lnTo>
                    <a:pt x="6" y="8771"/>
                  </a:lnTo>
                  <a:close/>
                  <a:moveTo>
                    <a:pt x="6" y="9049"/>
                  </a:moveTo>
                  <a:lnTo>
                    <a:pt x="0" y="9044"/>
                  </a:lnTo>
                  <a:lnTo>
                    <a:pt x="0" y="8904"/>
                  </a:lnTo>
                  <a:lnTo>
                    <a:pt x="6" y="8898"/>
                  </a:lnTo>
                  <a:lnTo>
                    <a:pt x="12" y="8904"/>
                  </a:lnTo>
                  <a:lnTo>
                    <a:pt x="12" y="9044"/>
                  </a:lnTo>
                  <a:lnTo>
                    <a:pt x="6" y="9049"/>
                  </a:lnTo>
                  <a:close/>
                  <a:moveTo>
                    <a:pt x="6" y="9327"/>
                  </a:moveTo>
                  <a:lnTo>
                    <a:pt x="0" y="9321"/>
                  </a:lnTo>
                  <a:lnTo>
                    <a:pt x="0" y="9182"/>
                  </a:lnTo>
                  <a:lnTo>
                    <a:pt x="6" y="9177"/>
                  </a:lnTo>
                  <a:lnTo>
                    <a:pt x="12" y="9182"/>
                  </a:lnTo>
                  <a:lnTo>
                    <a:pt x="12" y="9321"/>
                  </a:lnTo>
                  <a:lnTo>
                    <a:pt x="6" y="9327"/>
                  </a:lnTo>
                  <a:close/>
                  <a:moveTo>
                    <a:pt x="6" y="9604"/>
                  </a:moveTo>
                  <a:lnTo>
                    <a:pt x="0" y="9599"/>
                  </a:lnTo>
                  <a:lnTo>
                    <a:pt x="0" y="9460"/>
                  </a:lnTo>
                  <a:lnTo>
                    <a:pt x="6" y="9454"/>
                  </a:lnTo>
                  <a:lnTo>
                    <a:pt x="12" y="9460"/>
                  </a:lnTo>
                  <a:lnTo>
                    <a:pt x="12" y="9599"/>
                  </a:lnTo>
                  <a:lnTo>
                    <a:pt x="6" y="9604"/>
                  </a:lnTo>
                  <a:close/>
                  <a:moveTo>
                    <a:pt x="6" y="9883"/>
                  </a:moveTo>
                  <a:lnTo>
                    <a:pt x="0" y="9877"/>
                  </a:lnTo>
                  <a:lnTo>
                    <a:pt x="0" y="9739"/>
                  </a:lnTo>
                  <a:lnTo>
                    <a:pt x="6" y="9733"/>
                  </a:lnTo>
                  <a:lnTo>
                    <a:pt x="12" y="9739"/>
                  </a:lnTo>
                  <a:lnTo>
                    <a:pt x="12" y="9877"/>
                  </a:lnTo>
                  <a:lnTo>
                    <a:pt x="6" y="9883"/>
                  </a:lnTo>
                  <a:close/>
                  <a:moveTo>
                    <a:pt x="6" y="10161"/>
                  </a:moveTo>
                  <a:lnTo>
                    <a:pt x="0" y="10155"/>
                  </a:lnTo>
                  <a:lnTo>
                    <a:pt x="0" y="10016"/>
                  </a:lnTo>
                  <a:lnTo>
                    <a:pt x="6" y="10010"/>
                  </a:lnTo>
                  <a:lnTo>
                    <a:pt x="12" y="10016"/>
                  </a:lnTo>
                  <a:lnTo>
                    <a:pt x="12" y="10155"/>
                  </a:lnTo>
                  <a:lnTo>
                    <a:pt x="6" y="1016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u="sng"/>
            </a:p>
          </p:txBody>
        </p:sp>
      </p:grpSp>
    </p:spTree>
    <p:extLst>
      <p:ext uri="{BB962C8B-B14F-4D97-AF65-F5344CB8AC3E}">
        <p14:creationId xmlns:p14="http://schemas.microsoft.com/office/powerpoint/2010/main" val="3456865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88" r:id="rId2"/>
    <p:sldLayoutId id="2147483687" r:id="rId3"/>
    <p:sldLayoutId id="2147483697" r:id="rId4"/>
    <p:sldLayoutId id="2147483684" r:id="rId5"/>
    <p:sldLayoutId id="2147483696" r:id="rId6"/>
    <p:sldLayoutId id="2147483685" r:id="rId7"/>
    <p:sldLayoutId id="2147483686" r:id="rId8"/>
    <p:sldLayoutId id="2147483695" r:id="rId9"/>
    <p:sldLayoutId id="2147483690" r:id="rId10"/>
    <p:sldLayoutId id="2147483693" r:id="rId11"/>
    <p:sldLayoutId id="2147483694" r:id="rId12"/>
    <p:sldLayoutId id="2147483689" r:id="rId13"/>
    <p:sldLayoutId id="2147483691" r:id="rId14"/>
    <p:sldLayoutId id="214748369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4E97898B-B516-660D-342D-50742E5B1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48" b="8048"/>
          <a:stretch/>
        </p:blipFill>
        <p:spPr>
          <a:xfrm>
            <a:off x="-27800" y="0"/>
            <a:ext cx="12244006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57AB26-350C-4867-A7E1-C4D7C0822E26}"/>
              </a:ext>
            </a:extLst>
          </p:cNvPr>
          <p:cNvSpPr/>
          <p:nvPr/>
        </p:nvSpPr>
        <p:spPr>
          <a:xfrm>
            <a:off x="-36402" y="-127001"/>
            <a:ext cx="12256109" cy="711199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3818B-3593-46E6-B3F0-9A55D1865556}"/>
              </a:ext>
            </a:extLst>
          </p:cNvPr>
          <p:cNvCxnSpPr>
            <a:cxnSpLocks/>
          </p:cNvCxnSpPr>
          <p:nvPr/>
        </p:nvCxnSpPr>
        <p:spPr>
          <a:xfrm>
            <a:off x="1299210" y="0"/>
            <a:ext cx="0" cy="68579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93121E-C2E4-4433-AF47-61247BCD5A3C}"/>
              </a:ext>
            </a:extLst>
          </p:cNvPr>
          <p:cNvCxnSpPr>
            <a:cxnSpLocks/>
          </p:cNvCxnSpPr>
          <p:nvPr/>
        </p:nvCxnSpPr>
        <p:spPr>
          <a:xfrm>
            <a:off x="0" y="1096518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Google Shape;107;p35">
            <a:extLst>
              <a:ext uri="{FF2B5EF4-FFF2-40B4-BE49-F238E27FC236}">
                <a16:creationId xmlns:a16="http://schemas.microsoft.com/office/drawing/2014/main" id="{69E9178E-34CC-D79D-03B6-21E9D4C7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210" y="1896506"/>
            <a:ext cx="7860843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lvl="0"/>
            <a:r>
              <a:rPr lang="es-ES" sz="4800" dirty="0">
                <a:solidFill>
                  <a:schemeClr val="lt1"/>
                </a:solidFill>
                <a:latin typeface="Poppins Black"/>
                <a:ea typeface="Poppins Black"/>
                <a:cs typeface="Poppins Black"/>
                <a:sym typeface="Poppins Black"/>
              </a:rPr>
              <a:t>RESULTADOS GENERALES INFORME VERIFICACION DE SORTEOS</a:t>
            </a:r>
          </a:p>
        </p:txBody>
      </p:sp>
      <p:cxnSp>
        <p:nvCxnSpPr>
          <p:cNvPr id="11" name="Google Shape;108;p35">
            <a:extLst>
              <a:ext uri="{FF2B5EF4-FFF2-40B4-BE49-F238E27FC236}">
                <a16:creationId xmlns:a16="http://schemas.microsoft.com/office/drawing/2014/main" id="{1A165DB4-796B-7B85-BF81-C39DAD5C68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4907" y="4846465"/>
            <a:ext cx="8986837" cy="0"/>
          </a:xfrm>
          <a:prstGeom prst="straightConnector1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A578E042-9EAF-CB5A-9EAB-1AAD5D26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62" y="2044230"/>
            <a:ext cx="1654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57120F2-1BFD-F62B-70BE-D35E2012594F}"/>
              </a:ext>
            </a:extLst>
          </p:cNvPr>
          <p:cNvSpPr/>
          <p:nvPr/>
        </p:nvSpPr>
        <p:spPr>
          <a:xfrm>
            <a:off x="7724497" y="5245398"/>
            <a:ext cx="32688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buClr>
                <a:srgbClr val="4F81BD"/>
              </a:buClr>
              <a:buSzPct val="70000"/>
              <a:defRPr/>
            </a:pPr>
            <a:r>
              <a:rPr lang="es-ES" sz="3200" b="1" dirty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10 de junio de 2025</a:t>
            </a:r>
          </a:p>
        </p:txBody>
      </p:sp>
    </p:spTree>
    <p:extLst>
      <p:ext uri="{BB962C8B-B14F-4D97-AF65-F5344CB8AC3E}">
        <p14:creationId xmlns:p14="http://schemas.microsoft.com/office/powerpoint/2010/main" val="647587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83B5FE-9ADB-E0CF-1F2C-444E3B8D20C5}"/>
              </a:ext>
            </a:extLst>
          </p:cNvPr>
          <p:cNvSpPr txBox="1"/>
          <p:nvPr/>
        </p:nvSpPr>
        <p:spPr>
          <a:xfrm>
            <a:off x="11366500" y="-8509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33" tIns="45700" rIns="91433" bIns="45700" rtlCol="0" anchor="t" anchorCtr="0">
            <a:noAutofit/>
          </a:bodyPr>
          <a:lstStyle/>
          <a:p>
            <a:pPr algn="l"/>
            <a:endParaRPr lang="es-ES_tradnl" sz="7200" b="1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52ED872-042B-D52E-A643-3314F47AFF99}"/>
              </a:ext>
            </a:extLst>
          </p:cNvPr>
          <p:cNvSpPr txBox="1"/>
          <p:nvPr/>
        </p:nvSpPr>
        <p:spPr>
          <a:xfrm>
            <a:off x="4588219" y="0"/>
            <a:ext cx="1954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es-ES" sz="2800" b="1" dirty="0">
                <a:solidFill>
                  <a:prstClr val="black"/>
                </a:solidFill>
                <a:latin typeface="Arial Narrow" panose="020B0606020202030204" pitchFamily="34" charset="0"/>
              </a:rPr>
              <a:t>CONTENIDO</a:t>
            </a:r>
          </a:p>
        </p:txBody>
      </p:sp>
      <p:cxnSp>
        <p:nvCxnSpPr>
          <p:cNvPr id="5" name="Straight Connector 12">
            <a:extLst>
              <a:ext uri="{FF2B5EF4-FFF2-40B4-BE49-F238E27FC236}">
                <a16:creationId xmlns:a16="http://schemas.microsoft.com/office/drawing/2014/main" id="{2B52F6B5-047A-D4EB-0481-B15672635713}"/>
              </a:ext>
            </a:extLst>
          </p:cNvPr>
          <p:cNvCxnSpPr>
            <a:cxnSpLocks/>
          </p:cNvCxnSpPr>
          <p:nvPr/>
        </p:nvCxnSpPr>
        <p:spPr>
          <a:xfrm flipV="1">
            <a:off x="4669756" y="391096"/>
            <a:ext cx="7346951" cy="32876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Marcador de texto 2">
            <a:extLst>
              <a:ext uri="{FF2B5EF4-FFF2-40B4-BE49-F238E27FC236}">
                <a16:creationId xmlns:a16="http://schemas.microsoft.com/office/drawing/2014/main" id="{EB50A818-FCE3-4873-9E4E-25B7FDE267F7}"/>
              </a:ext>
            </a:extLst>
          </p:cNvPr>
          <p:cNvSpPr txBox="1">
            <a:spLocks/>
          </p:cNvSpPr>
          <p:nvPr/>
        </p:nvSpPr>
        <p:spPr>
          <a:xfrm>
            <a:off x="1475994" y="2197676"/>
            <a:ext cx="7817665" cy="59160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ES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Objetivo y alcance de la verificación de sorteos</a:t>
            </a:r>
            <a:endParaRPr lang="es-CO" sz="2400" dirty="0">
              <a:solidFill>
                <a:schemeClr val="tx2">
                  <a:lumMod val="50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438F0F8B-A6AF-CD8D-5930-449942C4E98C}"/>
              </a:ext>
            </a:extLst>
          </p:cNvPr>
          <p:cNvSpPr/>
          <p:nvPr/>
        </p:nvSpPr>
        <p:spPr>
          <a:xfrm>
            <a:off x="1242177" y="2186233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1</a:t>
            </a:r>
          </a:p>
        </p:txBody>
      </p:sp>
      <p:sp>
        <p:nvSpPr>
          <p:cNvPr id="15" name="Marcador de texto 4">
            <a:extLst>
              <a:ext uri="{FF2B5EF4-FFF2-40B4-BE49-F238E27FC236}">
                <a16:creationId xmlns:a16="http://schemas.microsoft.com/office/drawing/2014/main" id="{D7BC02EE-5F24-3A69-FC29-2E4C61F34260}"/>
              </a:ext>
            </a:extLst>
          </p:cNvPr>
          <p:cNvSpPr txBox="1">
            <a:spLocks/>
          </p:cNvSpPr>
          <p:nvPr/>
        </p:nvSpPr>
        <p:spPr>
          <a:xfrm>
            <a:off x="1529687" y="2837400"/>
            <a:ext cx="7997789" cy="5916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MX" sz="2400" dirty="0">
                <a:solidFill>
                  <a:schemeClr val="tx2">
                    <a:lumMod val="50000"/>
                  </a:schemeClr>
                </a:solidFill>
                <a:latin typeface="Segoe UI Emoji" panose="020B0502040204020203" pitchFamily="34" charset="0"/>
                <a:ea typeface="Segoe UI Emoji" panose="020B0502040204020203" pitchFamily="34" charset="0"/>
                <a:cs typeface="Arial" panose="020B0604020202020204" pitchFamily="34" charset="0"/>
              </a:rPr>
              <a:t>Balance resultados obtenidos</a:t>
            </a:r>
            <a:endParaRPr lang="es-CO" sz="2400" dirty="0">
              <a:solidFill>
                <a:schemeClr val="tx2">
                  <a:lumMod val="50000"/>
                </a:schemeClr>
              </a:solidFill>
              <a:latin typeface="Segoe UI Emoji" panose="020B0502040204020203" pitchFamily="34" charset="0"/>
              <a:ea typeface="Segoe UI Emoji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Elipse 15">
            <a:extLst>
              <a:ext uri="{FF2B5EF4-FFF2-40B4-BE49-F238E27FC236}">
                <a16:creationId xmlns:a16="http://schemas.microsoft.com/office/drawing/2014/main" id="{A610B0B4-A3CE-8D20-17B2-3BD211ECC294}"/>
              </a:ext>
            </a:extLst>
          </p:cNvPr>
          <p:cNvSpPr/>
          <p:nvPr/>
        </p:nvSpPr>
        <p:spPr>
          <a:xfrm>
            <a:off x="1242177" y="2896173"/>
            <a:ext cx="468000" cy="468000"/>
          </a:xfrm>
          <a:prstGeom prst="ellipse">
            <a:avLst/>
          </a:prstGeom>
          <a:solidFill>
            <a:srgbClr val="B5FF21"/>
          </a:solidFill>
          <a:ln>
            <a:solidFill>
              <a:srgbClr val="3048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dirty="0">
                <a:solidFill>
                  <a:srgbClr val="304800"/>
                </a:solidFill>
                <a:latin typeface="Segoe UI Emoji" panose="020B0502040204020203" pitchFamily="34" charset="0"/>
                <a:ea typeface="Segoe UI Emoji" panose="020B0502040204020203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7303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83B5FE-9ADB-E0CF-1F2C-444E3B8D20C5}"/>
              </a:ext>
            </a:extLst>
          </p:cNvPr>
          <p:cNvSpPr txBox="1"/>
          <p:nvPr/>
        </p:nvSpPr>
        <p:spPr>
          <a:xfrm>
            <a:off x="11366500" y="-8509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33" tIns="45700" rIns="91433" bIns="45700" rtlCol="0" anchor="t" anchorCtr="0">
            <a:noAutofit/>
          </a:bodyPr>
          <a:lstStyle/>
          <a:p>
            <a:pPr algn="l"/>
            <a:endParaRPr lang="es-ES_tradnl" sz="7200" b="1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255B1A-939C-76B1-8F8B-2F387FAA1BB6}"/>
              </a:ext>
            </a:extLst>
          </p:cNvPr>
          <p:cNvSpPr txBox="1"/>
          <p:nvPr/>
        </p:nvSpPr>
        <p:spPr>
          <a:xfrm>
            <a:off x="1710800" y="268014"/>
            <a:ext cx="987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Objetivo y alcance de la verificación de sorteos</a:t>
            </a: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704B0007-54B6-E0C3-2352-BBC9E54B0DFE}"/>
              </a:ext>
            </a:extLst>
          </p:cNvPr>
          <p:cNvCxnSpPr>
            <a:cxnSpLocks/>
          </p:cNvCxnSpPr>
          <p:nvPr/>
        </p:nvCxnSpPr>
        <p:spPr>
          <a:xfrm>
            <a:off x="1710800" y="772400"/>
            <a:ext cx="4772891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EF50279-71C8-C28A-E09F-3CEF1BA9693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061107"/>
              </p:ext>
            </p:extLst>
          </p:nvPr>
        </p:nvGraphicFramePr>
        <p:xfrm>
          <a:off x="533956" y="945330"/>
          <a:ext cx="11149057" cy="5490982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2626332">
                  <a:extLst>
                    <a:ext uri="{9D8B030D-6E8A-4147-A177-3AD203B41FA5}">
                      <a16:colId xmlns:a16="http://schemas.microsoft.com/office/drawing/2014/main" val="180844130"/>
                    </a:ext>
                  </a:extLst>
                </a:gridCol>
                <a:gridCol w="8522725">
                  <a:extLst>
                    <a:ext uri="{9D8B030D-6E8A-4147-A177-3AD203B41FA5}">
                      <a16:colId xmlns:a16="http://schemas.microsoft.com/office/drawing/2014/main" val="1571557352"/>
                    </a:ext>
                  </a:extLst>
                </a:gridCol>
              </a:tblGrid>
              <a:tr h="54813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Segoe UI" panose="020B0502040204020203" pitchFamily="34" charset="0"/>
                        </a:rPr>
                        <a:t>PROCESO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Dirección de Operación y Comercialización de Producto 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6365388"/>
                  </a:ext>
                </a:extLst>
              </a:tr>
              <a:tr h="521063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Segoe UI" panose="020B0502040204020203" pitchFamily="34" charset="0"/>
                        </a:rPr>
                        <a:t>RESPONSABLE DEL</a:t>
                      </a:r>
                      <a:r>
                        <a:rPr lang="es-CO" sz="1600" b="1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Segoe UI" panose="020B0502040204020203" pitchFamily="34" charset="0"/>
                        </a:rPr>
                        <a:t> </a:t>
                      </a: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Segoe UI" panose="020B0502040204020203" pitchFamily="34" charset="0"/>
                        </a:rPr>
                        <a:t>EQUIPO AUDITADO: 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Director </a:t>
                      </a:r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de Operación y Comercialización de Producto </a:t>
                      </a:r>
                      <a:r>
                        <a:rPr lang="es-CO" sz="1800" b="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(e)</a:t>
                      </a:r>
                      <a:endParaRPr lang="es-CO" sz="180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1256479"/>
                  </a:ext>
                </a:extLst>
              </a:tr>
              <a:tr h="1946680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Segoe UI" panose="020B0502040204020203" pitchFamily="34" charset="0"/>
                        </a:rPr>
                        <a:t>OBJETIVO: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Verificar el cumplimiento del procedimiento "Realización del sorteo" código PRO410-204-16 para los sorteos jugados en donde ha caído el premio mayor entre noviembre de 2024 y mayo de 2025, a fin de atender la solicitud realizada por la Gerencia General mediante memorando 3-2025-859 del 12 de mayo de 2025.</a:t>
                      </a: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74648"/>
                  </a:ext>
                </a:extLst>
              </a:tr>
              <a:tr h="247510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600" b="1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Segoe UI" panose="020B0502040204020203" pitchFamily="34" charset="0"/>
                        </a:rPr>
                        <a:t>ALCANCE:</a:t>
                      </a:r>
                    </a:p>
                  </a:txBody>
                  <a:tcPr marL="0" marR="0" marT="0" marB="0" anchor="ctr">
                    <a:solidFill>
                      <a:srgbClr val="D1FF7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Esta verificación se enmarca en las actividades desarrolladas en cuatro sorteos donde ha caído el premio mayor entre, 07 noviembre de 2024 y 08 de mayo de 2025; y comprende los siguientes aspectos:</a:t>
                      </a:r>
                    </a:p>
                    <a:p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lvl="0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Verificar el cumplimiento del procedimiento Realización del sorteo" código PRO410-204-16, con base en la grabación y documentos soporte de cada sorteo.</a:t>
                      </a:r>
                    </a:p>
                    <a:p>
                      <a:pPr lvl="0"/>
                      <a:r>
                        <a:rPr lang="es-CO" sz="1800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Comparar datos entre los cuatro sorteos para identificar la existencia o no de similitudes, tales como: balotas y personal</a:t>
                      </a:r>
                    </a:p>
                    <a:p>
                      <a:pPr algn="just" fontAlgn="ctr"/>
                      <a:endParaRPr lang="es-CO" sz="1800" b="0" kern="120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825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60554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BA83B5FE-9ADB-E0CF-1F2C-444E3B8D20C5}"/>
              </a:ext>
            </a:extLst>
          </p:cNvPr>
          <p:cNvSpPr txBox="1"/>
          <p:nvPr/>
        </p:nvSpPr>
        <p:spPr>
          <a:xfrm>
            <a:off x="11366500" y="-850900"/>
            <a:ext cx="0" cy="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33" tIns="45700" rIns="91433" bIns="45700" rtlCol="0" anchor="t" anchorCtr="0">
            <a:noAutofit/>
          </a:bodyPr>
          <a:lstStyle/>
          <a:p>
            <a:pPr algn="l"/>
            <a:endParaRPr lang="es-ES_tradnl" sz="7200" b="1" dirty="0">
              <a:solidFill>
                <a:schemeClr val="lt1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0255B1A-939C-76B1-8F8B-2F387FAA1BB6}"/>
              </a:ext>
            </a:extLst>
          </p:cNvPr>
          <p:cNvSpPr txBox="1"/>
          <p:nvPr/>
        </p:nvSpPr>
        <p:spPr>
          <a:xfrm>
            <a:off x="1710800" y="268014"/>
            <a:ext cx="9872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CO" sz="2400" b="1" dirty="0">
                <a:solidFill>
                  <a:prstClr val="black"/>
                </a:solidFill>
                <a:latin typeface="Arial Narrow" panose="020B0606020202030204" pitchFamily="34" charset="0"/>
                <a:cs typeface="Calibri" panose="020F0502020204030204" pitchFamily="34" charset="0"/>
              </a:rPr>
              <a:t>Balance resultados obtenidos</a:t>
            </a:r>
          </a:p>
        </p:txBody>
      </p:sp>
      <p:cxnSp>
        <p:nvCxnSpPr>
          <p:cNvPr id="9" name="Straight Connector 12">
            <a:extLst>
              <a:ext uri="{FF2B5EF4-FFF2-40B4-BE49-F238E27FC236}">
                <a16:creationId xmlns:a16="http://schemas.microsoft.com/office/drawing/2014/main" id="{704B0007-54B6-E0C3-2352-BBC9E54B0DFE}"/>
              </a:ext>
            </a:extLst>
          </p:cNvPr>
          <p:cNvCxnSpPr>
            <a:cxnSpLocks/>
          </p:cNvCxnSpPr>
          <p:nvPr/>
        </p:nvCxnSpPr>
        <p:spPr>
          <a:xfrm>
            <a:off x="1710800" y="772400"/>
            <a:ext cx="4772891" cy="0"/>
          </a:xfrm>
          <a:prstGeom prst="line">
            <a:avLst/>
          </a:prstGeom>
          <a:ln w="38100">
            <a:solidFill>
              <a:srgbClr val="ED1C2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69811F0-90F6-2C12-4F5F-26EEFF829F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4820025"/>
              </p:ext>
            </p:extLst>
          </p:nvPr>
        </p:nvGraphicFramePr>
        <p:xfrm>
          <a:off x="1411550" y="951190"/>
          <a:ext cx="10573303" cy="523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75545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92C1597F-2C54-48EA-8F96-B8F904E30456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9" t="23133" r="1176"/>
          <a:stretch/>
        </p:blipFill>
        <p:spPr>
          <a:xfrm>
            <a:off x="-1" y="0"/>
            <a:ext cx="12191999" cy="685799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557AB26-350C-4867-A7E1-C4D7C0822E26}"/>
              </a:ext>
            </a:extLst>
          </p:cNvPr>
          <p:cNvSpPr/>
          <p:nvPr/>
        </p:nvSpPr>
        <p:spPr>
          <a:xfrm>
            <a:off x="-17675" y="-1"/>
            <a:ext cx="12191999" cy="6857999"/>
          </a:xfrm>
          <a:prstGeom prst="rect">
            <a:avLst/>
          </a:prstGeom>
          <a:solidFill>
            <a:srgbClr val="000000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733818B-3593-46E6-B3F0-9A55D1865556}"/>
              </a:ext>
            </a:extLst>
          </p:cNvPr>
          <p:cNvCxnSpPr>
            <a:cxnSpLocks/>
          </p:cNvCxnSpPr>
          <p:nvPr/>
        </p:nvCxnSpPr>
        <p:spPr>
          <a:xfrm>
            <a:off x="1299210" y="0"/>
            <a:ext cx="0" cy="6857999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E93121E-C2E4-4433-AF47-61247BCD5A3C}"/>
              </a:ext>
            </a:extLst>
          </p:cNvPr>
          <p:cNvCxnSpPr>
            <a:cxnSpLocks/>
          </p:cNvCxnSpPr>
          <p:nvPr/>
        </p:nvCxnSpPr>
        <p:spPr>
          <a:xfrm>
            <a:off x="0" y="1096518"/>
            <a:ext cx="1219199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0" name="Google Shape;107;p35">
            <a:extLst>
              <a:ext uri="{FF2B5EF4-FFF2-40B4-BE49-F238E27FC236}">
                <a16:creationId xmlns:a16="http://schemas.microsoft.com/office/drawing/2014/main" id="{69E9178E-34CC-D79D-03B6-21E9D4C73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907" y="2491905"/>
            <a:ext cx="7440221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3" tIns="45700" rIns="91433" bIns="45700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es-ES" altLang="es-CO" sz="11500" dirty="0">
                <a:solidFill>
                  <a:srgbClr val="FFFFFF"/>
                </a:solidFill>
                <a:latin typeface="Poppins ExtraBold" panose="00000900000000000000" pitchFamily="2" charset="0"/>
                <a:ea typeface="Poppins Black" pitchFamily="2" charset="0"/>
                <a:cs typeface="Poppins ExtraBold" panose="00000900000000000000" pitchFamily="2" charset="0"/>
                <a:sym typeface="Poppins Black" pitchFamily="2" charset="0"/>
              </a:rPr>
              <a:t>GRACIAS</a:t>
            </a:r>
            <a:endParaRPr lang="es-ES" altLang="es-CO" sz="11500" dirty="0">
              <a:solidFill>
                <a:srgbClr val="FFFFFF"/>
              </a:solidFill>
              <a:latin typeface="Poppins Light" panose="00000400000000000000" pitchFamily="2" charset="0"/>
              <a:ea typeface="Poppins Black" pitchFamily="2" charset="0"/>
              <a:cs typeface="Poppins Light" panose="00000400000000000000" pitchFamily="2" charset="0"/>
              <a:sym typeface="Poppins Black" pitchFamily="2" charset="0"/>
            </a:endParaRPr>
          </a:p>
        </p:txBody>
      </p:sp>
      <p:cxnSp>
        <p:nvCxnSpPr>
          <p:cNvPr id="11" name="Google Shape;108;p35">
            <a:extLst>
              <a:ext uri="{FF2B5EF4-FFF2-40B4-BE49-F238E27FC236}">
                <a16:creationId xmlns:a16="http://schemas.microsoft.com/office/drawing/2014/main" id="{1A165DB4-796B-7B85-BF81-C39DAD5C68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584907" y="4846465"/>
            <a:ext cx="8986837" cy="0"/>
          </a:xfrm>
          <a:prstGeom prst="straightConnector1">
            <a:avLst/>
          </a:prstGeom>
          <a:noFill/>
          <a:ln w="76200">
            <a:solidFill>
              <a:schemeClr val="bg1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2" name="Imagen 11">
            <a:extLst>
              <a:ext uri="{FF2B5EF4-FFF2-40B4-BE49-F238E27FC236}">
                <a16:creationId xmlns:a16="http://schemas.microsoft.com/office/drawing/2014/main" id="{A578E042-9EAF-CB5A-9EAB-1AAD5D26ED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12262" y="2491905"/>
            <a:ext cx="16541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46041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lidehelper - 125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3A86FF"/>
      </a:accent1>
      <a:accent2>
        <a:srgbClr val="8338EC"/>
      </a:accent2>
      <a:accent3>
        <a:srgbClr val="FF006E"/>
      </a:accent3>
      <a:accent4>
        <a:srgbClr val="FB5607"/>
      </a:accent4>
      <a:accent5>
        <a:srgbClr val="FFBE0B"/>
      </a:accent5>
      <a:accent6>
        <a:srgbClr val="EFECCA"/>
      </a:accent6>
      <a:hlink>
        <a:srgbClr val="3A86FF"/>
      </a:hlink>
      <a:folHlink>
        <a:srgbClr val="8338EC"/>
      </a:folHlink>
    </a:clrScheme>
    <a:fontScheme name="Custom 6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3137</TotalTime>
  <Words>261</Words>
  <Application>Microsoft Office PowerPoint</Application>
  <PresentationFormat>Panorámica</PresentationFormat>
  <Paragraphs>32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5" baseType="lpstr">
      <vt:lpstr>Arial</vt:lpstr>
      <vt:lpstr>Arial Narrow</vt:lpstr>
      <vt:lpstr>Calibri</vt:lpstr>
      <vt:lpstr>Poppins</vt:lpstr>
      <vt:lpstr>Poppins Black</vt:lpstr>
      <vt:lpstr>Poppins ExtraBold</vt:lpstr>
      <vt:lpstr>Poppins Light</vt:lpstr>
      <vt:lpstr>Roboto Slab</vt:lpstr>
      <vt:lpstr>Segoe UI Emoji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Partha Pratim Chanda</dc:creator>
  <cp:lastModifiedBy>Wellfin Jhonathan Canro Rodriguez</cp:lastModifiedBy>
  <cp:revision>136</cp:revision>
  <dcterms:created xsi:type="dcterms:W3CDTF">2021-02-09T15:50:15Z</dcterms:created>
  <dcterms:modified xsi:type="dcterms:W3CDTF">2025-06-10T19:05:42Z</dcterms:modified>
</cp:coreProperties>
</file>